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2" r:id="rId9"/>
    <p:sldId id="264" r:id="rId10"/>
    <p:sldId id="265" r:id="rId11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59" autoAdjust="0"/>
    <p:restoredTop sz="94444" autoAdjust="0"/>
  </p:normalViewPr>
  <p:slideViewPr>
    <p:cSldViewPr>
      <p:cViewPr>
        <p:scale>
          <a:sx n="66" d="100"/>
          <a:sy n="66" d="100"/>
        </p:scale>
        <p:origin x="-2562" y="-86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Aluno</a:t>
            </a:r>
            <a:r>
              <a:rPr spc="-15" dirty="0"/>
              <a:t> </a:t>
            </a:r>
            <a:r>
              <a:rPr dirty="0"/>
              <a:t>1,</a:t>
            </a:r>
            <a:r>
              <a:rPr spc="-15" dirty="0"/>
              <a:t> </a:t>
            </a:r>
            <a:r>
              <a:rPr spc="-10" dirty="0"/>
              <a:t>Aluno2,</a:t>
            </a:r>
            <a:r>
              <a:rPr spc="-15" dirty="0"/>
              <a:t> </a:t>
            </a:r>
            <a:r>
              <a:rPr dirty="0"/>
              <a:t>Aluno</a:t>
            </a:r>
            <a:r>
              <a:rPr spc="-15" dirty="0"/>
              <a:t> </a:t>
            </a:r>
            <a:r>
              <a:rPr spc="-60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Aluno</a:t>
            </a:r>
            <a:r>
              <a:rPr spc="-15" dirty="0"/>
              <a:t> </a:t>
            </a:r>
            <a:r>
              <a:rPr dirty="0"/>
              <a:t>1,</a:t>
            </a:r>
            <a:r>
              <a:rPr spc="-15" dirty="0"/>
              <a:t> </a:t>
            </a:r>
            <a:r>
              <a:rPr spc="-10" dirty="0"/>
              <a:t>Aluno2,</a:t>
            </a:r>
            <a:r>
              <a:rPr spc="-15" dirty="0"/>
              <a:t> </a:t>
            </a:r>
            <a:r>
              <a:rPr dirty="0"/>
              <a:t>Aluno</a:t>
            </a:r>
            <a:r>
              <a:rPr spc="-15" dirty="0"/>
              <a:t> </a:t>
            </a:r>
            <a:r>
              <a:rPr spc="-60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Aluno</a:t>
            </a:r>
            <a:r>
              <a:rPr spc="-15" dirty="0"/>
              <a:t> </a:t>
            </a:r>
            <a:r>
              <a:rPr dirty="0"/>
              <a:t>1,</a:t>
            </a:r>
            <a:r>
              <a:rPr spc="-15" dirty="0"/>
              <a:t> </a:t>
            </a:r>
            <a:r>
              <a:rPr spc="-10" dirty="0"/>
              <a:t>Aluno2,</a:t>
            </a:r>
            <a:r>
              <a:rPr spc="-15" dirty="0"/>
              <a:t> </a:t>
            </a:r>
            <a:r>
              <a:rPr dirty="0"/>
              <a:t>Aluno</a:t>
            </a:r>
            <a:r>
              <a:rPr spc="-15" dirty="0"/>
              <a:t> </a:t>
            </a:r>
            <a:r>
              <a:rPr spc="-60"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Aluno</a:t>
            </a:r>
            <a:r>
              <a:rPr spc="-15" dirty="0"/>
              <a:t> </a:t>
            </a:r>
            <a:r>
              <a:rPr dirty="0"/>
              <a:t>1,</a:t>
            </a:r>
            <a:r>
              <a:rPr spc="-15" dirty="0"/>
              <a:t> </a:t>
            </a:r>
            <a:r>
              <a:rPr spc="-10" dirty="0"/>
              <a:t>Aluno2,</a:t>
            </a:r>
            <a:r>
              <a:rPr spc="-15" dirty="0"/>
              <a:t> </a:t>
            </a:r>
            <a:r>
              <a:rPr dirty="0"/>
              <a:t>Aluno</a:t>
            </a:r>
            <a:r>
              <a:rPr spc="-15" dirty="0"/>
              <a:t> </a:t>
            </a:r>
            <a:r>
              <a:rPr spc="-60"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Aluno</a:t>
            </a:r>
            <a:r>
              <a:rPr spc="-15" dirty="0"/>
              <a:t> </a:t>
            </a:r>
            <a:r>
              <a:rPr dirty="0"/>
              <a:t>1,</a:t>
            </a:r>
            <a:r>
              <a:rPr spc="-15" dirty="0"/>
              <a:t> </a:t>
            </a:r>
            <a:r>
              <a:rPr spc="-10" dirty="0"/>
              <a:t>Aluno2,</a:t>
            </a:r>
            <a:r>
              <a:rPr spc="-15" dirty="0"/>
              <a:t> </a:t>
            </a:r>
            <a:r>
              <a:rPr dirty="0"/>
              <a:t>Aluno</a:t>
            </a:r>
            <a:r>
              <a:rPr spc="-15" dirty="0"/>
              <a:t> </a:t>
            </a:r>
            <a:r>
              <a:rPr spc="-60"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94" y="648773"/>
            <a:ext cx="3989704" cy="476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47711" y="3326286"/>
            <a:ext cx="86106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Aluno</a:t>
            </a:r>
            <a:r>
              <a:rPr spc="-15" dirty="0"/>
              <a:t> </a:t>
            </a:r>
            <a:r>
              <a:rPr dirty="0"/>
              <a:t>1,</a:t>
            </a:r>
            <a:r>
              <a:rPr spc="-15" dirty="0"/>
              <a:t> </a:t>
            </a:r>
            <a:r>
              <a:rPr spc="-10" dirty="0"/>
              <a:t>Aluno2,</a:t>
            </a:r>
            <a:r>
              <a:rPr spc="-15" dirty="0"/>
              <a:t> </a:t>
            </a:r>
            <a:r>
              <a:rPr dirty="0"/>
              <a:t>Aluno</a:t>
            </a:r>
            <a:r>
              <a:rPr spc="-15" dirty="0"/>
              <a:t> </a:t>
            </a:r>
            <a:r>
              <a:rPr spc="-60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6.xml"/><Relationship Id="rId7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slide" Target="slide9.xml"/><Relationship Id="rId3" Type="http://schemas.openxmlformats.org/officeDocument/2006/relationships/slide" Target="slide6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slide" Target="slide5.xml"/><Relationship Id="rId2" Type="http://schemas.openxmlformats.org/officeDocument/2006/relationships/slide" Target="slide4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slide" Target="slide10.xml"/><Relationship Id="rId4" Type="http://schemas.openxmlformats.org/officeDocument/2006/relationships/slide" Target="slide8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slide" Target="slide6.xml"/><Relationship Id="rId7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8.xml"/><Relationship Id="rId9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6.xml"/><Relationship Id="rId7" Type="http://schemas.openxmlformats.org/officeDocument/2006/relationships/image" Target="../media/image1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2.png"/><Relationship Id="rId10" Type="http://schemas.openxmlformats.org/officeDocument/2006/relationships/image" Target="../media/image20.png"/><Relationship Id="rId4" Type="http://schemas.openxmlformats.org/officeDocument/2006/relationships/slide" Target="slide8.xm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6.xml"/><Relationship Id="rId7" Type="http://schemas.openxmlformats.org/officeDocument/2006/relationships/image" Target="../media/image22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slide" Target="slide8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6.xml"/><Relationship Id="rId7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2" action="ppaction://hlinksldjump"/>
              </a:rPr>
              <a:t>Ingrodução</a:t>
            </a:r>
            <a:r>
              <a:rPr sz="600" spc="5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Projeto</a:t>
            </a:r>
            <a:r>
              <a:rPr sz="600" spc="-25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do</a:t>
            </a:r>
            <a:r>
              <a:rPr sz="600" spc="-2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sistema</a:t>
            </a:r>
            <a:r>
              <a:rPr sz="600" spc="5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4" action="ppaction://hlinksldjump"/>
              </a:rPr>
              <a:t>Desenvolvimento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414020"/>
            <a:chOff x="0" y="0"/>
            <a:chExt cx="4608195" cy="41402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363220"/>
            </a:xfrm>
            <a:custGeom>
              <a:avLst/>
              <a:gdLst/>
              <a:ahLst/>
              <a:cxnLst/>
              <a:rect l="l" t="t" r="r" b="b"/>
              <a:pathLst>
                <a:path w="2304415" h="363220">
                  <a:moveTo>
                    <a:pt x="2303995" y="0"/>
                  </a:moveTo>
                  <a:lnTo>
                    <a:pt x="0" y="0"/>
                  </a:lnTo>
                  <a:lnTo>
                    <a:pt x="0" y="362788"/>
                  </a:lnTo>
                  <a:lnTo>
                    <a:pt x="2303995" y="362788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62788"/>
              <a:ext cx="4608195" cy="50800"/>
            </a:xfrm>
            <a:custGeom>
              <a:avLst/>
              <a:gdLst/>
              <a:ahLst/>
              <a:cxnLst/>
              <a:rect l="l" t="t" r="r" b="b"/>
              <a:pathLst>
                <a:path w="4608195" h="50800">
                  <a:moveTo>
                    <a:pt x="4608060" y="0"/>
                  </a:moveTo>
                  <a:lnTo>
                    <a:pt x="0" y="0"/>
                  </a:lnTo>
                  <a:lnTo>
                    <a:pt x="0" y="50610"/>
                  </a:lnTo>
                  <a:lnTo>
                    <a:pt x="4608060" y="50610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09193" y="585520"/>
            <a:ext cx="4040504" cy="539750"/>
            <a:chOff x="309193" y="585520"/>
            <a:chExt cx="4040504" cy="539750"/>
          </a:xfrm>
        </p:grpSpPr>
        <p:sp>
          <p:nvSpPr>
            <p:cNvPr id="7" name="object 7"/>
            <p:cNvSpPr/>
            <p:nvPr/>
          </p:nvSpPr>
          <p:spPr>
            <a:xfrm>
              <a:off x="309193" y="585520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994" y="648773"/>
              <a:ext cx="3989704" cy="476884"/>
            </a:xfrm>
            <a:custGeom>
              <a:avLst/>
              <a:gdLst/>
              <a:ahLst/>
              <a:cxnLst/>
              <a:rect l="l" t="t" r="r" b="b"/>
              <a:pathLst>
                <a:path w="3989704" h="476884">
                  <a:moveTo>
                    <a:pt x="3989652" y="0"/>
                  </a:moveTo>
                  <a:lnTo>
                    <a:pt x="0" y="0"/>
                  </a:lnTo>
                  <a:lnTo>
                    <a:pt x="0" y="476498"/>
                  </a:lnTo>
                  <a:lnTo>
                    <a:pt x="3989652" y="47649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629937"/>
              <a:ext cx="3989704" cy="445134"/>
            </a:xfrm>
            <a:custGeom>
              <a:avLst/>
              <a:gdLst/>
              <a:ahLst/>
              <a:cxnLst/>
              <a:rect l="l" t="t" r="r" b="b"/>
              <a:pathLst>
                <a:path w="3989704" h="445134">
                  <a:moveTo>
                    <a:pt x="3989652" y="0"/>
                  </a:moveTo>
                  <a:lnTo>
                    <a:pt x="0" y="0"/>
                  </a:lnTo>
                  <a:lnTo>
                    <a:pt x="0" y="393733"/>
                  </a:lnTo>
                  <a:lnTo>
                    <a:pt x="4008" y="413458"/>
                  </a:lnTo>
                  <a:lnTo>
                    <a:pt x="14922" y="429611"/>
                  </a:lnTo>
                  <a:lnTo>
                    <a:pt x="31075" y="440525"/>
                  </a:lnTo>
                  <a:lnTo>
                    <a:pt x="50800" y="444534"/>
                  </a:lnTo>
                  <a:lnTo>
                    <a:pt x="3938852" y="444534"/>
                  </a:lnTo>
                  <a:lnTo>
                    <a:pt x="3958576" y="440525"/>
                  </a:lnTo>
                  <a:lnTo>
                    <a:pt x="3974729" y="429611"/>
                  </a:lnTo>
                  <a:lnTo>
                    <a:pt x="3985644" y="413458"/>
                  </a:lnTo>
                  <a:lnTo>
                    <a:pt x="3989652" y="39373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1050" y="663575"/>
            <a:ext cx="2133600" cy="27956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113155">
              <a:lnSpc>
                <a:spcPct val="100000"/>
              </a:lnSpc>
              <a:spcBef>
                <a:spcPts val="500"/>
              </a:spcBef>
            </a:pPr>
            <a:r>
              <a:rPr lang="pt-BR" dirty="0" smtClean="0"/>
              <a:t>PETTING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476250" y="1196975"/>
            <a:ext cx="3660954" cy="93006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9050" algn="just">
              <a:lnSpc>
                <a:spcPct val="102600"/>
              </a:lnSpc>
              <a:spcBef>
                <a:spcPts val="55"/>
              </a:spcBef>
            </a:pPr>
            <a:r>
              <a:rPr lang="pt-BR" sz="1100" dirty="0" smtClean="0">
                <a:latin typeface="Arial MT"/>
                <a:cs typeface="Arial MT"/>
              </a:rPr>
              <a:t>João Garcia</a:t>
            </a:r>
          </a:p>
          <a:p>
            <a:pPr marL="12700" marR="5080" indent="19050" algn="just">
              <a:lnSpc>
                <a:spcPct val="102600"/>
              </a:lnSpc>
              <a:spcBef>
                <a:spcPts val="55"/>
              </a:spcBef>
            </a:pPr>
            <a:r>
              <a:rPr lang="pt-BR" sz="1100" dirty="0" smtClean="0">
                <a:latin typeface="Arial MT"/>
                <a:cs typeface="Arial MT"/>
              </a:rPr>
              <a:t>Julio Cesar Claudino Carvalho</a:t>
            </a:r>
          </a:p>
          <a:p>
            <a:pPr marL="12700" marR="5080" indent="19050" algn="just">
              <a:lnSpc>
                <a:spcPct val="102600"/>
              </a:lnSpc>
              <a:spcBef>
                <a:spcPts val="55"/>
              </a:spcBef>
            </a:pPr>
            <a:r>
              <a:rPr lang="pt-BR" sz="1100" dirty="0" smtClean="0">
                <a:latin typeface="Arial MT"/>
                <a:cs typeface="Arial MT"/>
              </a:rPr>
              <a:t>Laura de Freitas Mendes </a:t>
            </a:r>
            <a:r>
              <a:rPr lang="pt-BR" sz="1100" dirty="0" err="1" smtClean="0">
                <a:latin typeface="Arial MT"/>
                <a:cs typeface="Arial MT"/>
              </a:rPr>
              <a:t>Losque</a:t>
            </a:r>
            <a:endParaRPr lang="pt-BR" sz="1100" dirty="0" smtClean="0">
              <a:latin typeface="Arial MT"/>
              <a:cs typeface="Arial MT"/>
            </a:endParaRPr>
          </a:p>
          <a:p>
            <a:pPr marL="12700" marR="5080" indent="19050" algn="just">
              <a:lnSpc>
                <a:spcPct val="102600"/>
              </a:lnSpc>
              <a:spcBef>
                <a:spcPts val="55"/>
              </a:spcBef>
            </a:pPr>
            <a:r>
              <a:rPr lang="pt-BR" sz="1100" dirty="0" smtClean="0">
                <a:latin typeface="Arial MT"/>
                <a:cs typeface="Arial MT"/>
              </a:rPr>
              <a:t>Luana Horta de Souza</a:t>
            </a:r>
          </a:p>
          <a:p>
            <a:pPr marL="12700" marR="5080" indent="19050" algn="just">
              <a:lnSpc>
                <a:spcPct val="102600"/>
              </a:lnSpc>
              <a:spcBef>
                <a:spcPts val="55"/>
              </a:spcBef>
            </a:pPr>
            <a:r>
              <a:rPr lang="pt-BR" sz="1100" dirty="0" smtClean="0">
                <a:latin typeface="Arial MT"/>
                <a:cs typeface="Arial MT"/>
              </a:rPr>
              <a:t>Prof. Mestre </a:t>
            </a:r>
            <a:r>
              <a:rPr lang="pt-BR" sz="1100" dirty="0" err="1" smtClean="0">
                <a:latin typeface="Arial MT"/>
                <a:cs typeface="Arial MT"/>
              </a:rPr>
              <a:t>Nesley</a:t>
            </a:r>
            <a:r>
              <a:rPr lang="pt-BR" sz="1100" dirty="0" smtClean="0">
                <a:latin typeface="Arial MT"/>
                <a:cs typeface="Arial MT"/>
              </a:rPr>
              <a:t> Jesus </a:t>
            </a:r>
            <a:r>
              <a:rPr lang="pt-BR" sz="1100" dirty="0" err="1" smtClean="0">
                <a:latin typeface="Arial MT"/>
                <a:cs typeface="Arial MT"/>
              </a:rPr>
              <a:t>Daher</a:t>
            </a:r>
            <a:r>
              <a:rPr lang="pt-BR" sz="1100" dirty="0" smtClean="0">
                <a:latin typeface="Arial MT"/>
                <a:cs typeface="Arial MT"/>
              </a:rPr>
              <a:t> de Oliveira.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1289" y="2270792"/>
            <a:ext cx="526459" cy="5139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91692" y="2791052"/>
            <a:ext cx="2825115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955"/>
              </a:lnSpc>
              <a:spcBef>
                <a:spcPts val="95"/>
              </a:spcBef>
            </a:pPr>
            <a:r>
              <a:rPr sz="800" cap="small" dirty="0">
                <a:latin typeface="Arial MT"/>
                <a:cs typeface="Arial MT"/>
              </a:rPr>
              <a:t>Pontifícia</a:t>
            </a:r>
            <a:r>
              <a:rPr sz="800" cap="small" spc="195" dirty="0">
                <a:latin typeface="Arial MT"/>
                <a:cs typeface="Arial MT"/>
              </a:rPr>
              <a:t> </a:t>
            </a:r>
            <a:r>
              <a:rPr sz="800" cap="small" dirty="0">
                <a:latin typeface="Arial MT"/>
                <a:cs typeface="Arial MT"/>
              </a:rPr>
              <a:t>Universidade</a:t>
            </a:r>
            <a:r>
              <a:rPr sz="800" cap="small" spc="195" dirty="0">
                <a:latin typeface="Arial MT"/>
                <a:cs typeface="Arial MT"/>
              </a:rPr>
              <a:t> </a:t>
            </a:r>
            <a:r>
              <a:rPr sz="800" cap="small" dirty="0">
                <a:latin typeface="Arial MT"/>
                <a:cs typeface="Arial MT"/>
              </a:rPr>
              <a:t>Católica</a:t>
            </a:r>
            <a:r>
              <a:rPr sz="800" cap="small" spc="195" dirty="0">
                <a:latin typeface="Arial MT"/>
                <a:cs typeface="Arial MT"/>
              </a:rPr>
              <a:t> </a:t>
            </a:r>
            <a:r>
              <a:rPr sz="800" cap="small" dirty="0">
                <a:latin typeface="Arial MT"/>
                <a:cs typeface="Arial MT"/>
              </a:rPr>
              <a:t>de</a:t>
            </a:r>
            <a:r>
              <a:rPr sz="800" cap="small" spc="195" dirty="0">
                <a:latin typeface="Arial MT"/>
                <a:cs typeface="Arial MT"/>
              </a:rPr>
              <a:t> </a:t>
            </a:r>
            <a:r>
              <a:rPr sz="800" cap="small" dirty="0">
                <a:latin typeface="Arial MT"/>
                <a:cs typeface="Arial MT"/>
              </a:rPr>
              <a:t>Minas</a:t>
            </a:r>
            <a:r>
              <a:rPr sz="800" cap="small" spc="195" dirty="0">
                <a:latin typeface="Arial MT"/>
                <a:cs typeface="Arial MT"/>
              </a:rPr>
              <a:t> </a:t>
            </a:r>
            <a:r>
              <a:rPr sz="800" cap="small" spc="-10" dirty="0">
                <a:latin typeface="Arial MT"/>
                <a:cs typeface="Arial MT"/>
              </a:rPr>
              <a:t>Gerais</a:t>
            </a:r>
            <a:endParaRPr sz="800">
              <a:latin typeface="Arial MT"/>
              <a:cs typeface="Arial MT"/>
            </a:endParaRPr>
          </a:p>
          <a:p>
            <a:pPr algn="ctr">
              <a:lnSpc>
                <a:spcPts val="955"/>
              </a:lnSpc>
            </a:pPr>
            <a:r>
              <a:rPr sz="800" dirty="0">
                <a:latin typeface="Arial MT"/>
                <a:cs typeface="Arial MT"/>
              </a:rPr>
              <a:t>Departamento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de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Eng.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de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Software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e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Sistemas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de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Informação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5" name="object 1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009650" y="3326287"/>
            <a:ext cx="1199121" cy="37317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algn="just">
              <a:spcBef>
                <a:spcPts val="70"/>
              </a:spcBef>
            </a:pPr>
            <a:r>
              <a:rPr lang="pt-BR" sz="800" dirty="0" smtClean="0"/>
              <a:t>João, Julio, Laura, Luana</a:t>
            </a:r>
            <a:endParaRPr lang="pt-BR" sz="800" dirty="0" smtClean="0"/>
          </a:p>
          <a:p>
            <a:pPr marL="12700" algn="just">
              <a:spcBef>
                <a:spcPts val="70"/>
              </a:spcBef>
            </a:pPr>
            <a:endParaRPr lang="pt-BR" sz="800" dirty="0" smtClean="0"/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60" dirty="0" smtClean="0"/>
              <a:t>, </a:t>
            </a:r>
            <a:endParaRPr spc="-60" dirty="0"/>
          </a:p>
        </p:txBody>
      </p:sp>
      <p:sp>
        <p:nvSpPr>
          <p:cNvPr id="18" name="object 18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z="600" dirty="0" err="1" smtClean="0">
                <a:solidFill>
                  <a:srgbClr val="FFFFFF"/>
                </a:solidFill>
                <a:latin typeface="Arial MT"/>
                <a:cs typeface="Arial MT"/>
              </a:rPr>
              <a:t>Petting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2" action="ppaction://hlinksldjump"/>
              </a:rPr>
              <a:t>Ingrodução</a:t>
            </a:r>
            <a:r>
              <a:rPr sz="600" spc="5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Projeto</a:t>
            </a:r>
            <a:r>
              <a:rPr sz="600" spc="-25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do</a:t>
            </a:r>
            <a:r>
              <a:rPr sz="600" spc="-2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sistema</a:t>
            </a:r>
            <a:r>
              <a:rPr sz="600" spc="5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Desenvolvimento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-16363"/>
            <a:ext cx="4984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dirty="0">
                <a:solidFill>
                  <a:srgbClr val="9898D8"/>
                </a:solidFill>
                <a:latin typeface="Arial MT"/>
                <a:cs typeface="Arial MT"/>
                <a:hlinkClick r:id="rId4" action="ppaction://hlinksldjump"/>
              </a:rPr>
              <a:t>Fluxo</a:t>
            </a:r>
            <a:r>
              <a:rPr sz="600" spc="-20" dirty="0">
                <a:solidFill>
                  <a:srgbClr val="9898D8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9898D8"/>
                </a:solidFill>
                <a:latin typeface="Arial MT"/>
                <a:cs typeface="Arial MT"/>
                <a:hlinkClick r:id="rId4" action="ppaction://hlinksldjump"/>
              </a:rPr>
              <a:t>de</a:t>
            </a:r>
            <a:r>
              <a:rPr sz="600" spc="-20" dirty="0">
                <a:solidFill>
                  <a:srgbClr val="9898D8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898D8"/>
                </a:solidFill>
                <a:latin typeface="Arial MT"/>
                <a:cs typeface="Arial MT"/>
                <a:hlinkClick r:id="rId4" action="ppaction://hlinksldjump"/>
              </a:rPr>
              <a:t>telas</a:t>
            </a:r>
            <a:r>
              <a:rPr sz="600" spc="500" dirty="0">
                <a:solidFill>
                  <a:srgbClr val="9898D8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9898D8"/>
                </a:solidFill>
                <a:latin typeface="Arial MT"/>
                <a:cs typeface="Arial MT"/>
                <a:hlinkClick r:id="rId5" action="ppaction://hlinksldjump"/>
              </a:rPr>
              <a:t>Testes</a:t>
            </a:r>
            <a:r>
              <a:rPr sz="600" spc="500" dirty="0">
                <a:solidFill>
                  <a:srgbClr val="9898D8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Conclusão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88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Conclusão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2" name="object 12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162050" y="3326286"/>
            <a:ext cx="1046721" cy="11669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algn="just">
              <a:spcBef>
                <a:spcPts val="70"/>
              </a:spcBef>
            </a:pPr>
            <a:r>
              <a:rPr lang="pt-BR" sz="700" dirty="0" smtClean="0"/>
              <a:t>João, Julio, Laura, Luana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z="600" dirty="0" err="1" smtClean="0">
                <a:solidFill>
                  <a:srgbClr val="FFFFFF"/>
                </a:solidFill>
                <a:latin typeface="Arial MT"/>
                <a:cs typeface="Arial MT"/>
              </a:rPr>
              <a:t>Petting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0" y="1196975"/>
            <a:ext cx="46100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pt-BR" sz="1100" dirty="0"/>
              <a:t>Concluímos que aprendemos muito com esse trabalho. Ele foi um desafio para todos </a:t>
            </a:r>
            <a:r>
              <a:rPr lang="pt-BR" sz="1100" dirty="0" smtClean="0"/>
              <a:t>nós. Melhoramos </a:t>
            </a:r>
            <a:r>
              <a:rPr lang="pt-BR" sz="1100" dirty="0"/>
              <a:t>nossas habilidades e aprendemos bastante, trocamos conhecimento e nos arriscamos. Ainda há muito que melhorar e também descobrir se o site poderia ter aplicação real e sair um pouco do mundo das </a:t>
            </a:r>
            <a:r>
              <a:rPr lang="pt-BR" sz="1100" dirty="0" err="1"/>
              <a:t>ideias</a:t>
            </a:r>
            <a:r>
              <a:rPr lang="pt-BR" sz="1100" dirty="0"/>
              <a:t>, mas o tempo é curto, então compreendemos a impossibilidade. </a:t>
            </a:r>
            <a:endParaRPr lang="pt-BR" sz="1100" b="0" dirty="0" smtClean="0"/>
          </a:p>
          <a:p>
            <a:r>
              <a:rPr lang="pt-BR" sz="1100" dirty="0" smtClean="0"/>
              <a:t/>
            </a:r>
            <a:br>
              <a:rPr lang="pt-BR" sz="1100" dirty="0" smtClean="0"/>
            </a:br>
            <a:endParaRPr lang="pt-BR" sz="11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2" action="ppaction://hlinksldjump"/>
              </a:rPr>
              <a:t>Ingrodução</a:t>
            </a:r>
            <a:r>
              <a:rPr sz="600" spc="5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Projeto</a:t>
            </a:r>
            <a:r>
              <a:rPr sz="600" spc="-25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do</a:t>
            </a:r>
            <a:r>
              <a:rPr sz="600" spc="-2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sistema</a:t>
            </a:r>
            <a:r>
              <a:rPr sz="600" spc="5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4" action="ppaction://hlinksldjump"/>
              </a:rPr>
              <a:t>Desenvolvimento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663575"/>
            <a:chOff x="0" y="0"/>
            <a:chExt cx="4608195" cy="663575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363220"/>
            </a:xfrm>
            <a:custGeom>
              <a:avLst/>
              <a:gdLst/>
              <a:ahLst/>
              <a:cxnLst/>
              <a:rect l="l" t="t" r="r" b="b"/>
              <a:pathLst>
                <a:path w="2304415" h="363220">
                  <a:moveTo>
                    <a:pt x="2303995" y="0"/>
                  </a:moveTo>
                  <a:lnTo>
                    <a:pt x="0" y="0"/>
                  </a:lnTo>
                  <a:lnTo>
                    <a:pt x="0" y="362788"/>
                  </a:lnTo>
                  <a:lnTo>
                    <a:pt x="2303995" y="362788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62786"/>
              <a:ext cx="4608060" cy="30052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349476"/>
            <a:ext cx="706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Sumário</a:t>
            </a: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2031" y="830084"/>
            <a:ext cx="188391" cy="1883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5384" y="84641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3024" y="1063015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3024" y="1235087"/>
            <a:ext cx="76809" cy="768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2031" y="1471396"/>
            <a:ext cx="188391" cy="18839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5384" y="148772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3024" y="1704327"/>
            <a:ext cx="76809" cy="7680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3024" y="1876399"/>
            <a:ext cx="76809" cy="7680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3024" y="2048472"/>
            <a:ext cx="76809" cy="7680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2031" y="2284780"/>
            <a:ext cx="188391" cy="18839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55384" y="230007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3024" y="2517711"/>
            <a:ext cx="76809" cy="7680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3024" y="2689783"/>
            <a:ext cx="76809" cy="7680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73024" y="2861856"/>
            <a:ext cx="76809" cy="7680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46557" y="823758"/>
            <a:ext cx="1247140" cy="21628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5260" marR="5080" indent="-163195">
              <a:lnSpc>
                <a:spcPct val="102600"/>
              </a:lnSpc>
              <a:spcBef>
                <a:spcPts val="55"/>
              </a:spcBef>
            </a:pPr>
            <a:r>
              <a:rPr sz="1100" spc="-10" smtClean="0">
                <a:solidFill>
                  <a:srgbClr val="3333B2"/>
                </a:solidFill>
                <a:latin typeface="Arial MT"/>
                <a:cs typeface="Arial MT"/>
                <a:hlinkClick r:id="rId2" action="ppaction://hlinksldjump"/>
              </a:rPr>
              <a:t>In</a:t>
            </a:r>
            <a:r>
              <a:rPr lang="pt-BR" sz="1100" spc="-10" dirty="0" smtClean="0">
                <a:solidFill>
                  <a:srgbClr val="3333B2"/>
                </a:solidFill>
                <a:latin typeface="Arial MT"/>
                <a:cs typeface="Arial MT"/>
                <a:hlinkClick r:id="rId2" action="ppaction://hlinksldjump"/>
              </a:rPr>
              <a:t>t</a:t>
            </a:r>
            <a:r>
              <a:rPr sz="1100" spc="-10" smtClean="0">
                <a:solidFill>
                  <a:srgbClr val="3333B2"/>
                </a:solidFill>
                <a:latin typeface="Arial MT"/>
                <a:cs typeface="Arial MT"/>
                <a:hlinkClick r:id="rId2" action="ppaction://hlinksldjump"/>
              </a:rPr>
              <a:t>rodução</a:t>
            </a:r>
            <a:r>
              <a:rPr sz="1100" spc="-10" smtClean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  <a:hlinkClick r:id="rId2" action="ppaction://hlinksldjump"/>
              </a:rPr>
              <a:t>Contextualização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  <a:hlinkClick r:id="rId17" action="ppaction://hlinksldjump"/>
              </a:rPr>
              <a:t>Objetivos</a:t>
            </a:r>
            <a:endParaRPr sz="1100">
              <a:latin typeface="Arial MT"/>
              <a:cs typeface="Arial MT"/>
            </a:endParaRPr>
          </a:p>
          <a:p>
            <a:pPr marL="175260" marR="78740" indent="-163195">
              <a:lnSpc>
                <a:spcPct val="102600"/>
              </a:lnSpc>
              <a:spcBef>
                <a:spcPts val="985"/>
              </a:spcBef>
            </a:pP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Projeto</a:t>
            </a:r>
            <a:r>
              <a:rPr sz="1100" spc="-30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do</a:t>
            </a:r>
            <a:r>
              <a:rPr sz="1100" spc="-30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sistema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  <a:hlinkClick r:id="rId3" action="ppaction://hlinksldjump"/>
              </a:rPr>
              <a:t>Usuários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  <a:hlinkClick r:id="rId3" action="ppaction://hlinksldjump"/>
              </a:rPr>
              <a:t>Requisitos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  <a:hlinkClick r:id="rId4" action="ppaction://hlinksldjump"/>
              </a:rPr>
              <a:t>Tecnologias</a:t>
            </a:r>
            <a:endParaRPr sz="1100">
              <a:latin typeface="Arial MT"/>
              <a:cs typeface="Arial MT"/>
            </a:endParaRPr>
          </a:p>
          <a:p>
            <a:pPr marL="175260" marR="170180" indent="-163195">
              <a:lnSpc>
                <a:spcPct val="102600"/>
              </a:lnSpc>
              <a:spcBef>
                <a:spcPts val="985"/>
              </a:spcBef>
            </a:pPr>
            <a:r>
              <a:rPr sz="1100" spc="-20" dirty="0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Desenvolvimento</a:t>
            </a:r>
            <a:r>
              <a:rPr sz="1100" spc="-2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  <a:hlinkClick r:id="rId4" action="ppaction://hlinksldjump"/>
              </a:rPr>
              <a:t>Fluxo</a:t>
            </a:r>
            <a:r>
              <a:rPr sz="1100" spc="-40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4" action="ppaction://hlinksldjump"/>
              </a:rPr>
              <a:t>de</a:t>
            </a:r>
            <a:r>
              <a:rPr sz="1100" spc="-40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spc="-10" dirty="0">
                <a:latin typeface="Arial MT"/>
                <a:cs typeface="Arial MT"/>
                <a:hlinkClick r:id="rId4" action="ppaction://hlinksldjump"/>
              </a:rPr>
              <a:t>telas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  <a:hlinkClick r:id="rId18" action="ppaction://hlinksldjump"/>
              </a:rPr>
              <a:t>Testes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  <a:hlinkClick r:id="rId19" action="ppaction://hlinksldjump"/>
              </a:rPr>
              <a:t>Conclusão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23" name="object 23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1162050" y="3326286"/>
            <a:ext cx="1046721" cy="11669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algn="just">
              <a:spcBef>
                <a:spcPts val="70"/>
              </a:spcBef>
            </a:pPr>
            <a:r>
              <a:rPr lang="pt-BR" sz="700" dirty="0" smtClean="0"/>
              <a:t>João, Julio, Laura, Luana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z="600" dirty="0" err="1" smtClean="0">
                <a:solidFill>
                  <a:srgbClr val="FFFFFF"/>
                </a:solidFill>
                <a:latin typeface="Arial MT"/>
                <a:cs typeface="Arial MT"/>
              </a:rPr>
              <a:t>Petting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Ingrodução</a:t>
            </a:r>
            <a:r>
              <a:rPr sz="6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Projeto</a:t>
            </a:r>
            <a:r>
              <a:rPr sz="600" spc="-25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do</a:t>
            </a:r>
            <a:r>
              <a:rPr sz="600" spc="-2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sistema</a:t>
            </a:r>
            <a:r>
              <a:rPr sz="600" spc="5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4" action="ppaction://hlinksldjump"/>
              </a:rPr>
              <a:t>Desenvolvimento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8335"/>
            <a:ext cx="605790" cy="24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Contextualização</a:t>
            </a:r>
            <a:r>
              <a:rPr sz="6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9898D8"/>
                </a:solidFill>
                <a:latin typeface="Arial MT"/>
                <a:cs typeface="Arial MT"/>
                <a:hlinkClick r:id="rId5" action="ppaction://hlinksldjump"/>
              </a:rPr>
              <a:t>Objetivos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1844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Definição</a:t>
            </a:r>
            <a:r>
              <a:rPr sz="14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14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problema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grpSp>
        <p:nvGrpSpPr>
          <p:cNvPr id="8" name="object 11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2" name="object 12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162050" y="3326286"/>
            <a:ext cx="1046721" cy="11669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algn="just">
              <a:spcBef>
                <a:spcPts val="70"/>
              </a:spcBef>
            </a:pPr>
            <a:r>
              <a:rPr lang="pt-BR" sz="700" dirty="0" smtClean="0"/>
              <a:t>João, Julio, Laura, Luana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z="600" dirty="0" err="1" smtClean="0">
                <a:solidFill>
                  <a:srgbClr val="FFFFFF"/>
                </a:solidFill>
                <a:latin typeface="Arial MT"/>
                <a:cs typeface="Arial MT"/>
              </a:rPr>
              <a:t>Petting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050" name="Picture 2" descr="C:\Users\Acer\Downloads\cachorro-triste-esperando-no-abrigo-para-ser-adotado-por-alguem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62250" y="2035175"/>
            <a:ext cx="1447800" cy="1158240"/>
          </a:xfrm>
          <a:prstGeom prst="rect">
            <a:avLst/>
          </a:prstGeom>
          <a:noFill/>
        </p:spPr>
      </p:pic>
      <p:pic>
        <p:nvPicPr>
          <p:cNvPr id="2051" name="Picture 3" descr="C:\Users\Acer\Downloads\gato-olhando-para-voc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0050" y="2035175"/>
            <a:ext cx="1714501" cy="114300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1" y="663576"/>
            <a:ext cx="461009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pt-BR" sz="1100" dirty="0"/>
              <a:t>Como aumentar a adoção de animais nas instituições que resgatam animais de rua</a:t>
            </a:r>
            <a:r>
              <a:rPr lang="pt-BR" sz="1100" dirty="0" smtClean="0"/>
              <a:t>?</a:t>
            </a:r>
          </a:p>
          <a:p>
            <a:pPr rtl="0"/>
            <a:endParaRPr lang="pt-BR" sz="1100" b="0" dirty="0" smtClean="0"/>
          </a:p>
          <a:p>
            <a:pPr rtl="0"/>
            <a:r>
              <a:rPr lang="pt-BR" sz="1100" dirty="0"/>
              <a:t>É necessário aumentar a adoção de animais. O site será utilizado por uma empresa/ONG que tem como objetivo, aumentar o número de adoções, disponibilizando assim para possível adotante a opção de conhecer os animais e suas personalidades através do site</a:t>
            </a:r>
            <a:r>
              <a:rPr lang="pt-BR" sz="1100" dirty="0" smtClean="0"/>
              <a:t>.</a:t>
            </a:r>
            <a:endParaRPr lang="pt-BR" sz="1100" b="0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Ingrodução</a:t>
            </a:r>
            <a:r>
              <a:rPr sz="6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Projeto</a:t>
            </a:r>
            <a:r>
              <a:rPr sz="600" spc="-25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do</a:t>
            </a:r>
            <a:r>
              <a:rPr sz="600" spc="-2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sistema</a:t>
            </a:r>
            <a:r>
              <a:rPr sz="600" spc="5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4" action="ppaction://hlinksldjump"/>
              </a:rPr>
              <a:t>Desenvolvimento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8335"/>
            <a:ext cx="605790" cy="24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Contextualização</a:t>
            </a:r>
            <a:r>
              <a:rPr sz="6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9898D8"/>
                </a:solidFill>
                <a:latin typeface="Arial MT"/>
                <a:cs typeface="Arial MT"/>
                <a:hlinkClick r:id="rId5" action="ppaction://hlinksldjump"/>
              </a:rPr>
              <a:t>Objetivos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1844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Definição</a:t>
            </a:r>
            <a:r>
              <a:rPr sz="14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14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problema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2" name="object 12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162050" y="3326286"/>
            <a:ext cx="1046721" cy="11669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algn="just">
              <a:spcBef>
                <a:spcPts val="70"/>
              </a:spcBef>
            </a:pPr>
            <a:r>
              <a:rPr lang="pt-BR" sz="700" dirty="0" smtClean="0"/>
              <a:t>João, Julio, Laura, Luana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z="600" dirty="0" err="1" smtClean="0">
                <a:solidFill>
                  <a:srgbClr val="FFFFFF"/>
                </a:solidFill>
                <a:latin typeface="Arial MT"/>
                <a:cs typeface="Arial MT"/>
              </a:rPr>
              <a:t>Petting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663575"/>
            <a:ext cx="4610100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pt-BR" sz="1100" b="0" dirty="0" smtClean="0"/>
              <a:t>O o</a:t>
            </a:r>
            <a:r>
              <a:rPr lang="pt-BR" sz="1100" dirty="0" smtClean="0"/>
              <a:t>bjetivo do projeto, é atingir e sensibilizar, o maior número de pessoas, para a adoção de pets recolhidos no centro e região metropolitana da instituição que irá utilizar o site.</a:t>
            </a:r>
            <a:endParaRPr lang="pt-BR" sz="1100" b="0" dirty="0" smtClean="0"/>
          </a:p>
          <a:p>
            <a:pPr rtl="0"/>
            <a:r>
              <a:rPr lang="pt-BR" sz="1100" dirty="0" smtClean="0"/>
              <a:t>dessa forma.</a:t>
            </a:r>
          </a:p>
          <a:p>
            <a:pPr algn="just" rtl="0" fontAlgn="base"/>
            <a:endParaRPr lang="pt-BR" sz="1100" dirty="0" smtClean="0"/>
          </a:p>
          <a:p>
            <a:pPr algn="just" rtl="0" fontAlgn="base">
              <a:buFont typeface="Arial" pitchFamily="34" charset="0"/>
              <a:buChar char="•"/>
            </a:pPr>
            <a:r>
              <a:rPr lang="pt-BR" sz="1100" dirty="0" smtClean="0"/>
              <a:t> Conscientizar </a:t>
            </a:r>
            <a:r>
              <a:rPr lang="pt-BR" sz="1100" dirty="0"/>
              <a:t>sobre a importância da adoção de animais.</a:t>
            </a:r>
          </a:p>
          <a:p>
            <a:pPr algn="just" rtl="0" fontAlgn="base">
              <a:buFont typeface="Arial" pitchFamily="34" charset="0"/>
              <a:buChar char="•"/>
            </a:pPr>
            <a:r>
              <a:rPr lang="pt-BR" sz="1100" dirty="0" smtClean="0"/>
              <a:t> Aplicar </a:t>
            </a:r>
            <a:r>
              <a:rPr lang="pt-BR" sz="1100" dirty="0"/>
              <a:t>os conhecimentos adquiridos para desenvolver o site.</a:t>
            </a:r>
          </a:p>
          <a:p>
            <a:pPr algn="just" rtl="0" fontAlgn="base">
              <a:buFont typeface="Arial" pitchFamily="34" charset="0"/>
              <a:buChar char="•"/>
            </a:pPr>
            <a:r>
              <a:rPr lang="pt-BR" sz="1100" dirty="0" smtClean="0"/>
              <a:t> Aumentar </a:t>
            </a:r>
            <a:r>
              <a:rPr lang="pt-BR" sz="1100" dirty="0"/>
              <a:t>o número de animais adotados.</a:t>
            </a:r>
          </a:p>
          <a:p>
            <a:pPr algn="just" rtl="0" fontAlgn="base">
              <a:buFont typeface="Arial" pitchFamily="34" charset="0"/>
              <a:buChar char="•"/>
            </a:pPr>
            <a:r>
              <a:rPr lang="pt-BR" sz="1100" dirty="0" smtClean="0"/>
              <a:t> Permitir </a:t>
            </a:r>
            <a:r>
              <a:rPr lang="pt-BR" sz="1100" dirty="0"/>
              <a:t>ao usuário filtrar resultados de busca.</a:t>
            </a:r>
          </a:p>
          <a:p>
            <a:pPr algn="just" rtl="0"/>
            <a:endParaRPr lang="pt-BR" sz="1100" dirty="0" smtClean="0"/>
          </a:p>
          <a:p>
            <a:pPr algn="just" rtl="0"/>
            <a:r>
              <a:rPr lang="pt-BR" sz="1100" dirty="0" smtClean="0"/>
              <a:t>O </a:t>
            </a:r>
            <a:r>
              <a:rPr lang="pt-BR" sz="1100" dirty="0"/>
              <a:t>público alvo que o site se destina é para homens e mulheres, adultos e jovens adultos, que tenham condições financeiras de manter um animal, moradores da região central e metropolitana de onde a ONG está localizada, que desejam ter um animal para ser um novo integrante da família.</a:t>
            </a:r>
            <a:endParaRPr lang="pt-BR" sz="1100" b="0" dirty="0" smtClean="0"/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Ingrodução</a:t>
            </a:r>
            <a:r>
              <a:rPr sz="6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Projeto</a:t>
            </a:r>
            <a:r>
              <a:rPr sz="600" spc="-25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do</a:t>
            </a:r>
            <a:r>
              <a:rPr sz="600" spc="-2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sistema</a:t>
            </a:r>
            <a:r>
              <a:rPr sz="600" spc="5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4" action="ppaction://hlinksldjump"/>
              </a:rPr>
              <a:t>Desenvolvimento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8335"/>
            <a:ext cx="605790" cy="24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rgbClr val="9898D8"/>
                </a:solidFill>
                <a:latin typeface="Arial MT"/>
                <a:cs typeface="Arial MT"/>
                <a:hlinkClick r:id="rId2" action="ppaction://hlinksldjump"/>
              </a:rPr>
              <a:t>Contextualização</a:t>
            </a:r>
            <a:r>
              <a:rPr sz="600" spc="500" dirty="0">
                <a:solidFill>
                  <a:srgbClr val="9898D8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Objetivos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7804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Objetivos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0" y="739775"/>
            <a:ext cx="4610100" cy="20992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pt-BR" sz="1100" dirty="0" smtClean="0"/>
              <a:t>  O </a:t>
            </a:r>
            <a:r>
              <a:rPr lang="pt-BR" sz="1100" dirty="0"/>
              <a:t>objetivo geral deste trabalho, é atingir e sensibilizar, o maior número </a:t>
            </a:r>
            <a:r>
              <a:rPr lang="pt-BR" sz="1100" dirty="0" smtClean="0"/>
              <a:t>  de </a:t>
            </a:r>
            <a:r>
              <a:rPr lang="pt-BR" sz="1100" dirty="0"/>
              <a:t>pessoas, para a adoção de pets recolhidos no centro e região </a:t>
            </a:r>
            <a:r>
              <a:rPr lang="pt-BR" sz="1100" dirty="0" smtClean="0"/>
              <a:t>  metropolitana </a:t>
            </a:r>
            <a:r>
              <a:rPr lang="pt-BR" sz="1100" dirty="0"/>
              <a:t>da instituição que irá utilizar o site</a:t>
            </a:r>
            <a:r>
              <a:rPr lang="pt-BR" sz="1100" dirty="0" smtClean="0"/>
              <a:t>.</a:t>
            </a:r>
          </a:p>
          <a:p>
            <a:endParaRPr lang="pt-BR" sz="1100" dirty="0"/>
          </a:p>
          <a:p>
            <a:r>
              <a:rPr lang="pt-BR" sz="1100" dirty="0" smtClean="0"/>
              <a:t>  Objetivos </a:t>
            </a:r>
            <a:r>
              <a:rPr lang="pt-BR" sz="1100" dirty="0"/>
              <a:t>específicos</a:t>
            </a:r>
            <a:r>
              <a:rPr lang="pt-BR" sz="1100" dirty="0" smtClean="0"/>
              <a:t>:</a:t>
            </a:r>
          </a:p>
          <a:p>
            <a:endParaRPr lang="pt-BR" sz="1100" dirty="0"/>
          </a:p>
          <a:p>
            <a:pPr>
              <a:buFont typeface="Arial" pitchFamily="34" charset="0"/>
              <a:buChar char="•"/>
            </a:pPr>
            <a:r>
              <a:rPr lang="pt-BR" sz="1100" dirty="0" smtClean="0"/>
              <a:t> Conscientizar </a:t>
            </a:r>
            <a:r>
              <a:rPr lang="pt-BR" sz="1100" dirty="0"/>
              <a:t>sobre a importância da adoção de animais.</a:t>
            </a:r>
          </a:p>
          <a:p>
            <a:pPr>
              <a:buFont typeface="Arial" pitchFamily="34" charset="0"/>
              <a:buChar char="•"/>
            </a:pPr>
            <a:r>
              <a:rPr lang="pt-BR" sz="1100" dirty="0" smtClean="0"/>
              <a:t> Aplicar </a:t>
            </a:r>
            <a:r>
              <a:rPr lang="pt-BR" sz="1100" dirty="0"/>
              <a:t>os conhecimentos adquiridos para desenvolver o site.</a:t>
            </a:r>
          </a:p>
          <a:p>
            <a:pPr>
              <a:buFont typeface="Arial" pitchFamily="34" charset="0"/>
              <a:buChar char="•"/>
            </a:pPr>
            <a:r>
              <a:rPr lang="pt-BR" sz="1100" dirty="0" smtClean="0"/>
              <a:t> Permitir </a:t>
            </a:r>
            <a:r>
              <a:rPr lang="pt-BR" sz="1100" dirty="0"/>
              <a:t>que usuários possam se cadastrar e ter os dados verificados</a:t>
            </a:r>
            <a:r>
              <a:rPr lang="pt-BR" sz="1100" dirty="0" smtClean="0"/>
              <a:t>.</a:t>
            </a:r>
            <a:endParaRPr lang="pt-BR" sz="1100" dirty="0"/>
          </a:p>
          <a:p>
            <a:pPr>
              <a:buFont typeface="Arial" pitchFamily="34" charset="0"/>
              <a:buChar char="•"/>
            </a:pPr>
            <a:r>
              <a:rPr lang="pt-BR" sz="1100" dirty="0" smtClean="0"/>
              <a:t> Aumentar </a:t>
            </a:r>
            <a:r>
              <a:rPr lang="pt-BR" sz="1100" dirty="0"/>
              <a:t>o número de animais adotados.</a:t>
            </a:r>
          </a:p>
          <a:p>
            <a:pPr>
              <a:buFont typeface="Arial" pitchFamily="34" charset="0"/>
              <a:buChar char="•"/>
            </a:pPr>
            <a:r>
              <a:rPr lang="pt-BR" sz="1100" dirty="0" smtClean="0"/>
              <a:t> Permitir </a:t>
            </a:r>
            <a:r>
              <a:rPr lang="pt-BR" sz="1100" dirty="0"/>
              <a:t>ao usuário filtrar resultados de busca.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2" name="object 12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162050" y="3326286"/>
            <a:ext cx="1046721" cy="11669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algn="just">
              <a:spcBef>
                <a:spcPts val="70"/>
              </a:spcBef>
            </a:pPr>
            <a:r>
              <a:rPr lang="pt-BR" sz="700" dirty="0" smtClean="0"/>
              <a:t>João, Julio, Laura, Luana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z="600" dirty="0" err="1" smtClean="0">
                <a:solidFill>
                  <a:srgbClr val="FFFFFF"/>
                </a:solidFill>
                <a:latin typeface="Arial MT"/>
                <a:cs typeface="Arial MT"/>
              </a:rPr>
              <a:t>Petting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2" action="ppaction://hlinksldjump"/>
              </a:rPr>
              <a:t>Ingrodução</a:t>
            </a:r>
            <a:r>
              <a:rPr sz="600" spc="5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Projeto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do</a:t>
            </a:r>
            <a:r>
              <a:rPr sz="600" spc="-2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sistema</a:t>
            </a:r>
            <a:r>
              <a:rPr sz="6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4" action="ppaction://hlinksldjump"/>
              </a:rPr>
              <a:t>Desenvolvimento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-16363"/>
            <a:ext cx="426084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Usuários</a:t>
            </a:r>
            <a:r>
              <a:rPr sz="6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9898D8"/>
                </a:solidFill>
                <a:latin typeface="Arial MT"/>
                <a:cs typeface="Arial MT"/>
                <a:hlinkClick r:id="rId3" action="ppaction://hlinksldjump"/>
              </a:rPr>
              <a:t>Requisitos</a:t>
            </a:r>
            <a:r>
              <a:rPr sz="600" spc="500" dirty="0">
                <a:solidFill>
                  <a:srgbClr val="9898D8"/>
                </a:solidFill>
                <a:latin typeface="Arial MT"/>
                <a:cs typeface="Arial MT"/>
              </a:rPr>
              <a:t> </a:t>
            </a:r>
            <a:r>
              <a:rPr sz="600" spc="-20" dirty="0">
                <a:solidFill>
                  <a:srgbClr val="9898D8"/>
                </a:solidFill>
                <a:latin typeface="Arial MT"/>
                <a:cs typeface="Arial MT"/>
                <a:hlinkClick r:id="rId4" action="ppaction://hlinksldjump"/>
              </a:rPr>
              <a:t>Tecnologias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1386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Perfis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usuário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1" name="object 11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2050" y="3326286"/>
            <a:ext cx="1046721" cy="11669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algn="just">
              <a:spcBef>
                <a:spcPts val="70"/>
              </a:spcBef>
            </a:pPr>
            <a:r>
              <a:rPr lang="pt-BR" sz="700" dirty="0" smtClean="0"/>
              <a:t>João, Julio, Laura, Luana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z="600" dirty="0" err="1" smtClean="0">
                <a:solidFill>
                  <a:srgbClr val="FFFFFF"/>
                </a:solidFill>
                <a:latin typeface="Arial MT"/>
                <a:cs typeface="Arial MT"/>
              </a:rPr>
              <a:t>Petting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26" name="Picture 2" descr="C:\Users\Acer\Downloads\Sem título - 2023-09-16T204045.19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67050" y="1958975"/>
            <a:ext cx="1295400" cy="1295400"/>
          </a:xfrm>
          <a:prstGeom prst="rect">
            <a:avLst/>
          </a:prstGeom>
          <a:noFill/>
        </p:spPr>
      </p:pic>
      <p:pic>
        <p:nvPicPr>
          <p:cNvPr id="1027" name="Picture 3" descr="C:\Users\Acer\Downloads\Sem título - 2023-09-16T204019.074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67050" y="663575"/>
            <a:ext cx="1295400" cy="1295400"/>
          </a:xfrm>
          <a:prstGeom prst="rect">
            <a:avLst/>
          </a:prstGeom>
          <a:noFill/>
        </p:spPr>
      </p:pic>
      <p:pic>
        <p:nvPicPr>
          <p:cNvPr id="1028" name="Picture 4" descr="C:\Users\Acer\Downloads\Sem título - 2023-09-16T203957.368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1450" y="739775"/>
            <a:ext cx="1295400" cy="1295400"/>
          </a:xfrm>
          <a:prstGeom prst="rect">
            <a:avLst/>
          </a:prstGeom>
          <a:noFill/>
        </p:spPr>
      </p:pic>
      <p:pic>
        <p:nvPicPr>
          <p:cNvPr id="1029" name="Picture 5" descr="C:\Users\Acer\Downloads\Sem título - 2023-09-16T203842.708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1450" y="1958975"/>
            <a:ext cx="1295400" cy="1295400"/>
          </a:xfrm>
          <a:prstGeom prst="rect">
            <a:avLst/>
          </a:prstGeom>
          <a:noFill/>
        </p:spPr>
      </p:pic>
      <p:pic>
        <p:nvPicPr>
          <p:cNvPr id="1030" name="Picture 6" descr="C:\Users\Acer\Downloads\Sem título - 2023-09-16T203916.44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19250" y="1349375"/>
            <a:ext cx="1295400" cy="1295400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2" action="ppaction://hlinksldjump"/>
              </a:rPr>
              <a:t>Ingrodução</a:t>
            </a:r>
            <a:r>
              <a:rPr sz="600" spc="5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Projeto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do</a:t>
            </a:r>
            <a:r>
              <a:rPr sz="600" spc="-2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sistema</a:t>
            </a:r>
            <a:r>
              <a:rPr sz="6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4" action="ppaction://hlinksldjump"/>
              </a:rPr>
              <a:t>Desenvolvimento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-16363"/>
            <a:ext cx="426084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Usuários</a:t>
            </a:r>
            <a:r>
              <a:rPr sz="6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9898D8"/>
                </a:solidFill>
                <a:latin typeface="Arial MT"/>
                <a:cs typeface="Arial MT"/>
                <a:hlinkClick r:id="rId3" action="ppaction://hlinksldjump"/>
              </a:rPr>
              <a:t>Requisitos</a:t>
            </a:r>
            <a:r>
              <a:rPr sz="600" spc="500" dirty="0">
                <a:solidFill>
                  <a:srgbClr val="9898D8"/>
                </a:solidFill>
                <a:latin typeface="Arial MT"/>
                <a:cs typeface="Arial MT"/>
              </a:rPr>
              <a:t> </a:t>
            </a:r>
            <a:r>
              <a:rPr sz="600" spc="-20" dirty="0">
                <a:solidFill>
                  <a:srgbClr val="9898D8"/>
                </a:solidFill>
                <a:latin typeface="Arial MT"/>
                <a:cs typeface="Arial MT"/>
                <a:hlinkClick r:id="rId4" action="ppaction://hlinksldjump"/>
              </a:rPr>
              <a:t>Tecnologias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1386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Perfis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usuário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grpSp>
        <p:nvGrpSpPr>
          <p:cNvPr id="8" name="object 10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1" name="object 11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2050" y="3326286"/>
            <a:ext cx="1046721" cy="11669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algn="just">
              <a:spcBef>
                <a:spcPts val="70"/>
              </a:spcBef>
            </a:pPr>
            <a:r>
              <a:rPr lang="pt-BR" sz="700" dirty="0" smtClean="0"/>
              <a:t>João, Julio, Laura, Luana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z="600" dirty="0" err="1" smtClean="0">
                <a:solidFill>
                  <a:srgbClr val="FFFFFF"/>
                </a:solidFill>
                <a:latin typeface="Arial MT"/>
                <a:cs typeface="Arial MT"/>
              </a:rPr>
              <a:t>Petting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1196975"/>
            <a:ext cx="46101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pt-BR" sz="1100" dirty="0" smtClean="0"/>
              <a:t>Sendo </a:t>
            </a:r>
            <a:r>
              <a:rPr lang="pt-BR" sz="1100" dirty="0"/>
              <a:t>esse o perfil das pessoas que pretendemos que sejam os usuários do site, precisávamos de um sistema que os permita fornecer o nome de usuário, senha e email, que eles possam fazer </a:t>
            </a:r>
            <a:r>
              <a:rPr lang="pt-BR" sz="1100" dirty="0" err="1"/>
              <a:t>login</a:t>
            </a:r>
            <a:r>
              <a:rPr lang="pt-BR" sz="1100" dirty="0"/>
              <a:t>, que eles consigam escolher a tipo de animal que pretendem adotar, que eles consigam comunicar com a instituição e ver os animais e uma breve descrição de sua personalidade.</a:t>
            </a:r>
            <a:endParaRPr lang="pt-BR" sz="1100" b="0" dirty="0" smtClean="0"/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2" action="ppaction://hlinksldjump"/>
              </a:rPr>
              <a:t>Ingrodução</a:t>
            </a:r>
            <a:r>
              <a:rPr sz="600" spc="5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Projeto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do</a:t>
            </a:r>
            <a:r>
              <a:rPr sz="600" spc="-2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sistema</a:t>
            </a:r>
            <a:r>
              <a:rPr sz="6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4" action="ppaction://hlinksldjump"/>
              </a:rPr>
              <a:t>Desenvolvimento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-16363"/>
            <a:ext cx="426084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rgbClr val="9898D8"/>
                </a:solidFill>
                <a:latin typeface="Arial MT"/>
                <a:cs typeface="Arial MT"/>
                <a:hlinkClick r:id="rId3" action="ppaction://hlinksldjump"/>
              </a:rPr>
              <a:t>Usuários</a:t>
            </a:r>
            <a:r>
              <a:rPr sz="600" spc="500" dirty="0">
                <a:solidFill>
                  <a:srgbClr val="9898D8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9898D8"/>
                </a:solidFill>
                <a:latin typeface="Arial MT"/>
                <a:cs typeface="Arial MT"/>
                <a:hlinkClick r:id="rId3" action="ppaction://hlinksldjump"/>
              </a:rPr>
              <a:t>Requisitos</a:t>
            </a:r>
            <a:r>
              <a:rPr sz="600" spc="500" dirty="0">
                <a:solidFill>
                  <a:srgbClr val="9898D8"/>
                </a:solidFill>
                <a:latin typeface="Arial MT"/>
                <a:cs typeface="Arial MT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Tecnologias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17964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Tecnologias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utilizadas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1" name="object 11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2050" y="3326286"/>
            <a:ext cx="1046721" cy="11669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algn="just">
              <a:spcBef>
                <a:spcPts val="70"/>
              </a:spcBef>
            </a:pPr>
            <a:r>
              <a:rPr lang="pt-BR" sz="700" dirty="0" smtClean="0"/>
              <a:t>João, Julio, Laura, Luana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z="600" dirty="0" err="1" smtClean="0">
                <a:solidFill>
                  <a:srgbClr val="FFFFFF"/>
                </a:solidFill>
                <a:latin typeface="Arial MT"/>
                <a:cs typeface="Arial MT"/>
              </a:rPr>
              <a:t>Petting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1196975"/>
            <a:ext cx="4610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pt-BR" sz="1100" dirty="0"/>
              <a:t>Para isso utilizamos o Visual </a:t>
            </a:r>
            <a:r>
              <a:rPr lang="pt-BR" sz="1100" dirty="0" smtClean="0"/>
              <a:t>Studio </a:t>
            </a:r>
            <a:r>
              <a:rPr lang="pt-BR" sz="1100" dirty="0"/>
              <a:t>para fazer o </a:t>
            </a:r>
            <a:r>
              <a:rPr lang="pt-BR" sz="1100" dirty="0" err="1"/>
              <a:t>html</a:t>
            </a:r>
            <a:r>
              <a:rPr lang="pt-BR" sz="1100" dirty="0"/>
              <a:t>, </a:t>
            </a:r>
            <a:r>
              <a:rPr lang="pt-BR" sz="1100" dirty="0" err="1"/>
              <a:t>css</a:t>
            </a:r>
            <a:r>
              <a:rPr lang="pt-BR" sz="1100" dirty="0"/>
              <a:t> e o </a:t>
            </a:r>
            <a:r>
              <a:rPr lang="pt-BR" sz="1100" dirty="0" err="1" smtClean="0"/>
              <a:t>java</a:t>
            </a:r>
            <a:r>
              <a:rPr lang="pt-BR" sz="1100" dirty="0" smtClean="0"/>
              <a:t>.</a:t>
            </a:r>
            <a:endParaRPr lang="pt-BR" sz="1100" b="0" dirty="0" smtClean="0"/>
          </a:p>
          <a:p>
            <a:pPr rtl="0"/>
            <a:r>
              <a:rPr lang="pt-BR" sz="1100" dirty="0"/>
              <a:t>O adobe </a:t>
            </a:r>
            <a:r>
              <a:rPr lang="pt-BR" sz="1100" dirty="0" err="1"/>
              <a:t>color</a:t>
            </a:r>
            <a:r>
              <a:rPr lang="pt-BR" sz="1100" dirty="0"/>
              <a:t> para escolher a paleta utilizada e preferimos um visual mais minimalista e leve seguindo as </a:t>
            </a:r>
            <a:r>
              <a:rPr lang="pt-BR" sz="1100" dirty="0" smtClean="0"/>
              <a:t>tendências </a:t>
            </a:r>
            <a:r>
              <a:rPr lang="pt-BR" sz="1100" dirty="0"/>
              <a:t>atuais</a:t>
            </a:r>
            <a:r>
              <a:rPr lang="pt-BR" sz="1100" dirty="0" smtClean="0"/>
              <a:t>.</a:t>
            </a:r>
            <a:endParaRPr lang="pt-BR" sz="1100" dirty="0"/>
          </a:p>
          <a:p>
            <a:pPr rtl="0"/>
            <a:r>
              <a:rPr lang="pt-BR" sz="1100" dirty="0" smtClean="0"/>
              <a:t>E o </a:t>
            </a:r>
            <a:r>
              <a:rPr lang="pt-BR" sz="1100" dirty="0" err="1" smtClean="0"/>
              <a:t>Figma</a:t>
            </a:r>
            <a:r>
              <a:rPr lang="pt-BR" sz="1100" dirty="0"/>
              <a:t>, </a:t>
            </a:r>
            <a:r>
              <a:rPr lang="pt-BR" sz="1100" dirty="0" smtClean="0"/>
              <a:t>para criar o protótipo do site.</a:t>
            </a:r>
            <a:endParaRPr lang="pt-BR" sz="1100" b="0" dirty="0" smtClean="0"/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8194" name="Picture 2" descr="https://yt3.googleusercontent.com/_q52i8bUAEvcb7JR4e-eNTv23y2A_wg5sCz0NC0GrGtcw1CRMWJSOPVHUDh_bngD0q4gMvVeoA=s900-c-k-c0x00ffffff-no-rj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850" y="2263775"/>
            <a:ext cx="838200" cy="838200"/>
          </a:xfrm>
          <a:prstGeom prst="rect">
            <a:avLst/>
          </a:prstGeom>
          <a:noFill/>
        </p:spPr>
      </p:pic>
      <p:pic>
        <p:nvPicPr>
          <p:cNvPr id="8196" name="Picture 4" descr="https://img.utdstc.com/icon/af5/37e/af537eecbab7ec5251118900560e67c4baf5a0d4b7fca397e626ab4ecf50fc57:20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71650" y="2339975"/>
            <a:ext cx="685800" cy="685800"/>
          </a:xfrm>
          <a:prstGeom prst="rect">
            <a:avLst/>
          </a:prstGeom>
          <a:noFill/>
        </p:spPr>
      </p:pic>
      <p:pic>
        <p:nvPicPr>
          <p:cNvPr id="8198" name="Picture 6" descr="Figma Pricing Guide – How to Save Money on Figma?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38450" y="2339975"/>
            <a:ext cx="1524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2" action="ppaction://hlinksldjump"/>
              </a:rPr>
              <a:t>Ingrodução</a:t>
            </a:r>
            <a:r>
              <a:rPr sz="600" spc="5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Projeto</a:t>
            </a:r>
            <a:r>
              <a:rPr sz="600" spc="-25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do</a:t>
            </a:r>
            <a:r>
              <a:rPr sz="600" spc="-2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 MT"/>
                <a:cs typeface="Arial MT"/>
                <a:hlinkClick r:id="rId3" action="ppaction://hlinksldjump"/>
              </a:rPr>
              <a:t>sistema</a:t>
            </a:r>
            <a:r>
              <a:rPr sz="600" spc="5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Desenvolvimento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-16363"/>
            <a:ext cx="4984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dirty="0">
                <a:solidFill>
                  <a:srgbClr val="9898D8"/>
                </a:solidFill>
                <a:latin typeface="Arial MT"/>
                <a:cs typeface="Arial MT"/>
                <a:hlinkClick r:id="rId4" action="ppaction://hlinksldjump"/>
              </a:rPr>
              <a:t>Fluxo</a:t>
            </a:r>
            <a:r>
              <a:rPr sz="600" spc="-20" dirty="0">
                <a:solidFill>
                  <a:srgbClr val="9898D8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9898D8"/>
                </a:solidFill>
                <a:latin typeface="Arial MT"/>
                <a:cs typeface="Arial MT"/>
                <a:hlinkClick r:id="rId4" action="ppaction://hlinksldjump"/>
              </a:rPr>
              <a:t>de</a:t>
            </a:r>
            <a:r>
              <a:rPr sz="600" spc="-20" dirty="0">
                <a:solidFill>
                  <a:srgbClr val="9898D8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9898D8"/>
                </a:solidFill>
                <a:latin typeface="Arial MT"/>
                <a:cs typeface="Arial MT"/>
                <a:hlinkClick r:id="rId4" action="ppaction://hlinksldjump"/>
              </a:rPr>
              <a:t>telas</a:t>
            </a:r>
            <a:r>
              <a:rPr sz="600" spc="500" dirty="0">
                <a:solidFill>
                  <a:srgbClr val="9898D8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Testes</a:t>
            </a:r>
            <a:r>
              <a:rPr sz="6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9898D8"/>
                </a:solidFill>
                <a:latin typeface="Arial MT"/>
                <a:cs typeface="Arial MT"/>
                <a:hlinkClick r:id="rId6" action="ppaction://hlinksldjump"/>
              </a:rPr>
              <a:t>Conclusão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550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Testes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1" name="object 11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2050" y="3344051"/>
            <a:ext cx="1122921" cy="11669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algn="just">
              <a:spcBef>
                <a:spcPts val="70"/>
              </a:spcBef>
            </a:pPr>
            <a:r>
              <a:rPr lang="pt-BR" sz="700" dirty="0" smtClean="0"/>
              <a:t>João, Julio, Laura, Luana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z="600" dirty="0" err="1" smtClean="0">
                <a:solidFill>
                  <a:srgbClr val="FFFFFF"/>
                </a:solidFill>
                <a:latin typeface="Arial MT"/>
                <a:cs typeface="Arial MT"/>
              </a:rPr>
              <a:t>Petting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" y="663575"/>
            <a:ext cx="4610100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pt-BR" sz="1100" dirty="0"/>
              <a:t>Nos nossos </a:t>
            </a:r>
            <a:r>
              <a:rPr lang="pt-BR" sz="1100" dirty="0" smtClean="0"/>
              <a:t>testes, </a:t>
            </a:r>
            <a:r>
              <a:rPr lang="pt-BR" sz="1100" dirty="0"/>
              <a:t>fomos capazes </a:t>
            </a:r>
            <a:r>
              <a:rPr lang="pt-BR" sz="1100" dirty="0" smtClean="0"/>
              <a:t>de:</a:t>
            </a:r>
            <a:endParaRPr lang="pt-BR" sz="1100" b="0" dirty="0" smtClean="0"/>
          </a:p>
          <a:p>
            <a:pPr rtl="0"/>
            <a:endParaRPr lang="pt-BR" sz="1100" dirty="0"/>
          </a:p>
          <a:p>
            <a:pPr rtl="0">
              <a:buFont typeface="Arial" pitchFamily="34" charset="0"/>
              <a:buChar char="•"/>
            </a:pPr>
            <a:r>
              <a:rPr lang="pt-BR" sz="1100" dirty="0" smtClean="0"/>
              <a:t> Criar </a:t>
            </a:r>
            <a:r>
              <a:rPr lang="pt-BR" sz="1100" dirty="0"/>
              <a:t>uma </a:t>
            </a:r>
            <a:r>
              <a:rPr lang="pt-BR" sz="1100" dirty="0" smtClean="0"/>
              <a:t>conta;</a:t>
            </a:r>
            <a:endParaRPr lang="pt-BR" sz="1100" b="0" dirty="0" smtClean="0"/>
          </a:p>
          <a:p>
            <a:pPr rtl="0">
              <a:buFont typeface="Arial" pitchFamily="34" charset="0"/>
              <a:buChar char="•"/>
            </a:pPr>
            <a:r>
              <a:rPr lang="pt-BR" sz="1100" dirty="0" smtClean="0"/>
              <a:t> Efetuar </a:t>
            </a:r>
            <a:r>
              <a:rPr lang="pt-BR" sz="1100" dirty="0" err="1" smtClean="0"/>
              <a:t>login</a:t>
            </a:r>
            <a:r>
              <a:rPr lang="pt-BR" sz="1100" dirty="0" smtClean="0"/>
              <a:t>;</a:t>
            </a:r>
            <a:endParaRPr lang="pt-BR" sz="1100" b="0" dirty="0" smtClean="0"/>
          </a:p>
          <a:p>
            <a:pPr rtl="0">
              <a:buFont typeface="Arial" pitchFamily="34" charset="0"/>
              <a:buChar char="•"/>
            </a:pPr>
            <a:r>
              <a:rPr lang="pt-BR" sz="1100" dirty="0" smtClean="0"/>
              <a:t> Ver </a:t>
            </a:r>
            <a:r>
              <a:rPr lang="pt-BR" sz="1100" dirty="0"/>
              <a:t>animais </a:t>
            </a:r>
            <a:r>
              <a:rPr lang="pt-BR" sz="1100" dirty="0" smtClean="0"/>
              <a:t>disponíveis;</a:t>
            </a:r>
            <a:endParaRPr lang="pt-BR" sz="1100" b="0" dirty="0" smtClean="0"/>
          </a:p>
          <a:p>
            <a:pPr rtl="0">
              <a:buFont typeface="Arial" pitchFamily="34" charset="0"/>
              <a:buChar char="•"/>
            </a:pPr>
            <a:r>
              <a:rPr lang="pt-BR" sz="1100" dirty="0" smtClean="0"/>
              <a:t> Escolher </a:t>
            </a:r>
            <a:r>
              <a:rPr lang="pt-BR" sz="1100" dirty="0"/>
              <a:t>a espécie de </a:t>
            </a:r>
            <a:r>
              <a:rPr lang="pt-BR" sz="1100" dirty="0" smtClean="0"/>
              <a:t>preferência;</a:t>
            </a:r>
            <a:endParaRPr lang="pt-BR" sz="1100" b="0" dirty="0" smtClean="0"/>
          </a:p>
          <a:p>
            <a:pPr rtl="0">
              <a:buFont typeface="Arial" pitchFamily="34" charset="0"/>
              <a:buChar char="•"/>
            </a:pPr>
            <a:r>
              <a:rPr lang="pt-BR" sz="1100" dirty="0" smtClean="0"/>
              <a:t> Editar </a:t>
            </a:r>
            <a:r>
              <a:rPr lang="pt-BR" sz="1100" dirty="0"/>
              <a:t>o catálogo e perfil de usuário e dar </a:t>
            </a:r>
            <a:r>
              <a:rPr lang="pt-BR" sz="1100" dirty="0" err="1"/>
              <a:t>upload</a:t>
            </a:r>
            <a:r>
              <a:rPr lang="pt-BR" sz="1100" dirty="0"/>
              <a:t> em novos </a:t>
            </a:r>
            <a:r>
              <a:rPr lang="pt-BR" sz="1100" dirty="0" smtClean="0"/>
              <a:t>pets;</a:t>
            </a:r>
            <a:endParaRPr lang="pt-BR" sz="1100" b="0" dirty="0" smtClean="0"/>
          </a:p>
          <a:p>
            <a:pPr rtl="0">
              <a:buFont typeface="Arial" pitchFamily="34" charset="0"/>
              <a:buChar char="•"/>
            </a:pPr>
            <a:r>
              <a:rPr lang="pt-BR" sz="1100" dirty="0" smtClean="0"/>
              <a:t> Conversar </a:t>
            </a:r>
            <a:r>
              <a:rPr lang="pt-BR" sz="1100" dirty="0"/>
              <a:t>com a empresa , apesar disso ainda ser uma </a:t>
            </a:r>
            <a:r>
              <a:rPr lang="pt-BR" sz="1100" dirty="0" smtClean="0"/>
              <a:t>simulação, </a:t>
            </a:r>
            <a:r>
              <a:rPr lang="pt-BR" sz="1100" dirty="0"/>
              <a:t>porque ainda não é </a:t>
            </a:r>
            <a:r>
              <a:rPr lang="pt-BR" sz="1100" dirty="0" smtClean="0"/>
              <a:t>algo que </a:t>
            </a:r>
            <a:r>
              <a:rPr lang="pt-BR" sz="1100" dirty="0"/>
              <a:t>é </a:t>
            </a:r>
            <a:r>
              <a:rPr lang="pt-BR" sz="1100" dirty="0" smtClean="0"/>
              <a:t>possível </a:t>
            </a:r>
            <a:r>
              <a:rPr lang="pt-BR" sz="1100" dirty="0"/>
              <a:t>fazer de um computador para outro usando as opções disponíveis que </a:t>
            </a:r>
            <a:r>
              <a:rPr lang="pt-BR" sz="1100" dirty="0" smtClean="0"/>
              <a:t>temos.</a:t>
            </a:r>
            <a:endParaRPr lang="pt-BR" sz="1100" b="0" dirty="0" smtClean="0"/>
          </a:p>
          <a:p>
            <a:pPr rtl="0"/>
            <a:r>
              <a:rPr lang="pt-BR" sz="1100" b="0" dirty="0" smtClean="0"/>
              <a:t/>
            </a:r>
            <a:br>
              <a:rPr lang="pt-BR" sz="1100" b="0" dirty="0" smtClean="0"/>
            </a:br>
            <a:r>
              <a:rPr lang="pt-BR" sz="1100" dirty="0"/>
              <a:t>Efetuando os testes podemos perceber que apresenta bons resultados de usabilidade com os testes feitos pelo grupo. Conseguimos criar conta, efetuar </a:t>
            </a:r>
            <a:r>
              <a:rPr lang="pt-BR" sz="1100" dirty="0" err="1"/>
              <a:t>login</a:t>
            </a:r>
            <a:r>
              <a:rPr lang="pt-BR" sz="1100" dirty="0"/>
              <a:t>, ver os animais disponíveis, conversar com a </a:t>
            </a:r>
            <a:r>
              <a:rPr lang="pt-BR" sz="1100" dirty="0" smtClean="0"/>
              <a:t>empresa.</a:t>
            </a:r>
            <a:endParaRPr lang="pt-BR" sz="1100" b="0" dirty="0" smtClean="0"/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4246</TotalTime>
  <Words>772</Words>
  <Application>Microsoft Office PowerPoint</Application>
  <PresentationFormat>Personalizar</PresentationFormat>
  <Paragraphs>103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PETTING</vt:lpstr>
      <vt:lpstr>Sumário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seu projeto</dc:title>
  <dc:creator>Nome completo do aluno 1  Nome completo do aluno 2  Nome completo do aluno 3 [2mm] Prof. Nome do professor</dc:creator>
  <cp:lastModifiedBy>Usuário do Windows</cp:lastModifiedBy>
  <cp:revision>22</cp:revision>
  <dcterms:created xsi:type="dcterms:W3CDTF">2023-12-11T23:59:44Z</dcterms:created>
  <dcterms:modified xsi:type="dcterms:W3CDTF">2023-12-14T22:50:43Z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2023-12-11T00:00:00Z</vt:filetime>
  </property>
  <property fmtid="{D5CDD505-2E9C-101B-9397-08002B2CF9AE}" pid="5" name="PTEX.Fullbanner">
    <vt:lpwstr>This is MiKTeX-pdfTeX 4.13.0 (1.40.24)</vt:lpwstr>
  </property>
  <property fmtid="{D5CDD505-2E9C-101B-9397-08002B2CF9AE}" pid="6" name="Producer">
    <vt:lpwstr>MiKTeX pdfTeX-1.40.24</vt:lpwstr>
  </property>
</Properties>
</file>