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9144000" cy="5143500" type="screen16x9"/>
  <p:notesSz cx="6858000" cy="9144000"/>
  <p:embeddedFontLst>
    <p:embeddedFont>
      <p:font typeface="Raleway" panose="020B0604020202020204" charset="0"/>
      <p:regular r:id="rId11"/>
      <p:bold r:id="rId12"/>
      <p:italic r:id="rId13"/>
      <p:boldItalic r:id="rId14"/>
    </p:embeddedFont>
    <p:embeddedFont>
      <p:font typeface="La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22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56c385ee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56c385ee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f56cbb014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f56cbb014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f56cbb014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f56cbb014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252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f56c385ee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f56c385ee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f56cbb014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f56cbb01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f56cbb014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f56cbb014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625" y="1337325"/>
            <a:ext cx="7688100" cy="76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BR" sz="3600" dirty="0"/>
              <a:t>Rótulo Certo</a:t>
            </a:r>
            <a:endParaRPr sz="3600" dirty="0"/>
          </a:p>
        </p:txBody>
      </p:sp>
      <p:sp>
        <p:nvSpPr>
          <p:cNvPr id="2" name="CaixaDeTexto 1"/>
          <p:cNvSpPr txBox="1"/>
          <p:nvPr/>
        </p:nvSpPr>
        <p:spPr>
          <a:xfrm>
            <a:off x="729625" y="1949636"/>
            <a:ext cx="5102679" cy="307777"/>
          </a:xfrm>
          <a:prstGeom prst="rect">
            <a:avLst/>
          </a:prstGeom>
          <a:noFill/>
        </p:spPr>
        <p:txBody>
          <a:bodyPr wrap="none" rtlCol="0">
            <a:spAutoFit/>
          </a:bodyPr>
          <a:lstStyle/>
          <a:p>
            <a:r>
              <a:rPr lang="pt-BR" dirty="0">
                <a:latin typeface="Raleway" panose="020B0604020202020204" charset="0"/>
              </a:rPr>
              <a:t>Promovendo Alimentação Saudável Através da Informação</a:t>
            </a:r>
          </a:p>
        </p:txBody>
      </p:sp>
      <p:pic>
        <p:nvPicPr>
          <p:cNvPr id="2050" name="Picture 2" descr="logoR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7725" y="858362"/>
            <a:ext cx="487671" cy="478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Surgimento da ideia</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pt-BR" sz="1400" dirty="0"/>
              <a:t>Com a preocupação com a saúde e bem-estar, surgiu a ideia de fazer uma ferramenta que visa aumentar a compreensão da população sobre os rótulos dos alimentos, o Rótulo Certo.</a:t>
            </a:r>
            <a:endParaRPr sz="1400" dirty="0"/>
          </a:p>
          <a:p>
            <a:pPr marL="0" lvl="0" indent="0" algn="just" rtl="0">
              <a:spcBef>
                <a:spcPts val="1200"/>
              </a:spcBef>
              <a:spcAft>
                <a:spcPts val="0"/>
              </a:spcAft>
              <a:buNone/>
            </a:pPr>
            <a:r>
              <a:rPr lang="pt-BR" sz="1400" dirty="0"/>
              <a:t>Por conta da variedade de produtos alimentícios e diferentes dietas, existe um certo desafio, para os consumidores, na hora de interpretar as informações presentes nos rótulos dos alimentos. </a:t>
            </a:r>
            <a:endParaRPr sz="1400" dirty="0"/>
          </a:p>
          <a:p>
            <a:pPr marL="0" lvl="0" indent="0" algn="just" rtl="0">
              <a:spcBef>
                <a:spcPts val="1200"/>
              </a:spcBef>
              <a:spcAft>
                <a:spcPts val="1200"/>
              </a:spcAft>
              <a:buNone/>
            </a:pPr>
            <a:r>
              <a:rPr lang="pt-BR" sz="1400" dirty="0"/>
              <a:t>Essa dificuldade, pode acabar causando escolhas alimentares inadequadas impactando negativamente a saúde das pessoas.</a:t>
            </a:r>
            <a:endParaRPr sz="1400" dirty="0"/>
          </a:p>
        </p:txBody>
      </p:sp>
      <p:pic>
        <p:nvPicPr>
          <p:cNvPr id="4" name="Picture 2" descr="logoR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8150" y="839687"/>
            <a:ext cx="487671" cy="478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Problema</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pt-BR" sz="1400" dirty="0"/>
              <a:t>Pesquisas recentes da Universidade Federal do Ceará indicam que apenas metade dos clientes em um bairro nobre conferem as etiquetas antes de adquirir alimentos. Em uma região com menor poder financeiro, essa porcentagem diminui consideravelmente, destacando a urgência de ações que simplifiquem o acesso à informação nutricional.</a:t>
            </a:r>
            <a:endParaRPr sz="1400" dirty="0"/>
          </a:p>
          <a:p>
            <a:pPr marL="0" lvl="0" indent="0" algn="just" rtl="0">
              <a:spcBef>
                <a:spcPts val="1200"/>
              </a:spcBef>
              <a:spcAft>
                <a:spcPts val="1200"/>
              </a:spcAft>
              <a:buNone/>
            </a:pPr>
            <a:r>
              <a:rPr lang="pt-BR" sz="1400" dirty="0"/>
              <a:t>A falta de entendimento acerca dos elementos nos produtos alimentícios industrializados pode acarretar em graves questões de bem-estar. É crucial que a comunidade tenha acesso a recursos que facilitem a interpretação das etiquetas e seus efeitos na saúde. Nosso projeto vem como uma iniciativa para auxiliar os consumidores na tomada de decisões mais benéficas à saúde.</a:t>
            </a:r>
            <a:endParaRPr sz="1400" dirty="0"/>
          </a:p>
        </p:txBody>
      </p:sp>
      <p:pic>
        <p:nvPicPr>
          <p:cNvPr id="4" name="Picture 2" descr="logoR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7725" y="858362"/>
            <a:ext cx="487671" cy="478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dirty="0" smtClean="0"/>
              <a:t>Vantagens do Rótulo Certo</a:t>
            </a:r>
            <a:endParaRPr dirty="0"/>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285750" indent="-285750" algn="just"/>
            <a:r>
              <a:rPr lang="pt-BR" sz="1400" b="1" dirty="0"/>
              <a:t>Educação Nutricional:</a:t>
            </a:r>
            <a:r>
              <a:rPr lang="pt-BR" sz="1400" dirty="0"/>
              <a:t> Compreenda o que você está consumindo</a:t>
            </a:r>
            <a:r>
              <a:rPr lang="pt-BR" sz="1400" dirty="0" smtClean="0"/>
              <a:t>.</a:t>
            </a:r>
          </a:p>
          <a:p>
            <a:pPr marL="285750" indent="-285750" algn="just"/>
            <a:r>
              <a:rPr lang="pt-BR" sz="1400" b="1" dirty="0"/>
              <a:t>Transparência:</a:t>
            </a:r>
            <a:r>
              <a:rPr lang="pt-BR" sz="1400" dirty="0"/>
              <a:t> Saiba exatamente o que há nos produtos que você compra</a:t>
            </a:r>
            <a:r>
              <a:rPr lang="pt-BR" sz="1400" dirty="0" smtClean="0"/>
              <a:t>.</a:t>
            </a:r>
          </a:p>
          <a:p>
            <a:pPr marL="285750" indent="-285750" algn="just"/>
            <a:r>
              <a:rPr lang="pt-BR" sz="1400" b="1" dirty="0" smtClean="0"/>
              <a:t>Saúde: </a:t>
            </a:r>
            <a:r>
              <a:rPr lang="pt-BR" sz="1400" dirty="0" smtClean="0"/>
              <a:t>Encontre os nutricionistas e especialistas mais próximos de você.</a:t>
            </a:r>
          </a:p>
          <a:p>
            <a:pPr marL="285750" indent="-285750" algn="just"/>
            <a:r>
              <a:rPr lang="pt-BR" sz="1400" b="1" dirty="0"/>
              <a:t>Ferramenta de Comparação:</a:t>
            </a:r>
            <a:r>
              <a:rPr lang="pt-BR" sz="1400" dirty="0"/>
              <a:t> Compare produtos para encontrar opções mais saudáveis.</a:t>
            </a:r>
            <a:endParaRPr sz="1400" b="1" dirty="0"/>
          </a:p>
        </p:txBody>
      </p:sp>
      <p:pic>
        <p:nvPicPr>
          <p:cNvPr id="4" name="Picture 2" descr="logoR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7725" y="858362"/>
            <a:ext cx="487671" cy="47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020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Objetivos</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just" rtl="0">
              <a:spcBef>
                <a:spcPts val="0"/>
              </a:spcBef>
              <a:spcAft>
                <a:spcPts val="0"/>
              </a:spcAft>
              <a:buSzPts val="1300"/>
              <a:buChar char="-"/>
            </a:pPr>
            <a:r>
              <a:rPr lang="pt-BR" sz="1400" dirty="0"/>
              <a:t>Conscientizar a população sobre a importância dos rótulos nos alimentos</a:t>
            </a:r>
            <a:r>
              <a:rPr lang="pt-BR" sz="1400" dirty="0" smtClean="0"/>
              <a:t>.</a:t>
            </a:r>
          </a:p>
          <a:p>
            <a:pPr lvl="0" algn="just">
              <a:buChar char="-"/>
            </a:pPr>
            <a:r>
              <a:rPr lang="pt-BR" sz="1400" dirty="0" smtClean="0"/>
              <a:t>Informar </a:t>
            </a:r>
            <a:r>
              <a:rPr lang="pt-BR" sz="1400" dirty="0"/>
              <a:t>e educar os consumidores sobre ingredientes e valores nutricionais</a:t>
            </a:r>
            <a:endParaRPr sz="1400" dirty="0"/>
          </a:p>
          <a:p>
            <a:pPr marL="457200" lvl="0" indent="-311150" algn="just" rtl="0">
              <a:spcBef>
                <a:spcPts val="0"/>
              </a:spcBef>
              <a:spcAft>
                <a:spcPts val="0"/>
              </a:spcAft>
              <a:buSzPts val="1300"/>
              <a:buChar char="-"/>
            </a:pPr>
            <a:r>
              <a:rPr lang="pt-BR" sz="1400" dirty="0" smtClean="0"/>
              <a:t>Contribuir </a:t>
            </a:r>
            <a:r>
              <a:rPr lang="pt-BR" sz="1400" dirty="0"/>
              <a:t>para o melhor acesso à informação sobre o funcionamento dos rótulos.</a:t>
            </a:r>
            <a:endParaRPr sz="1400" dirty="0"/>
          </a:p>
          <a:p>
            <a:pPr lvl="0" algn="just">
              <a:buChar char="-"/>
            </a:pPr>
            <a:r>
              <a:rPr lang="pt-BR" sz="1400" dirty="0"/>
              <a:t>Promover escolhas alimentares mais saudáveis e conscientes.</a:t>
            </a:r>
            <a:endParaRPr sz="1400" dirty="0"/>
          </a:p>
          <a:p>
            <a:pPr marL="0" lvl="0" indent="0" algn="l" rtl="0">
              <a:spcBef>
                <a:spcPts val="1200"/>
              </a:spcBef>
              <a:spcAft>
                <a:spcPts val="1200"/>
              </a:spcAft>
              <a:buNone/>
            </a:pPr>
            <a:endParaRPr dirty="0"/>
          </a:p>
        </p:txBody>
      </p:sp>
      <p:pic>
        <p:nvPicPr>
          <p:cNvPr id="4" name="Picture 2" descr="logoR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7725" y="858362"/>
            <a:ext cx="487671" cy="478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t>Público-alvo</a:t>
            </a:r>
            <a:endParaRPr/>
          </a:p>
        </p:txBody>
      </p:sp>
      <p:sp>
        <p:nvSpPr>
          <p:cNvPr id="111" name="Google Shape;111;p17"/>
          <p:cNvSpPr txBox="1">
            <a:spLocks noGrp="1"/>
          </p:cNvSpPr>
          <p:nvPr>
            <p:ph type="body" idx="1"/>
          </p:nvPr>
        </p:nvSpPr>
        <p:spPr>
          <a:xfrm>
            <a:off x="729450" y="2097400"/>
            <a:ext cx="7688700" cy="2394300"/>
          </a:xfrm>
          <a:prstGeom prst="rect">
            <a:avLst/>
          </a:prstGeom>
        </p:spPr>
        <p:txBody>
          <a:bodyPr spcFirstLastPara="1" wrap="square" lIns="91425" tIns="91425" rIns="91425" bIns="91425" anchor="t" anchorCtr="0">
            <a:normAutofit/>
          </a:bodyPr>
          <a:lstStyle/>
          <a:p>
            <a:pPr marL="457200" lvl="0" indent="-342900" algn="just" rtl="0">
              <a:lnSpc>
                <a:spcPct val="100000"/>
              </a:lnSpc>
              <a:spcBef>
                <a:spcPts val="0"/>
              </a:spcBef>
              <a:spcAft>
                <a:spcPts val="0"/>
              </a:spcAft>
              <a:buSzPts val="1800"/>
              <a:buChar char="-"/>
            </a:pPr>
            <a:r>
              <a:rPr lang="pt-BR" sz="1400" dirty="0"/>
              <a:t>Pessoas que reconhecem a importância da nutrição na prevenção de doenças.</a:t>
            </a:r>
            <a:endParaRPr sz="1400" dirty="0"/>
          </a:p>
          <a:p>
            <a:pPr marL="457200" lvl="0" indent="-336550" algn="just" rtl="0">
              <a:lnSpc>
                <a:spcPct val="100000"/>
              </a:lnSpc>
              <a:spcBef>
                <a:spcPts val="0"/>
              </a:spcBef>
              <a:spcAft>
                <a:spcPts val="0"/>
              </a:spcAft>
              <a:buSzPts val="1700"/>
              <a:buChar char="-"/>
            </a:pPr>
            <a:r>
              <a:rPr lang="pt-BR" sz="1400" dirty="0"/>
              <a:t>Adeptos da prática esportiva que buscam na nutrição o suporte para um desempenho excepcional.</a:t>
            </a:r>
            <a:endParaRPr sz="1400" dirty="0"/>
          </a:p>
          <a:p>
            <a:pPr marL="457200" lvl="0" indent="-323850" algn="just" rtl="0">
              <a:lnSpc>
                <a:spcPct val="100000"/>
              </a:lnSpc>
              <a:spcBef>
                <a:spcPts val="0"/>
              </a:spcBef>
              <a:spcAft>
                <a:spcPts val="0"/>
              </a:spcAft>
              <a:buSzPts val="1500"/>
              <a:buChar char="-"/>
            </a:pPr>
            <a:r>
              <a:rPr lang="pt-BR" sz="1400" dirty="0"/>
              <a:t>Pessoas de baixa renda, que não possuem conhecimento necessário para interpretar os rótulos.</a:t>
            </a:r>
            <a:endParaRPr sz="1400" dirty="0"/>
          </a:p>
          <a:p>
            <a:pPr marL="0" lvl="0" indent="0" algn="l" rtl="0">
              <a:spcBef>
                <a:spcPts val="1200"/>
              </a:spcBef>
              <a:spcAft>
                <a:spcPts val="1200"/>
              </a:spcAft>
              <a:buNone/>
            </a:pPr>
            <a:endParaRPr dirty="0"/>
          </a:p>
        </p:txBody>
      </p:sp>
      <p:pic>
        <p:nvPicPr>
          <p:cNvPr id="4" name="Picture 2" descr="logoR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8150" y="839687"/>
            <a:ext cx="487671" cy="478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7650" y="23041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pt-BR"/>
              <a:t>Agora, ao template…</a:t>
            </a:r>
            <a:endParaRPr/>
          </a:p>
        </p:txBody>
      </p:sp>
      <p:pic>
        <p:nvPicPr>
          <p:cNvPr id="3" name="Picture 2" descr="logoR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7725" y="858362"/>
            <a:ext cx="487671" cy="478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Equipe</a:t>
            </a:r>
            <a:endParaRPr lang="pt-BR" dirty="0"/>
          </a:p>
        </p:txBody>
      </p:sp>
      <p:sp>
        <p:nvSpPr>
          <p:cNvPr id="3" name="Espaço Reservado para Texto 2"/>
          <p:cNvSpPr>
            <a:spLocks noGrp="1"/>
          </p:cNvSpPr>
          <p:nvPr>
            <p:ph type="body" idx="1"/>
          </p:nvPr>
        </p:nvSpPr>
        <p:spPr/>
        <p:txBody>
          <a:bodyPr>
            <a:normAutofit/>
          </a:bodyPr>
          <a:lstStyle/>
          <a:p>
            <a:pPr algn="just"/>
            <a:r>
              <a:rPr lang="pt-BR" sz="1400" dirty="0" smtClean="0"/>
              <a:t>Fernando de Souza</a:t>
            </a:r>
          </a:p>
          <a:p>
            <a:pPr algn="just"/>
            <a:r>
              <a:rPr lang="pt-BR" sz="1400" dirty="0" smtClean="0"/>
              <a:t>Gabriel Carvalho</a:t>
            </a:r>
          </a:p>
          <a:p>
            <a:pPr algn="just"/>
            <a:r>
              <a:rPr lang="pt-BR" sz="1400" dirty="0" smtClean="0"/>
              <a:t>Ítalo Penaforte</a:t>
            </a:r>
          </a:p>
          <a:p>
            <a:pPr algn="just"/>
            <a:r>
              <a:rPr lang="pt-BR" sz="1400" dirty="0" smtClean="0"/>
              <a:t>Lucas Alves</a:t>
            </a:r>
          </a:p>
          <a:p>
            <a:pPr algn="just"/>
            <a:r>
              <a:rPr lang="pt-BR" sz="1400" dirty="0" smtClean="0"/>
              <a:t>Marcus Oliveira</a:t>
            </a:r>
          </a:p>
          <a:p>
            <a:pPr algn="just"/>
            <a:r>
              <a:rPr lang="pt-BR" sz="1400" dirty="0" smtClean="0"/>
              <a:t>Raul Torres</a:t>
            </a:r>
            <a:endParaRPr lang="pt-BR" sz="1400" dirty="0"/>
          </a:p>
        </p:txBody>
      </p:sp>
      <p:pic>
        <p:nvPicPr>
          <p:cNvPr id="6" name="Picture 2" descr="logoR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7725" y="858362"/>
            <a:ext cx="487671" cy="47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621435"/>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359</Words>
  <Application>Microsoft Office PowerPoint</Application>
  <PresentationFormat>Apresentação na tela (16:9)</PresentationFormat>
  <Paragraphs>31</Paragraphs>
  <Slides>8</Slides>
  <Notes>7</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Raleway</vt:lpstr>
      <vt:lpstr>Lato</vt:lpstr>
      <vt:lpstr>Arial</vt:lpstr>
      <vt:lpstr>Streamline</vt:lpstr>
      <vt:lpstr>Rótulo Certo</vt:lpstr>
      <vt:lpstr>Surgimento da ideia</vt:lpstr>
      <vt:lpstr>Problema</vt:lpstr>
      <vt:lpstr>Vantagens do Rótulo Certo</vt:lpstr>
      <vt:lpstr>Objetivos</vt:lpstr>
      <vt:lpstr>Público-alvo</vt:lpstr>
      <vt:lpstr>Agora, ao template…</vt:lpstr>
      <vt:lpstr>Equipe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Rótulo Certo</dc:title>
  <dc:creator>Lucas Alves</dc:creator>
  <cp:lastModifiedBy>Lucas Alves</cp:lastModifiedBy>
  <cp:revision>3</cp:revision>
  <dcterms:modified xsi:type="dcterms:W3CDTF">2024-06-21T19:45:30Z</dcterms:modified>
</cp:coreProperties>
</file>