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exe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186fa029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2186fa029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2186fa029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2186fa029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2186fa029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2186fa029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2186fa029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2186fa029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186fa029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2186fa029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186fa029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186fa029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186fa029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2186fa029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2186fa029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2186fa029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2186fa029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2186fa029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FBC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BC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10800000">
            <a:off x="3" y="3112930"/>
            <a:ext cx="3045625" cy="2030570"/>
            <a:chOff x="6098378" y="5"/>
            <a:chExt cx="3045625" cy="2030570"/>
          </a:xfrm>
        </p:grpSpPr>
        <p:sp>
          <p:nvSpPr>
            <p:cNvPr id="20" name="Google Shape;20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FBC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BC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0775" y="3349863"/>
            <a:ext cx="1469467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5" name="Google Shape;95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 flipH="1" rot="5400000">
            <a:off x="7864595" y="245139"/>
            <a:ext cx="1524640" cy="1034169"/>
            <a:chOff x="6098378" y="5"/>
            <a:chExt cx="3045625" cy="2030570"/>
          </a:xfrm>
        </p:grpSpPr>
        <p:sp>
          <p:nvSpPr>
            <p:cNvPr id="28" name="Google Shape;28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FBC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BC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 rot="10800000">
            <a:off x="-6" y="4304660"/>
            <a:ext cx="1258148" cy="838829"/>
            <a:chOff x="6098378" y="5"/>
            <a:chExt cx="3045625" cy="2030570"/>
          </a:xfrm>
        </p:grpSpPr>
        <p:sp>
          <p:nvSpPr>
            <p:cNvPr id="37" name="Google Shape;37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" name="Google Shape;4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85248" y="3711500"/>
            <a:ext cx="1155000" cy="13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5" name="Google Shape;45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54" name="Google Shape;54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0" y="212425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Calculadora de Energia Solar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460950" y="1261550"/>
            <a:ext cx="8222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SISTEMAS DE INFORMAÇÃO - 1° SEMESTRE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GRUPO 04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488975" y="2343325"/>
            <a:ext cx="3693900" cy="19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ALUNOS: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Fabrício Júnio da Silva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José Alexandre Santos Barbosa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Kelvin Cevidanes Coutinho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Luís Márcio de Oliveira Santos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Ricardo Gaede Nogueira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4961125" y="2343325"/>
            <a:ext cx="3693900" cy="14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latin typeface="Lexend"/>
                <a:ea typeface="Lexend"/>
                <a:cs typeface="Lexend"/>
                <a:sym typeface="Lexend"/>
              </a:rPr>
              <a:t>ORIENTADOR:</a:t>
            </a:r>
            <a:endParaRPr sz="175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latin typeface="Lexend"/>
                <a:ea typeface="Lexend"/>
                <a:cs typeface="Lexend"/>
                <a:sym typeface="Lexend"/>
              </a:rPr>
              <a:t>Professor Nesley Jesus Daher de Oliveira</a:t>
            </a:r>
            <a:endParaRPr sz="175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0" y="0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INTRODUÇÃO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552300" y="1471700"/>
            <a:ext cx="82131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A transição para fontes de energia renovável é problemática essencial para enfrentar os desafios ambientais e energéticos na contemporaneidade, dessa forma a energia solar se mostra como uma alternativa promissora, tanto no que se refere a redução da conta de energia elétrica, quanto na diminuição da emissão de poluentes e conservação ambiental.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ctrTitle"/>
          </p:nvPr>
        </p:nvSpPr>
        <p:spPr>
          <a:xfrm>
            <a:off x="0" y="0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PROBLEMAS DE PESQUISA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552300" y="1471700"/>
            <a:ext cx="82131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A implementação popular de energia solar em residências enfrenta desafios significativos, incluindo a dificuldade de acesso a informações sobre os benefícios de sua adoção, bem como em questões de viabilidade 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orçamentária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 da contratação de empresas de energia solar, representando um desafio substancial para a transição para um modelo energético mais limpo e eficiente.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0" y="0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MOTIVAÇÃO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486750" y="1611600"/>
            <a:ext cx="81705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A escassez de informação sobre os benefícios e processos de contratação e instalação de sistemas solares cria um afastamento das pessoas a alternativas como esta, motivo pelo qual decidimos desenvolver este projeto, buscando facilitar o acesso a informações essenciais relativas à utilização de energia solar.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0" y="0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OBJETIVOS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422150" y="1387300"/>
            <a:ext cx="74268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OBJETIVO GERAL: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Se utilizar dos conhecimentos desenvolvidos ao longo do 1° semestre do curso de Sistemas de Informação e elaborar um projeto que promova a conscientização sobre os benefícios do uso de placas solares como meio sustentável de se suplementar a demanda de energia doméstica, e que estimule e facilite a adoção desta tecnologia.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0" y="0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OBJETIVOS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422150" y="1290850"/>
            <a:ext cx="74268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OBJETIVOS ESPECÍFICOS: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Desenvolver uma aplicação web de fácil acesso.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Oferecer ferramentas que facilitem a adoção do uso de placas solares.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Oferecer informações de qualidade sobre energia sustentável.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0" y="0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SOLUÇÃO PROPOSTA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422150" y="1290850"/>
            <a:ext cx="79092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Para a realização do projeto, utilizamos motores de busca como o Google e consultamos a documentação oficial das tecnologias utilizadas. As reuniões de equipe foram conduzidas pelo Teams. Para o design da aplicação, utilizamos o Figma. Utilizamos o GitHub para versionamento e hospedagem do projeto.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Na fase de codificação, optamos pelo VSCode como IDE, utilizando HTML para estruturar o site e Bootstrap 5.3.3 como base para o desenvolvimento da interface. As personalizações visuais foram feitas com CSS, enquanto as demais funcionalidades foram implementados em JavaScript.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0" y="0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RESULTADOS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422150" y="1290850"/>
            <a:ext cx="79092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Embora haja muito espaço para melhorias em todos os aspectos do projeto, acreditamos que de fato colocamos em prática muitos dos conhecimentos adquiridos ao longo do semestre e que conseguimos implementar um produto funcional que corresponde aos objetivos estabelecidos.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35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0" y="0"/>
            <a:ext cx="91440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REFERÊNCIAS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858600" y="1185175"/>
            <a:ext cx="74268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[1] - CANGUÇU, Raphael. O que são Requisitos Funcionais e Requisitos Não Funcionais?. 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Codificar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, 2021. Disponível em &lt;https://codificar.com.br/requisitos-funcionais-nao-funcionais/&gt;. Acesso em 29 abr. 2024.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[2] - GET started with Bootstrap. 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Bootstrap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. Disponível em: &lt;https://getbootstrap.com/docs/5.3/getting-started/introduction/&gt;. Acesso em: 15 de mai. 2024.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[3] - JAVASCRIPT. 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MDN Web Docs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, 2024. Disponível em: &lt;https://developer.mozilla.org/en-US/docs/Web/JavaScript&gt;. Acesso em: 23 mai. 2024.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[4] - OBJETIVOS, Problema de pesquisa e Justificativa. 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Medium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, 2015. Disponível em: &lt;https://medium.com/@versioparole/objetivos-problema-de-pesquisa-e-justificativa-c98c8233b9c3&gt;. Acesso em: 29 abr. 2024.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[5] - REHKOPF, Max. Histórias de usuários com exemplos e um template. 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Atlassian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. Disponível em: &lt;https://www.atlassian.com/br/agile/project-management/user-stories&gt;. Acesso em: 29 abr. 2024.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[6] - SANTOS, Barbara. Público-alvo: conceito e dicas para definir o seu. 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Hotmart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. Disponível em: &lt;https://hotmart.com/pt-br/blog/publico-alvo&gt;. Acesso em: 29 abr. 2024.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[7] - SIQUEIRA, André. Persona: o que é, como definir e por que criar uma para sua empresa. 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RDStation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, 2022. Disponível em: &lt;https://www.rdstation.com/blog/marketing/persona-o-que-e/&gt;. Acesso em: 29 abr. 2024.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"/>
                <a:ea typeface="Lexend"/>
                <a:cs typeface="Lexend"/>
                <a:sym typeface="Lexend"/>
              </a:rPr>
              <a:t>[8] - TRABALHANDO com HTML5 Local Storage e JSON. </a:t>
            </a:r>
            <a:r>
              <a:rPr b="1" lang="pt-BR">
                <a:latin typeface="Lexend"/>
                <a:ea typeface="Lexend"/>
                <a:cs typeface="Lexend"/>
                <a:sym typeface="Lexend"/>
              </a:rPr>
              <a:t>DevMedia</a:t>
            </a:r>
            <a:r>
              <a:rPr lang="pt-BR">
                <a:latin typeface="Lexend"/>
                <a:ea typeface="Lexend"/>
                <a:cs typeface="Lexend"/>
                <a:sym typeface="Lexend"/>
              </a:rPr>
              <a:t>. Disponível em: &lt;https://www.devmedia.com.br/trabalhando-com-html5-local-storage-e-json/29045&gt;. Acesso em: 15 de mai. 2024.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