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Master" Target="slideMasters/slideMaster12.xml"/><Relationship Id="rId18" Type="http://schemas.openxmlformats.org/officeDocument/2006/relationships/slideMaster" Target="slideMasters/slideMaster17.xml"/><Relationship Id="rId26" Type="http://schemas.openxmlformats.org/officeDocument/2006/relationships/slide" Target="slides/slide7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2.xml"/><Relationship Id="rId7" Type="http://schemas.openxmlformats.org/officeDocument/2006/relationships/slideMaster" Target="slideMasters/slideMaster6.xml"/><Relationship Id="rId12" Type="http://schemas.openxmlformats.org/officeDocument/2006/relationships/slideMaster" Target="slideMasters/slideMaster11.xml"/><Relationship Id="rId17" Type="http://schemas.openxmlformats.org/officeDocument/2006/relationships/slideMaster" Target="slideMasters/slideMaster16.xml"/><Relationship Id="rId25" Type="http://schemas.openxmlformats.org/officeDocument/2006/relationships/slide" Target="slides/slide6.xml"/><Relationship Id="rId2" Type="http://schemas.openxmlformats.org/officeDocument/2006/relationships/slideMaster" Target="slideMasters/slideMaster1.xml"/><Relationship Id="rId16" Type="http://schemas.openxmlformats.org/officeDocument/2006/relationships/slideMaster" Target="slideMasters/slideMaster15.xml"/><Relationship Id="rId20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5.xml"/><Relationship Id="rId11" Type="http://schemas.openxmlformats.org/officeDocument/2006/relationships/slideMaster" Target="slideMasters/slideMaster10.xml"/><Relationship Id="rId24" Type="http://schemas.openxmlformats.org/officeDocument/2006/relationships/slide" Target="slides/slide5.xml"/><Relationship Id="rId5" Type="http://schemas.openxmlformats.org/officeDocument/2006/relationships/slideMaster" Target="slideMasters/slideMaster4.xml"/><Relationship Id="rId15" Type="http://schemas.openxmlformats.org/officeDocument/2006/relationships/slideMaster" Target="slideMasters/slideMaster14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10" Type="http://schemas.openxmlformats.org/officeDocument/2006/relationships/slideMaster" Target="slideMasters/slideMaster9.xml"/><Relationship Id="rId19" Type="http://schemas.openxmlformats.org/officeDocument/2006/relationships/notesMaster" Target="notesMasters/notesMaster1.xml"/><Relationship Id="rId31" Type="http://schemas.openxmlformats.org/officeDocument/2006/relationships/customXml" Target="../customXml/item2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Master" Target="slideMasters/slideMaster13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customXml" Target="../customXml/item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Clique para mover o slide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dt" idx="5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ftr" idx="5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sldNum" idx="5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725720B-AA94-44D2-8B8B-E4CD6347EE7B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F33BC4E-2BDC-4119-9405-B0032D93DD37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56FB54-4944-4858-8476-DB82475651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8A2284D-402C-4CB3-B4FC-93BD2C60EF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38BEFCE-E357-4888-B6C9-F16439887C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C60F46B6-CB6B-4CAE-89D2-CD5C926F78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473436AB-3648-4D07-9219-7D2AE8AD8B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60276B4F-76E9-4645-AA6F-7CD6C7AB05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BE38366E-DDA8-41B0-B00D-C50CA6C0E3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0C0E4974-5F79-4C1D-A1A0-0910CA9E6D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69511B78-7D34-4CFB-9597-CEC8CF5DF7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6DD40B-8544-4E42-87C6-2B8123E898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2354FA-3567-4E7A-8CCD-075C474CF8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33ECE87-1C1C-4D06-8C10-55F0C2252A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E527198-9132-4FC7-8FE6-9BE2F27A0A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C47BDB3-0963-498F-ACFE-5C4E7B4E46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2B6A439-AA79-4BFD-9C38-E31879BFFA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D98FE6B-E007-4A8C-8E9E-13902F0B95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FE3684B-4459-4735-938D-99ADDC9FFA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" name="Imagem 6" descr="Droplets-HD-Title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89680" cy="250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4800" spc="-1" strike="noStrike" cap="all">
                <a:solidFill>
                  <a:schemeClr val="dk1"/>
                </a:solidFill>
                <a:latin typeface="Tw Cen MT"/>
              </a:rPr>
              <a:t>Clique para editar o título Mestre</a:t>
            </a:r>
            <a:endParaRPr b="0" lang="pt-BR" sz="4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43375E3-EE8B-4315-AC3C-B013B5334B19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Clique para editar o formato de texto dos tópicos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 cap="all">
                <a:solidFill>
                  <a:schemeClr val="dk1"/>
                </a:solidFill>
                <a:latin typeface="Tw Cen MT"/>
              </a:rPr>
              <a:t>2.º nível de tópicos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3.º nível de tópicos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4.º nível de tópicos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5.º nível de tópicos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6.º nível de tópicos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7.º nível de tópicos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83" name="Imagem 2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 cap="all">
                <a:solidFill>
                  <a:schemeClr val="dk1"/>
                </a:solidFill>
                <a:latin typeface="Tw Cen MT"/>
              </a:rPr>
              <a:t>Segundo nível</a:t>
            </a:r>
            <a:endParaRPr b="0" lang="pt-BR" sz="1800" spc="-1" strike="noStrike" cap="all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 cap="all">
                <a:solidFill>
                  <a:schemeClr val="dk1"/>
                </a:solidFill>
                <a:latin typeface="Tw Cen MT"/>
              </a:rPr>
              <a:t>Terceiro nível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Quarto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Quinto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28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29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30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27F05CB-9F2F-4C5C-8D5F-448E29FBC90B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92" name="Imagem 8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3680" y="828720"/>
            <a:ext cx="10351440" cy="273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4000" spc="-1" strike="noStrike" cap="all">
                <a:solidFill>
                  <a:schemeClr val="dk1"/>
                </a:solidFill>
                <a:latin typeface="Tw Cen MT"/>
              </a:rPr>
              <a:t>Clique para editar o estilo de título Mestre</a:t>
            </a:r>
            <a:endParaRPr b="0" lang="pt-BR" sz="40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913680" y="3657600"/>
            <a:ext cx="10351440" cy="136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chemeClr val="lt1">
                    <a:lumMod val="50000"/>
                  </a:schemeClr>
                </a:solidFill>
                <a:latin typeface="Tw Cen MT"/>
              </a:rPr>
              <a:t>Clique para editar o texto Mestre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 idx="31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 idx="32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 idx="33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731D73D-DDC0-4304-9239-7F46CA29B88A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99" name="Imagem 9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10552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 cap="all">
                <a:solidFill>
                  <a:schemeClr val="dk1"/>
                </a:solidFill>
                <a:latin typeface="Tw Cen MT"/>
              </a:rPr>
              <a:t>Segundo nível</a:t>
            </a:r>
            <a:endParaRPr b="0" lang="pt-BR" sz="1800" spc="-1" strike="noStrike" cap="all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 cap="all">
                <a:solidFill>
                  <a:schemeClr val="dk1"/>
                </a:solidFill>
                <a:latin typeface="Tw Cen MT"/>
              </a:rPr>
              <a:t>Terceiro nível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Quarto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Quinto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72200" y="2367000"/>
            <a:ext cx="510516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 cap="all">
                <a:solidFill>
                  <a:schemeClr val="dk1"/>
                </a:solidFill>
                <a:latin typeface="Tw Cen MT"/>
              </a:rPr>
              <a:t>Segundo nível</a:t>
            </a:r>
            <a:endParaRPr b="0" lang="pt-BR" sz="1800" spc="-1" strike="noStrike" cap="all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 cap="all">
                <a:solidFill>
                  <a:schemeClr val="dk1"/>
                </a:solidFill>
                <a:latin typeface="Tw Cen MT"/>
              </a:rPr>
              <a:t>Terceiro nível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Quarto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Quinto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dt" idx="34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ftr" idx="35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sldNum" idx="36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4C5934C-C4D5-4E11-90A0-402197E94527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10" name="Imagem 14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6240" y="2370960"/>
            <a:ext cx="48729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6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913680" y="3051000"/>
            <a:ext cx="5105520" cy="273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 cap="all">
                <a:solidFill>
                  <a:schemeClr val="dk1"/>
                </a:solidFill>
                <a:latin typeface="Tw Cen MT"/>
              </a:rPr>
              <a:t>Segundo nível</a:t>
            </a:r>
            <a:endParaRPr b="0" lang="pt-BR" sz="1800" spc="-1" strike="noStrike" cap="all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 cap="all">
                <a:solidFill>
                  <a:schemeClr val="dk1"/>
                </a:solidFill>
                <a:latin typeface="Tw Cen MT"/>
              </a:rPr>
              <a:t>Terceiro nível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Quarto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Quinto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396480" y="2370960"/>
            <a:ext cx="488160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6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72200" y="3051000"/>
            <a:ext cx="5105160" cy="273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 cap="all">
                <a:solidFill>
                  <a:schemeClr val="dk1"/>
                </a:solidFill>
                <a:latin typeface="Tw Cen MT"/>
              </a:rPr>
              <a:t>Segundo nível</a:t>
            </a:r>
            <a:endParaRPr b="0" lang="pt-BR" sz="1800" spc="-1" strike="noStrike" cap="all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 cap="all">
                <a:solidFill>
                  <a:schemeClr val="dk1"/>
                </a:solidFill>
                <a:latin typeface="Tw Cen MT"/>
              </a:rPr>
              <a:t>Terceiro nível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Quarto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Quinto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dt" idx="37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ftr" idx="38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8"/>
          <p:cNvSpPr>
            <a:spLocks noGrp="1"/>
          </p:cNvSpPr>
          <p:nvPr>
            <p:ph type="sldNum" idx="39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E4946DC-931F-4B11-AFCC-515E401FB77F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20" name="Imagem 7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dt" idx="40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ftr" idx="41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 idx="42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D5D4B32-374D-451C-BCDF-1DF93E973701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27" name="Imagem 6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dt" idx="43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ftr" idx="44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45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B9ECDDC-5C1A-4F0B-B1A6-7F46B6812F7C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32" name="Imagem 10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3935160" cy="202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Tw Cen MT"/>
              </a:rPr>
              <a:t>Clique para editar o estilo de título Mestre</a:t>
            </a:r>
            <a:endParaRPr b="0" lang="pt-BR" sz="32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78160" y="609480"/>
            <a:ext cx="6199920" cy="51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 cap="all">
                <a:solidFill>
                  <a:schemeClr val="dk1"/>
                </a:solidFill>
                <a:latin typeface="Tw Cen MT"/>
              </a:rPr>
              <a:t>Segundo nível</a:t>
            </a:r>
            <a:endParaRPr b="0" lang="pt-BR" sz="1800" spc="-1" strike="noStrike" cap="all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 cap="all">
                <a:solidFill>
                  <a:schemeClr val="dk1"/>
                </a:solidFill>
                <a:latin typeface="Tw Cen MT"/>
              </a:rPr>
              <a:t>Terceiro nível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Quarto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Quinto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913680" y="2632680"/>
            <a:ext cx="3935160" cy="31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 idx="46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 idx="47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 idx="48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6D2CE45-C34C-43D9-9966-9119BF2DA6A6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40" name="Imagem 9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5934600" cy="202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Tw Cen MT"/>
              </a:rPr>
              <a:t>Clique para editar o estilo de título Mestre</a:t>
            </a:r>
            <a:endParaRPr b="0" lang="pt-BR" sz="32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424640" y="609480"/>
            <a:ext cx="3255120" cy="5181120"/>
          </a:xfrm>
          <a:prstGeom prst="rect">
            <a:avLst/>
          </a:prstGeom>
          <a:noFill/>
          <a:ln cap="sq" w="82440">
            <a:solidFill>
              <a:srgbClr val="eaeaea"/>
            </a:solidFill>
            <a:miter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/>
                </a:solidFill>
                <a:latin typeface="Tw Cen MT"/>
              </a:rPr>
              <a:t>Clique no ícone para adicionar uma imagem</a:t>
            </a:r>
            <a:endParaRPr b="0" lang="pt-BR" sz="32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913680" y="2632680"/>
            <a:ext cx="5934600" cy="31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dt" idx="49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ftr" idx="50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sldNum" idx="51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F51C260-F4E4-45DE-84D7-577FE9D6510A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0" name="Imagem 9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4289400"/>
            <a:ext cx="10364040" cy="81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Tw Cen MT"/>
              </a:rPr>
              <a:t>Clique para editar o estilo de título Mestre</a:t>
            </a:r>
            <a:endParaRPr b="0" lang="pt-BR" sz="32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184760" y="698400"/>
            <a:ext cx="9822240" cy="3213720"/>
          </a:xfrm>
          <a:prstGeom prst="rect">
            <a:avLst/>
          </a:prstGeom>
          <a:noFill/>
          <a:ln cap="sq" w="82440">
            <a:solidFill>
              <a:srgbClr val="eaeaea"/>
            </a:solidFill>
            <a:miter/>
          </a:ln>
        </p:spPr>
        <p:txBody>
          <a:bodyPr lIns="90000" rIns="90000" tIns="45000" bIns="45000" anchor="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/>
                </a:solidFill>
                <a:latin typeface="Tw Cen MT"/>
              </a:rPr>
              <a:t>Clique no ícone para adicionar uma imagem</a:t>
            </a:r>
            <a:endParaRPr b="0" lang="pt-BR" sz="32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13680" y="5108760"/>
            <a:ext cx="10364040" cy="68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4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ftr" idx="5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sldNum" idx="6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50A7E44-68C8-4D84-91D2-8E057CF7B0D0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8" name="Imagem 7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64040" cy="342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Tw Cen MT"/>
              </a:rPr>
              <a:t>Clique para editar o estilo de título Mestre</a:t>
            </a:r>
            <a:endParaRPr b="0" lang="pt-BR" sz="32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3680" y="4204800"/>
            <a:ext cx="10364040" cy="158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7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8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9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D230CA5-2530-4E9B-8C9A-0C277EFD724F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25" name="Imagem 10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46120" y="609480"/>
            <a:ext cx="9302400" cy="299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Tw Cen MT"/>
              </a:rPr>
              <a:t>Clique para editar o estilo de título Mestre</a:t>
            </a:r>
            <a:endParaRPr b="0" lang="pt-BR" sz="32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720800" y="3610080"/>
            <a:ext cx="8751960" cy="5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3680" y="4372920"/>
            <a:ext cx="10364040" cy="142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10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ftr" idx="11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sldNum" idx="12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0D14C25-C52D-473C-999B-6E18FC7183C7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Caixa de texto 12"/>
          <p:cNvSpPr/>
          <p:nvPr/>
        </p:nvSpPr>
        <p:spPr>
          <a:xfrm>
            <a:off x="1001520" y="754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pt-BR" sz="8000" spc="-1" strike="noStrike" cap="all">
                <a:solidFill>
                  <a:schemeClr val="dk1"/>
                </a:solidFill>
                <a:latin typeface="Tw Cen MT"/>
              </a:rPr>
              <a:t>"</a:t>
            </a:r>
            <a:endParaRPr b="0" lang="pt-B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Caixa de texto 13"/>
          <p:cNvSpPr/>
          <p:nvPr/>
        </p:nvSpPr>
        <p:spPr>
          <a:xfrm>
            <a:off x="10557720" y="29934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pt-BR" sz="8000" spc="-1" strike="noStrike" cap="all">
                <a:solidFill>
                  <a:schemeClr val="dk1"/>
                </a:solidFill>
                <a:latin typeface="Tw Cen MT"/>
              </a:rPr>
              <a:t>"</a:t>
            </a:r>
            <a:endParaRPr b="0" lang="pt-BR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35" name="Imagem 7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040" cy="251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Tw Cen MT"/>
              </a:rPr>
              <a:t>Clique para editar o estilo de título Mestre</a:t>
            </a:r>
            <a:endParaRPr b="0" lang="pt-BR" sz="32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404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3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14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15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E8504A6-25C9-42FC-B93C-5406BAE6E66A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42" name="Imagem 12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64040" cy="160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29868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913680" y="2943360"/>
            <a:ext cx="3298680" cy="284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452480" y="2367000"/>
            <a:ext cx="329112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441320" y="2943360"/>
            <a:ext cx="3303000" cy="284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973280" y="2367000"/>
            <a:ext cx="33044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7973280" y="2943360"/>
            <a:ext cx="3304440" cy="284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dt" idx="16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ftr" idx="17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10"/>
          <p:cNvSpPr>
            <a:spLocks noGrp="1"/>
          </p:cNvSpPr>
          <p:nvPr>
            <p:ph type="sldNum" idx="18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59A2227-93BA-4751-8E80-AF810888A88D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54" name="Imagem 15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3680" y="610920"/>
            <a:ext cx="10364040" cy="160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13680" y="4204800"/>
            <a:ext cx="32961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2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2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913680" y="2367000"/>
            <a:ext cx="3296160" cy="1523520"/>
          </a:xfrm>
          <a:prstGeom prst="rect">
            <a:avLst/>
          </a:prstGeom>
          <a:noFill/>
          <a:ln cap="sq" w="82440">
            <a:solidFill>
              <a:srgbClr val="eaeaea"/>
            </a:solidFill>
            <a:miter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Tw Cen MT"/>
              </a:rPr>
              <a:t>Clique no ícone para adicionar uma imagem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913680" y="4781160"/>
            <a:ext cx="3296160" cy="100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4442760" y="4204800"/>
            <a:ext cx="33015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2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2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4441320" y="2367000"/>
            <a:ext cx="3303000" cy="1523520"/>
          </a:xfrm>
          <a:prstGeom prst="rect">
            <a:avLst/>
          </a:prstGeom>
          <a:noFill/>
          <a:ln cap="sq" w="82440">
            <a:solidFill>
              <a:srgbClr val="eaeaea"/>
            </a:solidFill>
            <a:miter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Tw Cen MT"/>
              </a:rPr>
              <a:t>Clique no ícone para adicionar uma imagem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4441320" y="4781160"/>
            <a:ext cx="3303000" cy="100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2" name="PlaceHolder 8"/>
          <p:cNvSpPr>
            <a:spLocks noGrp="1"/>
          </p:cNvSpPr>
          <p:nvPr>
            <p:ph type="body"/>
          </p:nvPr>
        </p:nvSpPr>
        <p:spPr>
          <a:xfrm>
            <a:off x="7973280" y="4204800"/>
            <a:ext cx="330048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2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2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3" name="PlaceHolder 9"/>
          <p:cNvSpPr>
            <a:spLocks noGrp="1"/>
          </p:cNvSpPr>
          <p:nvPr>
            <p:ph type="body"/>
          </p:nvPr>
        </p:nvSpPr>
        <p:spPr>
          <a:xfrm>
            <a:off x="7973280" y="2367000"/>
            <a:ext cx="3304440" cy="1523520"/>
          </a:xfrm>
          <a:prstGeom prst="rect">
            <a:avLst/>
          </a:prstGeom>
          <a:noFill/>
          <a:ln cap="sq" w="82440">
            <a:solidFill>
              <a:srgbClr val="eaeaea"/>
            </a:solidFill>
            <a:miter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Tw Cen MT"/>
              </a:rPr>
              <a:t>Clique no ícone para adicionar uma imagem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4" name="PlaceHolder 10"/>
          <p:cNvSpPr>
            <a:spLocks noGrp="1"/>
          </p:cNvSpPr>
          <p:nvPr>
            <p:ph type="body"/>
          </p:nvPr>
        </p:nvSpPr>
        <p:spPr>
          <a:xfrm>
            <a:off x="7973280" y="4781160"/>
            <a:ext cx="3304800" cy="100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5" name="PlaceHolder 11"/>
          <p:cNvSpPr>
            <a:spLocks noGrp="1"/>
          </p:cNvSpPr>
          <p:nvPr>
            <p:ph type="dt" idx="19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12"/>
          <p:cNvSpPr>
            <a:spLocks noGrp="1"/>
          </p:cNvSpPr>
          <p:nvPr>
            <p:ph type="ftr" idx="20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13"/>
          <p:cNvSpPr>
            <a:spLocks noGrp="1"/>
          </p:cNvSpPr>
          <p:nvPr>
            <p:ph type="sldNum" idx="21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E4CC703-450E-452F-8DFE-A08F293F7814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69" name="Imagem 7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404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 cap="all">
                <a:solidFill>
                  <a:schemeClr val="dk1"/>
                </a:solidFill>
                <a:latin typeface="Tw Cen MT"/>
              </a:rPr>
              <a:t>Segundo nível</a:t>
            </a:r>
            <a:endParaRPr b="0" lang="pt-BR" sz="1800" spc="-1" strike="noStrike" cap="all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 cap="all">
                <a:solidFill>
                  <a:schemeClr val="dk1"/>
                </a:solidFill>
                <a:latin typeface="Tw Cen MT"/>
              </a:rPr>
              <a:t>Terceiro nível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Quarto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Quinto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22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ftr" idx="23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sldNum" idx="24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F88B5F4-1378-4953-B802-04DB65D63DA2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76" name="Imagem 8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724960" y="609480"/>
            <a:ext cx="2553120" cy="51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13680" y="609480"/>
            <a:ext cx="7658280" cy="51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Clique para editar o texto Mestre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 cap="all">
                <a:solidFill>
                  <a:schemeClr val="dk1"/>
                </a:solidFill>
                <a:latin typeface="Tw Cen MT"/>
              </a:rPr>
              <a:t>Segundo nível</a:t>
            </a:r>
            <a:endParaRPr b="0" lang="pt-BR" sz="1800" spc="-1" strike="noStrike" cap="all">
              <a:solidFill>
                <a:schemeClr val="dk1"/>
              </a:solidFill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 cap="all">
                <a:solidFill>
                  <a:schemeClr val="dk1"/>
                </a:solidFill>
                <a:latin typeface="Tw Cen MT"/>
              </a:rPr>
              <a:t>Terceiro nível</a:t>
            </a:r>
            <a:endParaRPr b="0" lang="pt-BR" sz="1600" spc="-1" strike="noStrike" cap="all">
              <a:solidFill>
                <a:schemeClr val="dk1"/>
              </a:solidFill>
              <a:latin typeface="Tw Cen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Quarto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chemeClr val="dk1"/>
                </a:solidFill>
                <a:latin typeface="Tw Cen MT"/>
              </a:rPr>
              <a:t>Quinto nível</a:t>
            </a:r>
            <a:endParaRPr b="0" lang="pt-BR" sz="1400" spc="-1" strike="noStrike" cap="all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25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dk1"/>
                </a:solidFill>
                <a:latin typeface="Tw Cen MT"/>
              </a:rPr>
              <a:t>&lt;data/hora&gt;</a:t>
            </a:r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 idx="26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sldNum" idx="27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dk1"/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41492D2-EC9A-4082-BADC-5AD0D43573C1}" type="slidenum">
              <a:rPr b="0" lang="pt-BR" sz="1000" spc="-1" strike="noStrike">
                <a:solidFill>
                  <a:schemeClr val="dk1"/>
                </a:solidFill>
                <a:latin typeface="Tw Cen MT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89680" cy="250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4800" spc="-1" strike="noStrike" cap="all">
                <a:solidFill>
                  <a:schemeClr val="dk1"/>
                </a:solidFill>
                <a:latin typeface="Tw Cen MT"/>
              </a:rPr>
              <a:t>Titulo do Trabalho</a:t>
            </a:r>
            <a:endParaRPr b="0" lang="pt-BR" sz="4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1751040" y="3886200"/>
            <a:ext cx="868968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6830"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200" spc="-1" strike="noStrike" cap="all">
                <a:solidFill>
                  <a:schemeClr val="lt1">
                    <a:lumMod val="50000"/>
                  </a:schemeClr>
                </a:solidFill>
                <a:latin typeface="Tw Cen MT"/>
              </a:rPr>
              <a:t>Curso e Grupo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200" spc="-1" strike="noStrike" cap="all">
                <a:solidFill>
                  <a:schemeClr val="lt1">
                    <a:lumMod val="50000"/>
                  </a:schemeClr>
                </a:solidFill>
                <a:latin typeface="Tw Cen MT"/>
              </a:rPr>
              <a:t>Componentes do grupo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200" spc="-1" strike="noStrike" cap="all">
                <a:solidFill>
                  <a:schemeClr val="lt1">
                    <a:lumMod val="50000"/>
                  </a:schemeClr>
                </a:solidFill>
                <a:latin typeface="Tw Cen MT"/>
              </a:rPr>
              <a:t>Orientação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Imagem 4" descr="Logotipo, nome da empresa&#10;&#10;Descrição gerada automaticamente"/>
          <p:cNvPicPr/>
          <p:nvPr/>
        </p:nvPicPr>
        <p:blipFill>
          <a:blip r:embed="rId1"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Introdução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Breve Apresentação do contexto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158" name="Imagem 4" descr="Logotipo, nome da empresa&#10;&#10;Descrição gerada automaticamente"/>
          <p:cNvPicPr/>
          <p:nvPr/>
        </p:nvPicPr>
        <p:blipFill>
          <a:blip r:embed="rId1"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Problema de Pesquisa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161" name="Imagem 4" descr="Logotipo, nome da empresa&#10;&#10;Descrição gerada automaticamente"/>
          <p:cNvPicPr/>
          <p:nvPr/>
        </p:nvPicPr>
        <p:blipFill>
          <a:blip r:embed="rId1"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Motivação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164" name="Imagem 4" descr="Logotipo, nome da empresa&#10;&#10;Descrição gerada automaticamente"/>
          <p:cNvPicPr/>
          <p:nvPr/>
        </p:nvPicPr>
        <p:blipFill>
          <a:blip r:embed="rId1"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Objetivos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Geral: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Específicos: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167" name="Imagem 4" descr="Logotipo, nome da empresa&#10;&#10;Descrição gerada automaticamente"/>
          <p:cNvPicPr/>
          <p:nvPr/>
        </p:nvPicPr>
        <p:blipFill>
          <a:blip r:embed="rId1"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Solução Proposta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Com base no problema apresentado discutir a solução proposta para resolvê-lo (abordagem metodológica, ferramentas, técnica, etc.)  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170" name="Imagem 4" descr="Logotipo, nome da empresa&#10;&#10;Descrição gerada automaticamente"/>
          <p:cNvPicPr/>
          <p:nvPr/>
        </p:nvPicPr>
        <p:blipFill>
          <a:blip r:embed="rId1"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Resultados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Respostas alcançadas (ou não), de acordo com o que foi proposto e apresentado como objetivos.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173" name="Imagem 4" descr="Logotipo, nome da empresa&#10;&#10;Descrição gerada automaticamente"/>
          <p:cNvPicPr/>
          <p:nvPr/>
        </p:nvPicPr>
        <p:blipFill>
          <a:blip r:embed="rId1"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Referências Bibliográficas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</a:rPr>
              <a:t>Referências utilizadas no desenvolvimento do trabalho;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176" name="Imagem 4" descr="Logotipo, nome da empresa&#10;&#10;Descrição gerada automaticamente"/>
          <p:cNvPicPr/>
          <p:nvPr/>
        </p:nvPicPr>
        <p:blipFill>
          <a:blip r:embed="rId1"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Tw Cen MT"/>
              </a:rPr>
              <a:t>Apresentação do trabalho e discussão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chemeClr val="dk1"/>
                </a:solidFill>
                <a:latin typeface="Tw Cen MT"/>
                <a:ea typeface="Tw Cen MT"/>
              </a:rPr>
              <a:t>APRESENTAÇÃO DO TRABALHO E AO FINAL 5 MIN PARA COMENTÁRIOS dos participantes E DISCUSSÃO</a:t>
            </a:r>
            <a:endParaRPr b="0" lang="pt-BR" sz="2000" spc="-1" strike="noStrike" cap="all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179" name="Imagem 4" descr="Logotipo, nome da empresa&#10;&#10;Descrição gerada automaticamente"/>
          <p:cNvPicPr/>
          <p:nvPr/>
        </p:nvPicPr>
        <p:blipFill>
          <a:blip r:embed="rId1"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EC3211552A0C488BED6AA714E5D637" ma:contentTypeVersion="8" ma:contentTypeDescription="Crie um novo documento." ma:contentTypeScope="" ma:versionID="3e8281b7b0e22310561cb1ccccd899b5">
  <xsd:schema xmlns:xsd="http://www.w3.org/2001/XMLSchema" xmlns:xs="http://www.w3.org/2001/XMLSchema" xmlns:p="http://schemas.microsoft.com/office/2006/metadata/properties" xmlns:ns2="7e8e3311-7bc8-4096-964d-5fba18cff863" targetNamespace="http://schemas.microsoft.com/office/2006/metadata/properties" ma:root="true" ma:fieldsID="4090d328ba61d7295303f55521c9f32e" ns2:_="">
    <xsd:import namespace="7e8e3311-7bc8-4096-964d-5fba18cff8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8e3311-7bc8-4096-964d-5fba18cff8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3BDA90-815D-4967-AA91-CDEF4FE18DA2}"/>
</file>

<file path=customXml/itemProps2.xml><?xml version="1.0" encoding="utf-8"?>
<ds:datastoreItem xmlns:ds="http://schemas.openxmlformats.org/officeDocument/2006/customXml" ds:itemID="{EC3EF9BB-FF22-4E5D-98B7-361CA7687BA9}"/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57</TotalTime>
  <Application>LibreOffice/24.2.2.2$Windows_X86_64 LibreOffice_project/d56cc158d8a96260b836f100ef4b4ef25d6f1a01</Application>
  <AppVersion>15.0000</AppVersion>
  <Words>92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2022-12-10T00:19:46Z</dcterms:created>
  <dc:creator/>
  <dc:description/>
  <dc:language>pt-BR</dc:language>
  <cp:lastModifiedBy/>
  <dcterms:modified xsi:type="dcterms:W3CDTF">2024-06-04T20:37:56Z</dcterms:modified>
  <cp:revision>92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9</vt:i4>
  </property>
</Properties>
</file>