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cYUvNt77+fdFl6pX9Wdp17Ljz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36c9e1f63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36c9e1f63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e36c9e1f63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b043720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2b043720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e2b043720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b043720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b043720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e2b043720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043720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043720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e2b043720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b043720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b043720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2b0437202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36c9e1f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36c9e1f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36c9e1f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36c9e1f6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36c9e1f6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e36c9e1f6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36c9e1f6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36c9e1f6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36c9e1f6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36c9e1f63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36c9e1f63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36c9e1f63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  <a:defRPr b="0" sz="3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/>
              <a:t>RAIZ</a:t>
            </a:r>
            <a:endParaRPr sz="80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</a:rPr>
              <a:t>Apresentação do projeto</a:t>
            </a:r>
            <a:endParaRPr/>
          </a:p>
        </p:txBody>
      </p:sp>
      <p:cxnSp>
        <p:nvCxnSpPr>
          <p:cNvPr id="101" name="Google Shape;101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862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6c9e1f63_2_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Indicadores de desempenho</a:t>
            </a:r>
            <a:endParaRPr b="1" sz="35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0" name="Google Shape;170;g2e36c9e1f63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008875"/>
            <a:ext cx="10058401" cy="304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b0437202_2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177" name="Google Shape;177;g2e2b0437202_2_0"/>
          <p:cNvSpPr txBox="1"/>
          <p:nvPr>
            <p:ph idx="1" type="body"/>
          </p:nvPr>
        </p:nvSpPr>
        <p:spPr>
          <a:xfrm>
            <a:off x="1180975" y="2015750"/>
            <a:ext cx="10110900" cy="34209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Os processos obtiveram como resultados a execução automatizada das atividades e a facilitação do acesso aos dados cadastrados nos sistemas das empresas alvo. Através da execução dos processos, foi possível identificar claramente a dependência entre o processo de gestão de estoque e o de venda de produtos pelo acompanhamento desde o cadastro de uma unidade de determinado tipo de produto até sua venda.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Ao final foi criado com sucesso, um módulo de SCM capaz de facilitar o fluxo de suprimentos das organizações interessadas na área de e-commerce no Brasil.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2"/>
          <p:cNvSpPr txBox="1"/>
          <p:nvPr>
            <p:ph type="ctrTitle"/>
          </p:nvPr>
        </p:nvSpPr>
        <p:spPr>
          <a:xfrm>
            <a:off x="1068168" y="0"/>
            <a:ext cx="10055629" cy="90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35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Introdução</a:t>
            </a:r>
            <a:endParaRPr sz="35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0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513950" y="1110550"/>
            <a:ext cx="91671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O projeto Raiz foi desenvolvido visando a criação de um módulo de SCM para suprir as necessidades das demandas crescentes das organizações de e-commerces no Brasil. Trazendo aprimoramentos nos fluxos de gestão dos suprimentos, indo desde a obtenção dos fornecedores, até a venda dos produtos.</a:t>
            </a:r>
            <a:endParaRPr sz="20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2b0437202_0_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Processos desenvolvidos: estoque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g2e2b0437202_0_12"/>
          <p:cNvSpPr txBox="1"/>
          <p:nvPr>
            <p:ph idx="1" type="body"/>
          </p:nvPr>
        </p:nvSpPr>
        <p:spPr>
          <a:xfrm>
            <a:off x="1066800" y="2014400"/>
            <a:ext cx="10058400" cy="9978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Um dos processos desenvolvidos para os usuários dos sistemas é o processo de gerenciamento de estoque, onde os mesmos podem ter o controle de seu estoque e o conhecimento do status dos seus produtos. Podendo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marcá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-los como danificados ou em bom estado e disponível para venda.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8" name="Google Shape;118;g2e2b043720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607" y="3012200"/>
            <a:ext cx="7847742" cy="32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b0437202_0_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Processos desenvolvidos: fornecedor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g2e2b0437202_0_22"/>
          <p:cNvSpPr txBox="1"/>
          <p:nvPr>
            <p:ph idx="1" type="body"/>
          </p:nvPr>
        </p:nvSpPr>
        <p:spPr>
          <a:xfrm>
            <a:off x="1097275" y="1990850"/>
            <a:ext cx="10058400" cy="11865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700">
                <a:latin typeface="Times"/>
                <a:ea typeface="Times"/>
                <a:cs typeface="Times"/>
                <a:sym typeface="Times"/>
              </a:rPr>
              <a:t>Além do processo de estoque, o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 sistema possui a capacidade de gerenciar os fornecedores das empresas, tornando mais prático a pesquisa de fornecedores e emissão de novos contratos com os mesmos. Tal fluxo ainda possui a capacidade de economizar recursos financeiros devido a facilidade de reaproveitar informações de pesquisas anteriores e consultar os fornecedores na base de dados.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6" name="Google Shape;126;g2e2b043720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16" y="3177350"/>
            <a:ext cx="9190771" cy="3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b0437202_0_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Processos desenvolvidos: vendas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g2e2b0437202_0_30"/>
          <p:cNvSpPr txBox="1"/>
          <p:nvPr>
            <p:ph idx="1" type="body"/>
          </p:nvPr>
        </p:nvSpPr>
        <p:spPr>
          <a:xfrm>
            <a:off x="1097275" y="1920575"/>
            <a:ext cx="10058400" cy="7467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700">
                <a:latin typeface="Times"/>
                <a:ea typeface="Times"/>
                <a:cs typeface="Times"/>
                <a:sym typeface="Times"/>
              </a:rPr>
              <a:t>Por últi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mo, o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 sistema possui a capacidade de lidar com as vendas dos produtos disponíveis. Gerando um aumento na produtividade da equipe de vendas, devido a alta facilidade de 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manuseio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 do software. Cabe destacar que este processo ainda gera a documentação das vendas e 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cálculos</a:t>
            </a:r>
            <a:r>
              <a:rPr lang="en-US" sz="1700">
                <a:latin typeface="Times"/>
                <a:ea typeface="Times"/>
                <a:cs typeface="Times"/>
                <a:sym typeface="Times"/>
              </a:rPr>
              <a:t> manuais como o somatório dos fretes.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4" name="Google Shape;134;g2e2b043720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667275"/>
            <a:ext cx="10058399" cy="37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36c9e1f63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Relat</a:t>
            </a:r>
            <a:r>
              <a:rPr b="1" lang="en-US" sz="35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órios de produtos comprados x produtos defeituosos no mês </a:t>
            </a:r>
            <a:r>
              <a:rPr b="1" lang="en-US" sz="3500">
                <a:latin typeface="Times"/>
                <a:ea typeface="Times"/>
                <a:cs typeface="Times"/>
                <a:sym typeface="Times"/>
              </a:rPr>
              <a:t>parte 1/2</a:t>
            </a:r>
            <a:endParaRPr sz="35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1" name="Google Shape;141;g2e36c9e1f6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38" y="1979275"/>
            <a:ext cx="9177925" cy="31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6c9e1f63_0_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latin typeface="Times"/>
                <a:ea typeface="Times"/>
                <a:cs typeface="Times"/>
                <a:sym typeface="Times"/>
              </a:rPr>
              <a:t>Relatórios de produtos comprados x produtos defeituosos no mês parte 2/2</a:t>
            </a:r>
            <a:endParaRPr sz="35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8" name="Google Shape;148;g2e36c9e1f6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75" y="1975400"/>
            <a:ext cx="8320249" cy="44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36c9e1f63_0_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latin typeface="Times"/>
                <a:ea typeface="Times"/>
                <a:cs typeface="Times"/>
                <a:sym typeface="Times"/>
              </a:rPr>
              <a:t>Relatório</a:t>
            </a:r>
            <a:r>
              <a:rPr b="1" lang="en-US" sz="3500">
                <a:latin typeface="Times"/>
                <a:ea typeface="Times"/>
                <a:cs typeface="Times"/>
                <a:sym typeface="Times"/>
              </a:rPr>
              <a:t> dos produtos mais vendidos no semestre</a:t>
            </a:r>
            <a:endParaRPr sz="35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g2e36c9e1f63_0_6"/>
          <p:cNvSpPr txBox="1"/>
          <p:nvPr>
            <p:ph idx="1" type="body"/>
          </p:nvPr>
        </p:nvSpPr>
        <p:spPr>
          <a:xfrm>
            <a:off x="1097269" y="2126300"/>
            <a:ext cx="10170600" cy="37767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e36c9e1f6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73900"/>
            <a:ext cx="10170599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36c9e1f63_2_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Fornecedores por Região</a:t>
            </a:r>
            <a:endParaRPr sz="35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3" name="Google Shape;163;g2e36c9e1f63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77" y="2014000"/>
            <a:ext cx="7072850" cy="33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2024-06-01T16:53:13Z</dcterms:created>
  <dc:creator>Matheus</dc:creator>
</cp:coreProperties>
</file>