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1518900" cx="20104100"/>
  <p:notesSz cx="20104100" cy="11518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2010400" y="5471475"/>
            <a:ext cx="16083275" cy="5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351350" y="863900"/>
            <a:ext cx="13403400" cy="4319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07807" y="3570859"/>
            <a:ext cx="17088486" cy="2418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15615" y="6450584"/>
            <a:ext cx="14072870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005205" y="460756"/>
            <a:ext cx="18093690" cy="184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005205" y="2649347"/>
            <a:ext cx="18093690" cy="7602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005205" y="460756"/>
            <a:ext cx="18093690" cy="184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005205" y="2649347"/>
            <a:ext cx="8745284" cy="7602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0353611" y="2649347"/>
            <a:ext cx="8745284" cy="7602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005205" y="460756"/>
            <a:ext cx="18093690" cy="184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20104100" cy="11099165"/>
          </a:xfrm>
          <a:custGeom>
            <a:rect b="b" l="l" r="r" t="t"/>
            <a:pathLst>
              <a:path extrusionOk="0" h="11099165" w="20104100">
                <a:moveTo>
                  <a:pt x="0" y="11099138"/>
                </a:moveTo>
                <a:lnTo>
                  <a:pt x="20104099" y="11099138"/>
                </a:lnTo>
                <a:lnTo>
                  <a:pt x="20104099" y="0"/>
                </a:lnTo>
                <a:lnTo>
                  <a:pt x="0" y="0"/>
                </a:lnTo>
                <a:lnTo>
                  <a:pt x="0" y="11099138"/>
                </a:lnTo>
                <a:close/>
              </a:path>
            </a:pathLst>
          </a:custGeom>
          <a:solidFill>
            <a:srgbClr val="162D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05205" y="460756"/>
            <a:ext cx="18093690" cy="184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49347"/>
            <a:ext cx="18093690" cy="7602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35394" y="10712577"/>
            <a:ext cx="6433312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Relationship Id="rId5" Type="http://schemas.openxmlformats.org/officeDocument/2006/relationships/image" Target="../media/image24.jp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slide" Target="/ppt/slides/slide8.xml"/><Relationship Id="rId22" Type="http://schemas.openxmlformats.org/officeDocument/2006/relationships/image" Target="../media/image6.png"/><Relationship Id="rId10" Type="http://schemas.openxmlformats.org/officeDocument/2006/relationships/image" Target="../media/image19.png"/><Relationship Id="rId21" Type="http://schemas.openxmlformats.org/officeDocument/2006/relationships/slide" Target="/ppt/slides/slide3.xml"/><Relationship Id="rId13" Type="http://schemas.openxmlformats.org/officeDocument/2006/relationships/slide" Target="/ppt/slides/slide7.xml"/><Relationship Id="rId12" Type="http://schemas.openxmlformats.org/officeDocument/2006/relationships/image" Target="../media/image16.png"/><Relationship Id="rId2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1.xml"/><Relationship Id="rId4" Type="http://schemas.openxmlformats.org/officeDocument/2006/relationships/image" Target="../media/image17.png"/><Relationship Id="rId9" Type="http://schemas.openxmlformats.org/officeDocument/2006/relationships/slide" Target="/ppt/slides/slide6.xml"/><Relationship Id="rId15" Type="http://schemas.openxmlformats.org/officeDocument/2006/relationships/slide" Target="/ppt/slides/slide6.xml"/><Relationship Id="rId14" Type="http://schemas.openxmlformats.org/officeDocument/2006/relationships/image" Target="../media/image8.png"/><Relationship Id="rId17" Type="http://schemas.openxmlformats.org/officeDocument/2006/relationships/slide" Target="/ppt/slides/slide5.xml"/><Relationship Id="rId16" Type="http://schemas.openxmlformats.org/officeDocument/2006/relationships/image" Target="../media/image4.png"/><Relationship Id="rId5" Type="http://schemas.openxmlformats.org/officeDocument/2006/relationships/slide" Target="/ppt/slides/slide10.xml"/><Relationship Id="rId19" Type="http://schemas.openxmlformats.org/officeDocument/2006/relationships/slide" Target="/ppt/slides/slide4.xml"/><Relationship Id="rId6" Type="http://schemas.openxmlformats.org/officeDocument/2006/relationships/image" Target="../media/image5.png"/><Relationship Id="rId18" Type="http://schemas.openxmlformats.org/officeDocument/2006/relationships/image" Target="../media/image10.png"/><Relationship Id="rId7" Type="http://schemas.openxmlformats.org/officeDocument/2006/relationships/slide" Target="/ppt/slides/slide9.xml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0" y="0"/>
            <a:ext cx="20104100" cy="11518238"/>
            <a:chOff x="0" y="0"/>
            <a:chExt cx="20104100" cy="11518238"/>
          </a:xfrm>
        </p:grpSpPr>
        <p:sp>
          <p:nvSpPr>
            <p:cNvPr id="45" name="Google Shape;45;p7"/>
            <p:cNvSpPr/>
            <p:nvPr/>
          </p:nvSpPr>
          <p:spPr>
            <a:xfrm>
              <a:off x="0" y="0"/>
              <a:ext cx="6031230" cy="11099165"/>
            </a:xfrm>
            <a:custGeom>
              <a:rect b="b" l="l" r="r" t="t"/>
              <a:pathLst>
                <a:path extrusionOk="0" h="11099165" w="6031230">
                  <a:moveTo>
                    <a:pt x="0" y="11099138"/>
                  </a:moveTo>
                  <a:lnTo>
                    <a:pt x="6031230" y="11099138"/>
                  </a:lnTo>
                  <a:lnTo>
                    <a:pt x="6031230" y="0"/>
                  </a:lnTo>
                  <a:lnTo>
                    <a:pt x="0" y="0"/>
                  </a:lnTo>
                  <a:lnTo>
                    <a:pt x="0" y="11099138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6031229" y="0"/>
              <a:ext cx="14072869" cy="11099165"/>
            </a:xfrm>
            <a:custGeom>
              <a:rect b="b" l="l" r="r" t="t"/>
              <a:pathLst>
                <a:path extrusionOk="0" h="11099165" w="14072869">
                  <a:moveTo>
                    <a:pt x="0" y="11099138"/>
                  </a:moveTo>
                  <a:lnTo>
                    <a:pt x="14072869" y="11099138"/>
                  </a:lnTo>
                  <a:lnTo>
                    <a:pt x="14072869" y="0"/>
                  </a:lnTo>
                  <a:lnTo>
                    <a:pt x="0" y="0"/>
                  </a:lnTo>
                  <a:lnTo>
                    <a:pt x="0" y="11099138"/>
                  </a:lnTo>
                  <a:close/>
                </a:path>
              </a:pathLst>
            </a:custGeom>
            <a:solidFill>
              <a:srgbClr val="465B6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7" name="Google Shape;4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7026" y="8582138"/>
              <a:ext cx="8113300" cy="765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7"/>
            <p:cNvSpPr/>
            <p:nvPr/>
          </p:nvSpPr>
          <p:spPr>
            <a:xfrm>
              <a:off x="9460217" y="6063031"/>
              <a:ext cx="3297554" cy="612140"/>
            </a:xfrm>
            <a:custGeom>
              <a:rect b="b" l="l" r="r" t="t"/>
              <a:pathLst>
                <a:path extrusionOk="0" h="612140" w="3297554">
                  <a:moveTo>
                    <a:pt x="422211" y="146672"/>
                  </a:moveTo>
                  <a:lnTo>
                    <a:pt x="412343" y="94615"/>
                  </a:lnTo>
                  <a:lnTo>
                    <a:pt x="384327" y="50495"/>
                  </a:lnTo>
                  <a:lnTo>
                    <a:pt x="342442" y="20980"/>
                  </a:lnTo>
                  <a:lnTo>
                    <a:pt x="293027" y="10579"/>
                  </a:lnTo>
                  <a:lnTo>
                    <a:pt x="129184" y="10579"/>
                  </a:lnTo>
                  <a:lnTo>
                    <a:pt x="79768" y="20980"/>
                  </a:lnTo>
                  <a:lnTo>
                    <a:pt x="37884" y="50495"/>
                  </a:lnTo>
                  <a:lnTo>
                    <a:pt x="9867" y="94615"/>
                  </a:lnTo>
                  <a:lnTo>
                    <a:pt x="0" y="146672"/>
                  </a:lnTo>
                  <a:lnTo>
                    <a:pt x="0" y="465061"/>
                  </a:lnTo>
                  <a:lnTo>
                    <a:pt x="9867" y="517105"/>
                  </a:lnTo>
                  <a:lnTo>
                    <a:pt x="37884" y="561238"/>
                  </a:lnTo>
                  <a:lnTo>
                    <a:pt x="79768" y="590740"/>
                  </a:lnTo>
                  <a:lnTo>
                    <a:pt x="129184" y="601141"/>
                  </a:lnTo>
                  <a:lnTo>
                    <a:pt x="293027" y="601141"/>
                  </a:lnTo>
                  <a:lnTo>
                    <a:pt x="342442" y="590740"/>
                  </a:lnTo>
                  <a:lnTo>
                    <a:pt x="384327" y="561238"/>
                  </a:lnTo>
                  <a:lnTo>
                    <a:pt x="412343" y="517105"/>
                  </a:lnTo>
                  <a:lnTo>
                    <a:pt x="422211" y="465061"/>
                  </a:lnTo>
                  <a:lnTo>
                    <a:pt x="422211" y="146672"/>
                  </a:lnTo>
                  <a:close/>
                </a:path>
                <a:path extrusionOk="0" h="612140" w="3297554">
                  <a:moveTo>
                    <a:pt x="3297263" y="146672"/>
                  </a:moveTo>
                  <a:lnTo>
                    <a:pt x="3286620" y="90563"/>
                  </a:lnTo>
                  <a:lnTo>
                    <a:pt x="3256432" y="43002"/>
                  </a:lnTo>
                  <a:lnTo>
                    <a:pt x="3211284" y="11201"/>
                  </a:lnTo>
                  <a:lnTo>
                    <a:pt x="3158032" y="0"/>
                  </a:lnTo>
                  <a:lnTo>
                    <a:pt x="2994177" y="0"/>
                  </a:lnTo>
                  <a:lnTo>
                    <a:pt x="2940926" y="11201"/>
                  </a:lnTo>
                  <a:lnTo>
                    <a:pt x="2895777" y="43002"/>
                  </a:lnTo>
                  <a:lnTo>
                    <a:pt x="2865590" y="90563"/>
                  </a:lnTo>
                  <a:lnTo>
                    <a:pt x="2854947" y="146672"/>
                  </a:lnTo>
                  <a:lnTo>
                    <a:pt x="2854947" y="465061"/>
                  </a:lnTo>
                  <a:lnTo>
                    <a:pt x="2865590" y="521157"/>
                  </a:lnTo>
                  <a:lnTo>
                    <a:pt x="2895777" y="568731"/>
                  </a:lnTo>
                  <a:lnTo>
                    <a:pt x="2940926" y="600532"/>
                  </a:lnTo>
                  <a:lnTo>
                    <a:pt x="2994177" y="611733"/>
                  </a:lnTo>
                  <a:lnTo>
                    <a:pt x="3158032" y="611733"/>
                  </a:lnTo>
                  <a:lnTo>
                    <a:pt x="3211284" y="600532"/>
                  </a:lnTo>
                  <a:lnTo>
                    <a:pt x="3256432" y="568731"/>
                  </a:lnTo>
                  <a:lnTo>
                    <a:pt x="3286620" y="521157"/>
                  </a:lnTo>
                  <a:lnTo>
                    <a:pt x="3297263" y="465061"/>
                  </a:lnTo>
                  <a:lnTo>
                    <a:pt x="3297263" y="146672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9455188" y="4964456"/>
              <a:ext cx="3287395" cy="1455420"/>
            </a:xfrm>
            <a:custGeom>
              <a:rect b="b" l="l" r="r" t="t"/>
              <a:pathLst>
                <a:path extrusionOk="0" h="1455420" w="3287395">
                  <a:moveTo>
                    <a:pt x="3287217" y="706386"/>
                  </a:moveTo>
                  <a:lnTo>
                    <a:pt x="3178238" y="555980"/>
                  </a:lnTo>
                  <a:lnTo>
                    <a:pt x="3191789" y="332536"/>
                  </a:lnTo>
                  <a:lnTo>
                    <a:pt x="3039046" y="0"/>
                  </a:lnTo>
                  <a:lnTo>
                    <a:pt x="257987" y="0"/>
                  </a:lnTo>
                  <a:lnTo>
                    <a:pt x="125603" y="343319"/>
                  </a:lnTo>
                  <a:lnTo>
                    <a:pt x="138531" y="552361"/>
                  </a:lnTo>
                  <a:lnTo>
                    <a:pt x="0" y="706056"/>
                  </a:lnTo>
                  <a:lnTo>
                    <a:pt x="0" y="1277620"/>
                  </a:lnTo>
                  <a:lnTo>
                    <a:pt x="6159" y="1318336"/>
                  </a:lnTo>
                  <a:lnTo>
                    <a:pt x="23710" y="1355737"/>
                  </a:lnTo>
                  <a:lnTo>
                    <a:pt x="51231" y="1388745"/>
                  </a:lnTo>
                  <a:lnTo>
                    <a:pt x="87312" y="1416291"/>
                  </a:lnTo>
                  <a:lnTo>
                    <a:pt x="130556" y="1437297"/>
                  </a:lnTo>
                  <a:lnTo>
                    <a:pt x="179539" y="1450695"/>
                  </a:lnTo>
                  <a:lnTo>
                    <a:pt x="232879" y="1455394"/>
                  </a:lnTo>
                  <a:lnTo>
                    <a:pt x="3054337" y="1455394"/>
                  </a:lnTo>
                  <a:lnTo>
                    <a:pt x="3107677" y="1450695"/>
                  </a:lnTo>
                  <a:lnTo>
                    <a:pt x="3156661" y="1437297"/>
                  </a:lnTo>
                  <a:lnTo>
                    <a:pt x="3199904" y="1416291"/>
                  </a:lnTo>
                  <a:lnTo>
                    <a:pt x="3235985" y="1388745"/>
                  </a:lnTo>
                  <a:lnTo>
                    <a:pt x="3263506" y="1355737"/>
                  </a:lnTo>
                  <a:lnTo>
                    <a:pt x="3281057" y="1318336"/>
                  </a:lnTo>
                  <a:lnTo>
                    <a:pt x="3287217" y="1277620"/>
                  </a:lnTo>
                  <a:lnTo>
                    <a:pt x="3287217" y="706386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9585871" y="5257165"/>
              <a:ext cx="3056255" cy="412115"/>
            </a:xfrm>
            <a:custGeom>
              <a:rect b="b" l="l" r="r" t="t"/>
              <a:pathLst>
                <a:path extrusionOk="0" h="412114" w="3056254">
                  <a:moveTo>
                    <a:pt x="673531" y="136194"/>
                  </a:moveTo>
                  <a:lnTo>
                    <a:pt x="18999" y="2120"/>
                  </a:lnTo>
                  <a:lnTo>
                    <a:pt x="0" y="51473"/>
                  </a:lnTo>
                  <a:lnTo>
                    <a:pt x="22326" y="411530"/>
                  </a:lnTo>
                  <a:lnTo>
                    <a:pt x="673531" y="411530"/>
                  </a:lnTo>
                  <a:lnTo>
                    <a:pt x="673531" y="136194"/>
                  </a:lnTo>
                  <a:close/>
                </a:path>
                <a:path extrusionOk="0" h="412114" w="3056254">
                  <a:moveTo>
                    <a:pt x="3056001" y="40881"/>
                  </a:moveTo>
                  <a:lnTo>
                    <a:pt x="3037205" y="0"/>
                  </a:lnTo>
                  <a:lnTo>
                    <a:pt x="2372423" y="136194"/>
                  </a:lnTo>
                  <a:lnTo>
                    <a:pt x="2372423" y="411543"/>
                  </a:lnTo>
                  <a:lnTo>
                    <a:pt x="3033585" y="411543"/>
                  </a:lnTo>
                  <a:lnTo>
                    <a:pt x="3056001" y="40881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9729914" y="3853986"/>
              <a:ext cx="2747645" cy="1195705"/>
            </a:xfrm>
            <a:custGeom>
              <a:rect b="b" l="l" r="r" t="t"/>
              <a:pathLst>
                <a:path extrusionOk="0" h="1195704" w="2747645">
                  <a:moveTo>
                    <a:pt x="2299460" y="0"/>
                  </a:moveTo>
                  <a:lnTo>
                    <a:pt x="479841" y="18258"/>
                  </a:lnTo>
                  <a:lnTo>
                    <a:pt x="418382" y="29083"/>
                  </a:lnTo>
                  <a:lnTo>
                    <a:pt x="363251" y="59677"/>
                  </a:lnTo>
                  <a:lnTo>
                    <a:pt x="320017" y="106950"/>
                  </a:lnTo>
                  <a:lnTo>
                    <a:pt x="293048" y="166128"/>
                  </a:lnTo>
                  <a:lnTo>
                    <a:pt x="0" y="1195184"/>
                  </a:lnTo>
                  <a:lnTo>
                    <a:pt x="2747566" y="1195184"/>
                  </a:lnTo>
                  <a:lnTo>
                    <a:pt x="2492023" y="155481"/>
                  </a:lnTo>
                  <a:lnTo>
                    <a:pt x="2465552" y="92887"/>
                  </a:lnTo>
                  <a:lnTo>
                    <a:pt x="2421169" y="42791"/>
                  </a:lnTo>
                  <a:lnTo>
                    <a:pt x="2363715" y="10661"/>
                  </a:lnTo>
                  <a:lnTo>
                    <a:pt x="2299460" y="0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9922188" y="4150651"/>
              <a:ext cx="2363470" cy="801370"/>
            </a:xfrm>
            <a:custGeom>
              <a:rect b="b" l="l" r="r" t="t"/>
              <a:pathLst>
                <a:path extrusionOk="0" h="801370" w="2363470">
                  <a:moveTo>
                    <a:pt x="2115916" y="0"/>
                  </a:moveTo>
                  <a:lnTo>
                    <a:pt x="237921" y="0"/>
                  </a:lnTo>
                  <a:lnTo>
                    <a:pt x="234044" y="1331"/>
                  </a:lnTo>
                  <a:lnTo>
                    <a:pt x="227613" y="6274"/>
                  </a:lnTo>
                  <a:lnTo>
                    <a:pt x="225226" y="9757"/>
                  </a:lnTo>
                  <a:lnTo>
                    <a:pt x="228" y="749290"/>
                  </a:lnTo>
                  <a:lnTo>
                    <a:pt x="0" y="752419"/>
                  </a:lnTo>
                  <a:lnTo>
                    <a:pt x="919" y="758537"/>
                  </a:lnTo>
                  <a:lnTo>
                    <a:pt x="2343781" y="801215"/>
                  </a:lnTo>
                  <a:lnTo>
                    <a:pt x="2346758" y="801252"/>
                  </a:lnTo>
                  <a:lnTo>
                    <a:pt x="2349702" y="800542"/>
                  </a:lnTo>
                  <a:lnTo>
                    <a:pt x="2363024" y="781535"/>
                  </a:lnTo>
                  <a:lnTo>
                    <a:pt x="2362801" y="778363"/>
                  </a:lnTo>
                  <a:lnTo>
                    <a:pt x="2128609" y="9751"/>
                  </a:lnTo>
                  <a:lnTo>
                    <a:pt x="2126221" y="6270"/>
                  </a:lnTo>
                  <a:lnTo>
                    <a:pt x="2119792" y="1330"/>
                  </a:lnTo>
                  <a:lnTo>
                    <a:pt x="2115916" y="0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0776302" y="3788940"/>
              <a:ext cx="655320" cy="191135"/>
            </a:xfrm>
            <a:custGeom>
              <a:rect b="b" l="l" r="r" t="t"/>
              <a:pathLst>
                <a:path extrusionOk="0" h="191135" w="655320">
                  <a:moveTo>
                    <a:pt x="593622" y="0"/>
                  </a:moveTo>
                  <a:lnTo>
                    <a:pt x="61171" y="0"/>
                  </a:lnTo>
                  <a:lnTo>
                    <a:pt x="56870" y="4188"/>
                  </a:lnTo>
                  <a:lnTo>
                    <a:pt x="2558" y="148877"/>
                  </a:lnTo>
                  <a:lnTo>
                    <a:pt x="766" y="155612"/>
                  </a:lnTo>
                  <a:lnTo>
                    <a:pt x="0" y="162518"/>
                  </a:lnTo>
                  <a:lnTo>
                    <a:pt x="263" y="169465"/>
                  </a:lnTo>
                  <a:lnTo>
                    <a:pt x="1560" y="176325"/>
                  </a:lnTo>
                  <a:lnTo>
                    <a:pt x="3990" y="185146"/>
                  </a:lnTo>
                  <a:lnTo>
                    <a:pt x="8780" y="190623"/>
                  </a:lnTo>
                  <a:lnTo>
                    <a:pt x="640731" y="190623"/>
                  </a:lnTo>
                  <a:lnTo>
                    <a:pt x="646012" y="190623"/>
                  </a:lnTo>
                  <a:lnTo>
                    <a:pt x="650802" y="185146"/>
                  </a:lnTo>
                  <a:lnTo>
                    <a:pt x="653232" y="176325"/>
                  </a:lnTo>
                  <a:lnTo>
                    <a:pt x="654530" y="169465"/>
                  </a:lnTo>
                  <a:lnTo>
                    <a:pt x="654793" y="162518"/>
                  </a:lnTo>
                  <a:lnTo>
                    <a:pt x="654026" y="155612"/>
                  </a:lnTo>
                  <a:lnTo>
                    <a:pt x="652234" y="148877"/>
                  </a:lnTo>
                  <a:lnTo>
                    <a:pt x="597922" y="4188"/>
                  </a:lnTo>
                  <a:lnTo>
                    <a:pt x="593622" y="0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9319476" y="4816196"/>
              <a:ext cx="3568700" cy="212090"/>
            </a:xfrm>
            <a:custGeom>
              <a:rect b="b" l="l" r="r" t="t"/>
              <a:pathLst>
                <a:path extrusionOk="0" h="212089" w="3568700">
                  <a:moveTo>
                    <a:pt x="412165" y="0"/>
                  </a:moveTo>
                  <a:lnTo>
                    <a:pt x="110464" y="0"/>
                  </a:lnTo>
                  <a:lnTo>
                    <a:pt x="88823" y="2273"/>
                  </a:lnTo>
                  <a:lnTo>
                    <a:pt x="49212" y="19583"/>
                  </a:lnTo>
                  <a:lnTo>
                    <a:pt x="18605" y="51828"/>
                  </a:lnTo>
                  <a:lnTo>
                    <a:pt x="2171" y="93560"/>
                  </a:lnTo>
                  <a:lnTo>
                    <a:pt x="0" y="116370"/>
                  </a:lnTo>
                  <a:lnTo>
                    <a:pt x="0" y="211797"/>
                  </a:lnTo>
                  <a:lnTo>
                    <a:pt x="412165" y="211797"/>
                  </a:lnTo>
                  <a:lnTo>
                    <a:pt x="412165" y="0"/>
                  </a:lnTo>
                  <a:close/>
                </a:path>
                <a:path extrusionOk="0" h="212089" w="3568700">
                  <a:moveTo>
                    <a:pt x="3568687" y="116370"/>
                  </a:moveTo>
                  <a:lnTo>
                    <a:pt x="3560254" y="71856"/>
                  </a:lnTo>
                  <a:lnTo>
                    <a:pt x="3536302" y="34112"/>
                  </a:lnTo>
                  <a:lnTo>
                    <a:pt x="3500475" y="8890"/>
                  </a:lnTo>
                  <a:lnTo>
                    <a:pt x="3458222" y="0"/>
                  </a:lnTo>
                  <a:lnTo>
                    <a:pt x="3156534" y="0"/>
                  </a:lnTo>
                  <a:lnTo>
                    <a:pt x="3156534" y="211797"/>
                  </a:lnTo>
                  <a:lnTo>
                    <a:pt x="3568687" y="211797"/>
                  </a:lnTo>
                  <a:lnTo>
                    <a:pt x="3568687" y="116370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256322" y="6515710"/>
              <a:ext cx="7682865" cy="788035"/>
            </a:xfrm>
            <a:custGeom>
              <a:rect b="b" l="l" r="r" t="t"/>
              <a:pathLst>
                <a:path extrusionOk="0" h="788034" w="7682865">
                  <a:moveTo>
                    <a:pt x="2023491" y="25082"/>
                  </a:moveTo>
                  <a:lnTo>
                    <a:pt x="2014943" y="0"/>
                  </a:lnTo>
                  <a:lnTo>
                    <a:pt x="0" y="762533"/>
                  </a:lnTo>
                  <a:lnTo>
                    <a:pt x="8559" y="787615"/>
                  </a:lnTo>
                  <a:lnTo>
                    <a:pt x="2023491" y="25082"/>
                  </a:lnTo>
                  <a:close/>
                </a:path>
                <a:path extrusionOk="0" h="788034" w="7682865">
                  <a:moveTo>
                    <a:pt x="7682357" y="762393"/>
                  </a:moveTo>
                  <a:lnTo>
                    <a:pt x="5667362" y="50"/>
                  </a:lnTo>
                  <a:lnTo>
                    <a:pt x="5658815" y="25133"/>
                  </a:lnTo>
                  <a:lnTo>
                    <a:pt x="7673797" y="787476"/>
                  </a:lnTo>
                  <a:lnTo>
                    <a:pt x="7682357" y="762393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095177" y="6576327"/>
              <a:ext cx="120650" cy="1172210"/>
            </a:xfrm>
            <a:custGeom>
              <a:rect b="b" l="l" r="r" t="t"/>
              <a:pathLst>
                <a:path extrusionOk="0" h="1172209" w="120650">
                  <a:moveTo>
                    <a:pt x="120611" y="1008024"/>
                  </a:moveTo>
                  <a:lnTo>
                    <a:pt x="0" y="1008024"/>
                  </a:lnTo>
                  <a:lnTo>
                    <a:pt x="0" y="1172133"/>
                  </a:lnTo>
                  <a:lnTo>
                    <a:pt x="120611" y="1172133"/>
                  </a:lnTo>
                  <a:lnTo>
                    <a:pt x="120611" y="1008024"/>
                  </a:lnTo>
                  <a:close/>
                </a:path>
                <a:path extrusionOk="0" h="1172209" w="120650">
                  <a:moveTo>
                    <a:pt x="120611" y="679805"/>
                  </a:moveTo>
                  <a:lnTo>
                    <a:pt x="0" y="679805"/>
                  </a:lnTo>
                  <a:lnTo>
                    <a:pt x="0" y="843902"/>
                  </a:lnTo>
                  <a:lnTo>
                    <a:pt x="120611" y="843902"/>
                  </a:lnTo>
                  <a:lnTo>
                    <a:pt x="120611" y="679805"/>
                  </a:lnTo>
                  <a:close/>
                </a:path>
                <a:path extrusionOk="0" h="1172209" w="120650">
                  <a:moveTo>
                    <a:pt x="120611" y="328231"/>
                  </a:moveTo>
                  <a:lnTo>
                    <a:pt x="0" y="328231"/>
                  </a:lnTo>
                  <a:lnTo>
                    <a:pt x="0" y="492328"/>
                  </a:lnTo>
                  <a:lnTo>
                    <a:pt x="120611" y="492328"/>
                  </a:lnTo>
                  <a:lnTo>
                    <a:pt x="120611" y="328231"/>
                  </a:lnTo>
                  <a:close/>
                </a:path>
                <a:path extrusionOk="0" h="1172209" w="120650">
                  <a:moveTo>
                    <a:pt x="120611" y="0"/>
                  </a:moveTo>
                  <a:lnTo>
                    <a:pt x="0" y="0"/>
                  </a:lnTo>
                  <a:lnTo>
                    <a:pt x="0" y="164109"/>
                  </a:lnTo>
                  <a:lnTo>
                    <a:pt x="120611" y="164109"/>
                  </a:lnTo>
                  <a:lnTo>
                    <a:pt x="1206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0501840" y="2049731"/>
              <a:ext cx="1196975" cy="1261110"/>
            </a:xfrm>
            <a:custGeom>
              <a:rect b="b" l="l" r="r" t="t"/>
              <a:pathLst>
                <a:path extrusionOk="0" h="1261110" w="1196975">
                  <a:moveTo>
                    <a:pt x="598352" y="0"/>
                  </a:moveTo>
                  <a:lnTo>
                    <a:pt x="551591" y="1896"/>
                  </a:lnTo>
                  <a:lnTo>
                    <a:pt x="505815" y="7492"/>
                  </a:lnTo>
                  <a:lnTo>
                    <a:pt x="461155" y="16647"/>
                  </a:lnTo>
                  <a:lnTo>
                    <a:pt x="417746" y="29222"/>
                  </a:lnTo>
                  <a:lnTo>
                    <a:pt x="375721" y="45076"/>
                  </a:lnTo>
                  <a:lnTo>
                    <a:pt x="335212" y="64069"/>
                  </a:lnTo>
                  <a:lnTo>
                    <a:pt x="296352" y="86061"/>
                  </a:lnTo>
                  <a:lnTo>
                    <a:pt x="259275" y="110911"/>
                  </a:lnTo>
                  <a:lnTo>
                    <a:pt x="224113" y="138480"/>
                  </a:lnTo>
                  <a:lnTo>
                    <a:pt x="191000" y="168627"/>
                  </a:lnTo>
                  <a:lnTo>
                    <a:pt x="160068" y="201213"/>
                  </a:lnTo>
                  <a:lnTo>
                    <a:pt x="131451" y="236097"/>
                  </a:lnTo>
                  <a:lnTo>
                    <a:pt x="105281" y="273139"/>
                  </a:lnTo>
                  <a:lnTo>
                    <a:pt x="81692" y="312199"/>
                  </a:lnTo>
                  <a:lnTo>
                    <a:pt x="60817" y="353137"/>
                  </a:lnTo>
                  <a:lnTo>
                    <a:pt x="42788" y="395812"/>
                  </a:lnTo>
                  <a:lnTo>
                    <a:pt x="27739" y="440085"/>
                  </a:lnTo>
                  <a:lnTo>
                    <a:pt x="15802" y="485815"/>
                  </a:lnTo>
                  <a:lnTo>
                    <a:pt x="7112" y="532862"/>
                  </a:lnTo>
                  <a:lnTo>
                    <a:pt x="1800" y="581086"/>
                  </a:lnTo>
                  <a:lnTo>
                    <a:pt x="0" y="630348"/>
                  </a:lnTo>
                  <a:lnTo>
                    <a:pt x="1800" y="679609"/>
                  </a:lnTo>
                  <a:lnTo>
                    <a:pt x="7112" y="727833"/>
                  </a:lnTo>
                  <a:lnTo>
                    <a:pt x="15802" y="774881"/>
                  </a:lnTo>
                  <a:lnTo>
                    <a:pt x="27739" y="820611"/>
                  </a:lnTo>
                  <a:lnTo>
                    <a:pt x="42788" y="864884"/>
                  </a:lnTo>
                  <a:lnTo>
                    <a:pt x="60817" y="907559"/>
                  </a:lnTo>
                  <a:lnTo>
                    <a:pt x="81692" y="948497"/>
                  </a:lnTo>
                  <a:lnTo>
                    <a:pt x="105281" y="987556"/>
                  </a:lnTo>
                  <a:lnTo>
                    <a:pt x="131451" y="1024598"/>
                  </a:lnTo>
                  <a:lnTo>
                    <a:pt x="160068" y="1059482"/>
                  </a:lnTo>
                  <a:lnTo>
                    <a:pt x="191000" y="1092068"/>
                  </a:lnTo>
                  <a:lnTo>
                    <a:pt x="224113" y="1122216"/>
                  </a:lnTo>
                  <a:lnTo>
                    <a:pt x="259275" y="1149785"/>
                  </a:lnTo>
                  <a:lnTo>
                    <a:pt x="296352" y="1174635"/>
                  </a:lnTo>
                  <a:lnTo>
                    <a:pt x="335212" y="1196627"/>
                  </a:lnTo>
                  <a:lnTo>
                    <a:pt x="375721" y="1215619"/>
                  </a:lnTo>
                  <a:lnTo>
                    <a:pt x="417746" y="1231473"/>
                  </a:lnTo>
                  <a:lnTo>
                    <a:pt x="461155" y="1244048"/>
                  </a:lnTo>
                  <a:lnTo>
                    <a:pt x="505815" y="1253203"/>
                  </a:lnTo>
                  <a:lnTo>
                    <a:pt x="551591" y="1258799"/>
                  </a:lnTo>
                  <a:lnTo>
                    <a:pt x="598352" y="1260696"/>
                  </a:lnTo>
                  <a:lnTo>
                    <a:pt x="645113" y="1258799"/>
                  </a:lnTo>
                  <a:lnTo>
                    <a:pt x="690890" y="1253203"/>
                  </a:lnTo>
                  <a:lnTo>
                    <a:pt x="735549" y="1244048"/>
                  </a:lnTo>
                  <a:lnTo>
                    <a:pt x="778958" y="1231473"/>
                  </a:lnTo>
                  <a:lnTo>
                    <a:pt x="820983" y="1215619"/>
                  </a:lnTo>
                  <a:lnTo>
                    <a:pt x="861493" y="1196627"/>
                  </a:lnTo>
                  <a:lnTo>
                    <a:pt x="900352" y="1174635"/>
                  </a:lnTo>
                  <a:lnTo>
                    <a:pt x="937430" y="1149785"/>
                  </a:lnTo>
                  <a:lnTo>
                    <a:pt x="972591" y="1122216"/>
                  </a:lnTo>
                  <a:lnTo>
                    <a:pt x="1005705" y="1092068"/>
                  </a:lnTo>
                  <a:lnTo>
                    <a:pt x="1036636" y="1059482"/>
                  </a:lnTo>
                  <a:lnTo>
                    <a:pt x="1065254" y="1024598"/>
                  </a:lnTo>
                  <a:lnTo>
                    <a:pt x="1091423" y="987556"/>
                  </a:lnTo>
                  <a:lnTo>
                    <a:pt x="1115012" y="948497"/>
                  </a:lnTo>
                  <a:lnTo>
                    <a:pt x="1135888" y="907559"/>
                  </a:lnTo>
                  <a:lnTo>
                    <a:pt x="1153917" y="864884"/>
                  </a:lnTo>
                  <a:lnTo>
                    <a:pt x="1168966" y="820611"/>
                  </a:lnTo>
                  <a:lnTo>
                    <a:pt x="1180902" y="774881"/>
                  </a:lnTo>
                  <a:lnTo>
                    <a:pt x="1189593" y="727833"/>
                  </a:lnTo>
                  <a:lnTo>
                    <a:pt x="1194905" y="679609"/>
                  </a:lnTo>
                  <a:lnTo>
                    <a:pt x="1196705" y="630348"/>
                  </a:lnTo>
                  <a:lnTo>
                    <a:pt x="1194905" y="581086"/>
                  </a:lnTo>
                  <a:lnTo>
                    <a:pt x="1189593" y="532862"/>
                  </a:lnTo>
                  <a:lnTo>
                    <a:pt x="1180902" y="485815"/>
                  </a:lnTo>
                  <a:lnTo>
                    <a:pt x="1168966" y="440085"/>
                  </a:lnTo>
                  <a:lnTo>
                    <a:pt x="1153917" y="395812"/>
                  </a:lnTo>
                  <a:lnTo>
                    <a:pt x="1135888" y="353137"/>
                  </a:lnTo>
                  <a:lnTo>
                    <a:pt x="1115012" y="312199"/>
                  </a:lnTo>
                  <a:lnTo>
                    <a:pt x="1091423" y="273139"/>
                  </a:lnTo>
                  <a:lnTo>
                    <a:pt x="1065254" y="236097"/>
                  </a:lnTo>
                  <a:lnTo>
                    <a:pt x="1036636" y="201213"/>
                  </a:lnTo>
                  <a:lnTo>
                    <a:pt x="1005705" y="168627"/>
                  </a:lnTo>
                  <a:lnTo>
                    <a:pt x="972591" y="138480"/>
                  </a:lnTo>
                  <a:lnTo>
                    <a:pt x="937430" y="110911"/>
                  </a:lnTo>
                  <a:lnTo>
                    <a:pt x="900352" y="86061"/>
                  </a:lnTo>
                  <a:lnTo>
                    <a:pt x="861493" y="64069"/>
                  </a:lnTo>
                  <a:lnTo>
                    <a:pt x="820983" y="45076"/>
                  </a:lnTo>
                  <a:lnTo>
                    <a:pt x="778958" y="29222"/>
                  </a:lnTo>
                  <a:lnTo>
                    <a:pt x="735549" y="16647"/>
                  </a:lnTo>
                  <a:lnTo>
                    <a:pt x="690890" y="7492"/>
                  </a:lnTo>
                  <a:lnTo>
                    <a:pt x="645113" y="1896"/>
                  </a:lnTo>
                  <a:lnTo>
                    <a:pt x="598352" y="0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0732657" y="2397832"/>
              <a:ext cx="733425" cy="575945"/>
            </a:xfrm>
            <a:custGeom>
              <a:rect b="b" l="l" r="r" t="t"/>
              <a:pathLst>
                <a:path extrusionOk="0" h="575944" w="733425">
                  <a:moveTo>
                    <a:pt x="610038" y="0"/>
                  </a:moveTo>
                  <a:lnTo>
                    <a:pt x="242453" y="345100"/>
                  </a:lnTo>
                  <a:lnTo>
                    <a:pt x="133639" y="220676"/>
                  </a:lnTo>
                  <a:lnTo>
                    <a:pt x="0" y="313117"/>
                  </a:lnTo>
                  <a:lnTo>
                    <a:pt x="229805" y="575898"/>
                  </a:lnTo>
                  <a:lnTo>
                    <a:pt x="732961" y="103573"/>
                  </a:lnTo>
                  <a:lnTo>
                    <a:pt x="610038" y="0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570213" y="2863329"/>
              <a:ext cx="1306830" cy="4292600"/>
            </a:xfrm>
            <a:custGeom>
              <a:rect b="b" l="l" r="r" t="t"/>
              <a:pathLst>
                <a:path extrusionOk="0" h="4292600" w="1306830">
                  <a:moveTo>
                    <a:pt x="471614" y="392823"/>
                  </a:moveTo>
                  <a:lnTo>
                    <a:pt x="150571" y="45986"/>
                  </a:lnTo>
                  <a:lnTo>
                    <a:pt x="143370" y="33477"/>
                  </a:lnTo>
                  <a:lnTo>
                    <a:pt x="134124" y="22555"/>
                  </a:lnTo>
                  <a:lnTo>
                    <a:pt x="123075" y="13487"/>
                  </a:lnTo>
                  <a:lnTo>
                    <a:pt x="110477" y="6527"/>
                  </a:lnTo>
                  <a:lnTo>
                    <a:pt x="96824" y="1981"/>
                  </a:lnTo>
                  <a:lnTo>
                    <a:pt x="82715" y="0"/>
                  </a:lnTo>
                  <a:lnTo>
                    <a:pt x="68465" y="609"/>
                  </a:lnTo>
                  <a:lnTo>
                    <a:pt x="29387" y="17487"/>
                  </a:lnTo>
                  <a:lnTo>
                    <a:pt x="4686" y="52336"/>
                  </a:lnTo>
                  <a:lnTo>
                    <a:pt x="0" y="80518"/>
                  </a:lnTo>
                  <a:lnTo>
                    <a:pt x="1511" y="94894"/>
                  </a:lnTo>
                  <a:lnTo>
                    <a:pt x="20459" y="133019"/>
                  </a:lnTo>
                  <a:lnTo>
                    <a:pt x="56299" y="155676"/>
                  </a:lnTo>
                  <a:lnTo>
                    <a:pt x="81724" y="158877"/>
                  </a:lnTo>
                  <a:lnTo>
                    <a:pt x="90233" y="158064"/>
                  </a:lnTo>
                  <a:lnTo>
                    <a:pt x="98615" y="156324"/>
                  </a:lnTo>
                  <a:lnTo>
                    <a:pt x="106781" y="153670"/>
                  </a:lnTo>
                  <a:lnTo>
                    <a:pt x="430606" y="532765"/>
                  </a:lnTo>
                  <a:lnTo>
                    <a:pt x="471614" y="392823"/>
                  </a:lnTo>
                  <a:close/>
                </a:path>
                <a:path extrusionOk="0" h="4292600" w="1306830">
                  <a:moveTo>
                    <a:pt x="1306614" y="3876573"/>
                  </a:moveTo>
                  <a:lnTo>
                    <a:pt x="1148461" y="3876573"/>
                  </a:lnTo>
                  <a:lnTo>
                    <a:pt x="1199438" y="4292549"/>
                  </a:lnTo>
                  <a:lnTo>
                    <a:pt x="1306601" y="4292549"/>
                  </a:lnTo>
                  <a:lnTo>
                    <a:pt x="1306614" y="3876573"/>
                  </a:lnTo>
                  <a:close/>
                </a:path>
              </a:pathLst>
            </a:custGeom>
            <a:solidFill>
              <a:srgbClr val="CD95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558598" y="7072458"/>
              <a:ext cx="346075" cy="187960"/>
            </a:xfrm>
            <a:custGeom>
              <a:rect b="b" l="l" r="r" t="t"/>
              <a:pathLst>
                <a:path extrusionOk="0" h="187959" w="346075">
                  <a:moveTo>
                    <a:pt x="197673" y="0"/>
                  </a:moveTo>
                  <a:lnTo>
                    <a:pt x="134498" y="48188"/>
                  </a:lnTo>
                  <a:lnTo>
                    <a:pt x="108138" y="50817"/>
                  </a:lnTo>
                  <a:lnTo>
                    <a:pt x="83031" y="58497"/>
                  </a:lnTo>
                  <a:lnTo>
                    <a:pt x="39399" y="87838"/>
                  </a:lnTo>
                  <a:lnTo>
                    <a:pt x="10243" y="131746"/>
                  </a:lnTo>
                  <a:lnTo>
                    <a:pt x="0" y="183539"/>
                  </a:lnTo>
                  <a:lnTo>
                    <a:pt x="0" y="187935"/>
                  </a:lnTo>
                  <a:lnTo>
                    <a:pt x="345529" y="187935"/>
                  </a:lnTo>
                  <a:lnTo>
                    <a:pt x="345529" y="48188"/>
                  </a:lnTo>
                  <a:lnTo>
                    <a:pt x="315369" y="48188"/>
                  </a:lnTo>
                  <a:lnTo>
                    <a:pt x="197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7483165" y="6739891"/>
              <a:ext cx="158750" cy="416559"/>
            </a:xfrm>
            <a:custGeom>
              <a:rect b="b" l="l" r="r" t="t"/>
              <a:pathLst>
                <a:path extrusionOk="0" h="416559" w="158750">
                  <a:moveTo>
                    <a:pt x="158157" y="0"/>
                  </a:moveTo>
                  <a:lnTo>
                    <a:pt x="0" y="0"/>
                  </a:lnTo>
                  <a:lnTo>
                    <a:pt x="50979" y="415977"/>
                  </a:lnTo>
                  <a:lnTo>
                    <a:pt x="158135" y="415977"/>
                  </a:lnTo>
                  <a:lnTo>
                    <a:pt x="158157" y="0"/>
                  </a:lnTo>
                  <a:close/>
                </a:path>
              </a:pathLst>
            </a:custGeom>
            <a:solidFill>
              <a:srgbClr val="CD95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73487" y="4671861"/>
              <a:ext cx="1109980" cy="2588895"/>
            </a:xfrm>
            <a:custGeom>
              <a:rect b="b" l="l" r="r" t="t"/>
              <a:pathLst>
                <a:path extrusionOk="0" h="2588895" w="1109980">
                  <a:moveTo>
                    <a:pt x="1095121" y="2448788"/>
                  </a:moveTo>
                  <a:lnTo>
                    <a:pt x="1064958" y="2448788"/>
                  </a:lnTo>
                  <a:lnTo>
                    <a:pt x="947254" y="2400604"/>
                  </a:lnTo>
                  <a:lnTo>
                    <a:pt x="884085" y="2448788"/>
                  </a:lnTo>
                  <a:lnTo>
                    <a:pt x="832612" y="2459101"/>
                  </a:lnTo>
                  <a:lnTo>
                    <a:pt x="788987" y="2488438"/>
                  </a:lnTo>
                  <a:lnTo>
                    <a:pt x="759828" y="2532354"/>
                  </a:lnTo>
                  <a:lnTo>
                    <a:pt x="749592" y="2584145"/>
                  </a:lnTo>
                  <a:lnTo>
                    <a:pt x="749592" y="2588539"/>
                  </a:lnTo>
                  <a:lnTo>
                    <a:pt x="1095121" y="2588539"/>
                  </a:lnTo>
                  <a:lnTo>
                    <a:pt x="1095121" y="2448788"/>
                  </a:lnTo>
                  <a:close/>
                </a:path>
                <a:path extrusionOk="0" h="2588895" w="1109980">
                  <a:moveTo>
                    <a:pt x="1109586" y="2309609"/>
                  </a:moveTo>
                  <a:lnTo>
                    <a:pt x="949312" y="1428750"/>
                  </a:lnTo>
                  <a:lnTo>
                    <a:pt x="951407" y="1335760"/>
                  </a:lnTo>
                  <a:lnTo>
                    <a:pt x="953503" y="1128636"/>
                  </a:lnTo>
                  <a:lnTo>
                    <a:pt x="949312" y="915162"/>
                  </a:lnTo>
                  <a:lnTo>
                    <a:pt x="932510" y="803148"/>
                  </a:lnTo>
                  <a:lnTo>
                    <a:pt x="917803" y="778840"/>
                  </a:lnTo>
                  <a:lnTo>
                    <a:pt x="922007" y="754532"/>
                  </a:lnTo>
                  <a:lnTo>
                    <a:pt x="941959" y="727062"/>
                  </a:lnTo>
                  <a:lnTo>
                    <a:pt x="974509" y="693242"/>
                  </a:lnTo>
                  <a:lnTo>
                    <a:pt x="996569" y="656767"/>
                  </a:lnTo>
                  <a:lnTo>
                    <a:pt x="993406" y="623379"/>
                  </a:lnTo>
                  <a:lnTo>
                    <a:pt x="974509" y="592988"/>
                  </a:lnTo>
                  <a:lnTo>
                    <a:pt x="949312" y="565492"/>
                  </a:lnTo>
                  <a:lnTo>
                    <a:pt x="937641" y="538556"/>
                  </a:lnTo>
                  <a:lnTo>
                    <a:pt x="934377" y="495604"/>
                  </a:lnTo>
                  <a:lnTo>
                    <a:pt x="936701" y="441261"/>
                  </a:lnTo>
                  <a:lnTo>
                    <a:pt x="946975" y="316992"/>
                  </a:lnTo>
                  <a:lnTo>
                    <a:pt x="949312" y="256349"/>
                  </a:lnTo>
                  <a:lnTo>
                    <a:pt x="928306" y="167513"/>
                  </a:lnTo>
                  <a:lnTo>
                    <a:pt x="882103" y="84810"/>
                  </a:lnTo>
                  <a:lnTo>
                    <a:pt x="835888" y="23799"/>
                  </a:lnTo>
                  <a:lnTo>
                    <a:pt x="814895" y="0"/>
                  </a:lnTo>
                  <a:lnTo>
                    <a:pt x="184823" y="101447"/>
                  </a:lnTo>
                  <a:lnTo>
                    <a:pt x="117614" y="421703"/>
                  </a:lnTo>
                  <a:lnTo>
                    <a:pt x="114071" y="428802"/>
                  </a:lnTo>
                  <a:lnTo>
                    <a:pt x="108165" y="446024"/>
                  </a:lnTo>
                  <a:lnTo>
                    <a:pt x="106984" y="467258"/>
                  </a:lnTo>
                  <a:lnTo>
                    <a:pt x="117614" y="486410"/>
                  </a:lnTo>
                  <a:lnTo>
                    <a:pt x="109867" y="629488"/>
                  </a:lnTo>
                  <a:lnTo>
                    <a:pt x="68262" y="923353"/>
                  </a:lnTo>
                  <a:lnTo>
                    <a:pt x="21920" y="1213192"/>
                  </a:lnTo>
                  <a:lnTo>
                    <a:pt x="0" y="1344206"/>
                  </a:lnTo>
                  <a:lnTo>
                    <a:pt x="132613" y="2309609"/>
                  </a:lnTo>
                  <a:lnTo>
                    <a:pt x="328942" y="2309609"/>
                  </a:lnTo>
                  <a:lnTo>
                    <a:pt x="301548" y="1403388"/>
                  </a:lnTo>
                  <a:lnTo>
                    <a:pt x="546061" y="769327"/>
                  </a:lnTo>
                  <a:lnTo>
                    <a:pt x="621677" y="1428750"/>
                  </a:lnTo>
                  <a:lnTo>
                    <a:pt x="899236" y="2309609"/>
                  </a:lnTo>
                  <a:lnTo>
                    <a:pt x="1109586" y="2309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5740646" y="2997365"/>
              <a:ext cx="1866900" cy="2073275"/>
            </a:xfrm>
            <a:custGeom>
              <a:rect b="b" l="l" r="r" t="t"/>
              <a:pathLst>
                <a:path extrusionOk="0" h="2073275" w="1866900">
                  <a:moveTo>
                    <a:pt x="1866696" y="643356"/>
                  </a:moveTo>
                  <a:lnTo>
                    <a:pt x="1864334" y="567004"/>
                  </a:lnTo>
                  <a:lnTo>
                    <a:pt x="1843074" y="484314"/>
                  </a:lnTo>
                  <a:lnTo>
                    <a:pt x="1788731" y="431736"/>
                  </a:lnTo>
                  <a:lnTo>
                    <a:pt x="1662722" y="406374"/>
                  </a:lnTo>
                  <a:lnTo>
                    <a:pt x="1504022" y="220383"/>
                  </a:lnTo>
                  <a:lnTo>
                    <a:pt x="1294003" y="228841"/>
                  </a:lnTo>
                  <a:lnTo>
                    <a:pt x="1167066" y="389470"/>
                  </a:lnTo>
                  <a:lnTo>
                    <a:pt x="1138186" y="394220"/>
                  </a:lnTo>
                  <a:lnTo>
                    <a:pt x="1074648" y="414832"/>
                  </a:lnTo>
                  <a:lnTo>
                    <a:pt x="1072997" y="416026"/>
                  </a:lnTo>
                  <a:lnTo>
                    <a:pt x="1003922" y="403059"/>
                  </a:lnTo>
                  <a:lnTo>
                    <a:pt x="734517" y="364693"/>
                  </a:lnTo>
                  <a:lnTo>
                    <a:pt x="504583" y="336054"/>
                  </a:lnTo>
                  <a:lnTo>
                    <a:pt x="407250" y="324815"/>
                  </a:lnTo>
                  <a:lnTo>
                    <a:pt x="103060" y="0"/>
                  </a:lnTo>
                  <a:lnTo>
                    <a:pt x="0" y="150622"/>
                  </a:lnTo>
                  <a:lnTo>
                    <a:pt x="340995" y="577062"/>
                  </a:lnTo>
                  <a:lnTo>
                    <a:pt x="978903" y="708926"/>
                  </a:lnTo>
                  <a:lnTo>
                    <a:pt x="975525" y="851941"/>
                  </a:lnTo>
                  <a:lnTo>
                    <a:pt x="974318" y="919048"/>
                  </a:lnTo>
                  <a:lnTo>
                    <a:pt x="973480" y="986193"/>
                  </a:lnTo>
                  <a:lnTo>
                    <a:pt x="973175" y="1051725"/>
                  </a:lnTo>
                  <a:lnTo>
                    <a:pt x="973531" y="1114018"/>
                  </a:lnTo>
                  <a:lnTo>
                    <a:pt x="974712" y="1171422"/>
                  </a:lnTo>
                  <a:lnTo>
                    <a:pt x="976871" y="1222298"/>
                  </a:lnTo>
                  <a:lnTo>
                    <a:pt x="980135" y="1265021"/>
                  </a:lnTo>
                  <a:lnTo>
                    <a:pt x="990638" y="1319415"/>
                  </a:lnTo>
                  <a:lnTo>
                    <a:pt x="1011072" y="1364805"/>
                  </a:lnTo>
                  <a:lnTo>
                    <a:pt x="1029081" y="1408557"/>
                  </a:lnTo>
                  <a:lnTo>
                    <a:pt x="1040244" y="1449070"/>
                  </a:lnTo>
                  <a:lnTo>
                    <a:pt x="1040104" y="1484718"/>
                  </a:lnTo>
                  <a:lnTo>
                    <a:pt x="1024242" y="1513865"/>
                  </a:lnTo>
                  <a:lnTo>
                    <a:pt x="992619" y="1538363"/>
                  </a:lnTo>
                  <a:lnTo>
                    <a:pt x="965898" y="1558061"/>
                  </a:lnTo>
                  <a:lnTo>
                    <a:pt x="951776" y="1587360"/>
                  </a:lnTo>
                  <a:lnTo>
                    <a:pt x="957961" y="1640674"/>
                  </a:lnTo>
                  <a:lnTo>
                    <a:pt x="979868" y="1689862"/>
                  </a:lnTo>
                  <a:lnTo>
                    <a:pt x="1001610" y="1709102"/>
                  </a:lnTo>
                  <a:lnTo>
                    <a:pt x="1013891" y="1716354"/>
                  </a:lnTo>
                  <a:lnTo>
                    <a:pt x="1007440" y="1729536"/>
                  </a:lnTo>
                  <a:lnTo>
                    <a:pt x="987717" y="1760093"/>
                  </a:lnTo>
                  <a:lnTo>
                    <a:pt x="964082" y="1808937"/>
                  </a:lnTo>
                  <a:lnTo>
                    <a:pt x="944537" y="1864893"/>
                  </a:lnTo>
                  <a:lnTo>
                    <a:pt x="937031" y="1916785"/>
                  </a:lnTo>
                  <a:lnTo>
                    <a:pt x="949566" y="1953475"/>
                  </a:lnTo>
                  <a:lnTo>
                    <a:pt x="999324" y="1992350"/>
                  </a:lnTo>
                  <a:lnTo>
                    <a:pt x="1036993" y="2015756"/>
                  </a:lnTo>
                  <a:lnTo>
                    <a:pt x="1080058" y="2038210"/>
                  </a:lnTo>
                  <a:lnTo>
                    <a:pt x="1126172" y="2056993"/>
                  </a:lnTo>
                  <a:lnTo>
                    <a:pt x="1172959" y="2069426"/>
                  </a:lnTo>
                  <a:lnTo>
                    <a:pt x="1218107" y="2072779"/>
                  </a:lnTo>
                  <a:lnTo>
                    <a:pt x="1259230" y="2064385"/>
                  </a:lnTo>
                  <a:lnTo>
                    <a:pt x="1294003" y="2041525"/>
                  </a:lnTo>
                  <a:lnTo>
                    <a:pt x="1364272" y="2057781"/>
                  </a:lnTo>
                  <a:lnTo>
                    <a:pt x="1413446" y="2062022"/>
                  </a:lnTo>
                  <a:lnTo>
                    <a:pt x="1445768" y="2057920"/>
                  </a:lnTo>
                  <a:lnTo>
                    <a:pt x="1465516" y="2049170"/>
                  </a:lnTo>
                  <a:lnTo>
                    <a:pt x="1476946" y="2039467"/>
                  </a:lnTo>
                  <a:lnTo>
                    <a:pt x="1484325" y="2032508"/>
                  </a:lnTo>
                  <a:lnTo>
                    <a:pt x="1491932" y="2031961"/>
                  </a:lnTo>
                  <a:lnTo>
                    <a:pt x="1504022" y="2041525"/>
                  </a:lnTo>
                  <a:lnTo>
                    <a:pt x="1566227" y="2040318"/>
                  </a:lnTo>
                  <a:lnTo>
                    <a:pt x="1662125" y="1996440"/>
                  </a:lnTo>
                  <a:lnTo>
                    <a:pt x="1750148" y="1944649"/>
                  </a:lnTo>
                  <a:lnTo>
                    <a:pt x="1788731" y="1919668"/>
                  </a:lnTo>
                  <a:lnTo>
                    <a:pt x="1784794" y="1889810"/>
                  </a:lnTo>
                  <a:lnTo>
                    <a:pt x="1776133" y="1820329"/>
                  </a:lnTo>
                  <a:lnTo>
                    <a:pt x="1767471" y="1741335"/>
                  </a:lnTo>
                  <a:lnTo>
                    <a:pt x="1763522" y="1682953"/>
                  </a:lnTo>
                  <a:lnTo>
                    <a:pt x="1754860" y="1651241"/>
                  </a:lnTo>
                  <a:lnTo>
                    <a:pt x="1738325" y="1625879"/>
                  </a:lnTo>
                  <a:lnTo>
                    <a:pt x="1728089" y="1597355"/>
                  </a:lnTo>
                  <a:lnTo>
                    <a:pt x="1738325" y="1556143"/>
                  </a:lnTo>
                  <a:lnTo>
                    <a:pt x="1762734" y="1500733"/>
                  </a:lnTo>
                  <a:lnTo>
                    <a:pt x="1782432" y="1443570"/>
                  </a:lnTo>
                  <a:lnTo>
                    <a:pt x="1792668" y="1396047"/>
                  </a:lnTo>
                  <a:lnTo>
                    <a:pt x="1788731" y="1369555"/>
                  </a:lnTo>
                  <a:lnTo>
                    <a:pt x="1782356" y="1332420"/>
                  </a:lnTo>
                  <a:lnTo>
                    <a:pt x="1784692" y="1266634"/>
                  </a:lnTo>
                  <a:lnTo>
                    <a:pt x="1790192" y="1203909"/>
                  </a:lnTo>
                  <a:lnTo>
                    <a:pt x="1793265" y="1175956"/>
                  </a:lnTo>
                  <a:lnTo>
                    <a:pt x="1864334" y="676910"/>
                  </a:lnTo>
                  <a:lnTo>
                    <a:pt x="1866696" y="643356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6918857" y="2750660"/>
              <a:ext cx="432434" cy="434975"/>
            </a:xfrm>
            <a:custGeom>
              <a:rect b="b" l="l" r="r" t="t"/>
              <a:pathLst>
                <a:path extrusionOk="0" h="434975" w="432434">
                  <a:moveTo>
                    <a:pt x="215947" y="0"/>
                  </a:moveTo>
                  <a:lnTo>
                    <a:pt x="166432" y="5739"/>
                  </a:lnTo>
                  <a:lnTo>
                    <a:pt x="120978" y="22088"/>
                  </a:lnTo>
                  <a:lnTo>
                    <a:pt x="80883" y="47741"/>
                  </a:lnTo>
                  <a:lnTo>
                    <a:pt x="47441" y="81396"/>
                  </a:lnTo>
                  <a:lnTo>
                    <a:pt x="21949" y="121746"/>
                  </a:lnTo>
                  <a:lnTo>
                    <a:pt x="5703" y="167487"/>
                  </a:lnTo>
                  <a:lnTo>
                    <a:pt x="0" y="217316"/>
                  </a:lnTo>
                  <a:lnTo>
                    <a:pt x="5703" y="267144"/>
                  </a:lnTo>
                  <a:lnTo>
                    <a:pt x="21949" y="312886"/>
                  </a:lnTo>
                  <a:lnTo>
                    <a:pt x="47441" y="353236"/>
                  </a:lnTo>
                  <a:lnTo>
                    <a:pt x="80883" y="386890"/>
                  </a:lnTo>
                  <a:lnTo>
                    <a:pt x="120978" y="412544"/>
                  </a:lnTo>
                  <a:lnTo>
                    <a:pt x="166432" y="428893"/>
                  </a:lnTo>
                  <a:lnTo>
                    <a:pt x="215947" y="434632"/>
                  </a:lnTo>
                  <a:lnTo>
                    <a:pt x="265462" y="428893"/>
                  </a:lnTo>
                  <a:lnTo>
                    <a:pt x="310915" y="412544"/>
                  </a:lnTo>
                  <a:lnTo>
                    <a:pt x="351011" y="386890"/>
                  </a:lnTo>
                  <a:lnTo>
                    <a:pt x="384453" y="353236"/>
                  </a:lnTo>
                  <a:lnTo>
                    <a:pt x="409945" y="312886"/>
                  </a:lnTo>
                  <a:lnTo>
                    <a:pt x="426191" y="267144"/>
                  </a:lnTo>
                  <a:lnTo>
                    <a:pt x="431895" y="217316"/>
                  </a:lnTo>
                  <a:lnTo>
                    <a:pt x="426191" y="167487"/>
                  </a:lnTo>
                  <a:lnTo>
                    <a:pt x="409945" y="121746"/>
                  </a:lnTo>
                  <a:lnTo>
                    <a:pt x="384453" y="81396"/>
                  </a:lnTo>
                  <a:lnTo>
                    <a:pt x="351011" y="47741"/>
                  </a:lnTo>
                  <a:lnTo>
                    <a:pt x="310915" y="22088"/>
                  </a:lnTo>
                  <a:lnTo>
                    <a:pt x="265462" y="5739"/>
                  </a:lnTo>
                  <a:lnTo>
                    <a:pt x="215947" y="0"/>
                  </a:lnTo>
                  <a:close/>
                </a:path>
              </a:pathLst>
            </a:custGeom>
            <a:solidFill>
              <a:srgbClr val="CD95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6893089" y="2701668"/>
              <a:ext cx="508000" cy="435609"/>
            </a:xfrm>
            <a:custGeom>
              <a:rect b="b" l="l" r="r" t="t"/>
              <a:pathLst>
                <a:path extrusionOk="0" h="435610" w="508000">
                  <a:moveTo>
                    <a:pt x="289852" y="0"/>
                  </a:moveTo>
                  <a:lnTo>
                    <a:pt x="265322" y="450"/>
                  </a:lnTo>
                  <a:lnTo>
                    <a:pt x="241110" y="3846"/>
                  </a:lnTo>
                  <a:lnTo>
                    <a:pt x="217476" y="10136"/>
                  </a:lnTo>
                  <a:lnTo>
                    <a:pt x="194680" y="19265"/>
                  </a:lnTo>
                  <a:lnTo>
                    <a:pt x="163328" y="11886"/>
                  </a:lnTo>
                  <a:lnTo>
                    <a:pt x="100651" y="27088"/>
                  </a:lnTo>
                  <a:lnTo>
                    <a:pt x="49416" y="72468"/>
                  </a:lnTo>
                  <a:lnTo>
                    <a:pt x="9172" y="132803"/>
                  </a:lnTo>
                  <a:lnTo>
                    <a:pt x="0" y="166699"/>
                  </a:lnTo>
                  <a:lnTo>
                    <a:pt x="1498" y="202461"/>
                  </a:lnTo>
                  <a:lnTo>
                    <a:pt x="9190" y="239022"/>
                  </a:lnTo>
                  <a:lnTo>
                    <a:pt x="19504" y="275394"/>
                  </a:lnTo>
                  <a:lnTo>
                    <a:pt x="28870" y="310592"/>
                  </a:lnTo>
                  <a:lnTo>
                    <a:pt x="34754" y="297355"/>
                  </a:lnTo>
                  <a:lnTo>
                    <a:pt x="54883" y="272170"/>
                  </a:lnTo>
                  <a:lnTo>
                    <a:pt x="60768" y="258933"/>
                  </a:lnTo>
                  <a:lnTo>
                    <a:pt x="107513" y="269771"/>
                  </a:lnTo>
                  <a:lnTo>
                    <a:pt x="208719" y="218054"/>
                  </a:lnTo>
                  <a:lnTo>
                    <a:pt x="163506" y="258933"/>
                  </a:lnTo>
                  <a:lnTo>
                    <a:pt x="210089" y="265905"/>
                  </a:lnTo>
                  <a:lnTo>
                    <a:pt x="256785" y="265707"/>
                  </a:lnTo>
                  <a:lnTo>
                    <a:pt x="302795" y="258466"/>
                  </a:lnTo>
                  <a:lnTo>
                    <a:pt x="347322" y="244307"/>
                  </a:lnTo>
                  <a:lnTo>
                    <a:pt x="389566" y="223356"/>
                  </a:lnTo>
                  <a:lnTo>
                    <a:pt x="423814" y="248278"/>
                  </a:lnTo>
                  <a:lnTo>
                    <a:pt x="438777" y="282377"/>
                  </a:lnTo>
                  <a:lnTo>
                    <a:pt x="436177" y="324832"/>
                  </a:lnTo>
                  <a:lnTo>
                    <a:pt x="417739" y="374823"/>
                  </a:lnTo>
                  <a:lnTo>
                    <a:pt x="385187" y="431529"/>
                  </a:lnTo>
                  <a:lnTo>
                    <a:pt x="399793" y="435137"/>
                  </a:lnTo>
                  <a:lnTo>
                    <a:pt x="447936" y="385709"/>
                  </a:lnTo>
                  <a:lnTo>
                    <a:pt x="473474" y="343879"/>
                  </a:lnTo>
                  <a:lnTo>
                    <a:pt x="494658" y="298110"/>
                  </a:lnTo>
                  <a:lnTo>
                    <a:pt x="507489" y="254005"/>
                  </a:lnTo>
                  <a:lnTo>
                    <a:pt x="507969" y="217168"/>
                  </a:lnTo>
                  <a:lnTo>
                    <a:pt x="492098" y="193202"/>
                  </a:lnTo>
                  <a:lnTo>
                    <a:pt x="463447" y="165077"/>
                  </a:lnTo>
                  <a:lnTo>
                    <a:pt x="444548" y="128582"/>
                  </a:lnTo>
                  <a:lnTo>
                    <a:pt x="429074" y="89552"/>
                  </a:lnTo>
                  <a:lnTo>
                    <a:pt x="410696" y="53822"/>
                  </a:lnTo>
                  <a:lnTo>
                    <a:pt x="383084" y="27228"/>
                  </a:lnTo>
                  <a:lnTo>
                    <a:pt x="338103" y="7946"/>
                  </a:lnTo>
                  <a:lnTo>
                    <a:pt x="314259" y="2518"/>
                  </a:lnTo>
                  <a:lnTo>
                    <a:pt x="289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7444507" y="4388121"/>
              <a:ext cx="386080" cy="565150"/>
            </a:xfrm>
            <a:custGeom>
              <a:rect b="b" l="l" r="r" t="t"/>
              <a:pathLst>
                <a:path extrusionOk="0" h="565150" w="386080">
                  <a:moveTo>
                    <a:pt x="385766" y="0"/>
                  </a:moveTo>
                  <a:lnTo>
                    <a:pt x="240998" y="7916"/>
                  </a:lnTo>
                  <a:lnTo>
                    <a:pt x="23548" y="428375"/>
                  </a:lnTo>
                  <a:lnTo>
                    <a:pt x="14231" y="439387"/>
                  </a:lnTo>
                  <a:lnTo>
                    <a:pt x="7101" y="451810"/>
                  </a:lnTo>
                  <a:lnTo>
                    <a:pt x="2308" y="465321"/>
                  </a:lnTo>
                  <a:lnTo>
                    <a:pt x="0" y="479596"/>
                  </a:lnTo>
                  <a:lnTo>
                    <a:pt x="301" y="494055"/>
                  </a:lnTo>
                  <a:lnTo>
                    <a:pt x="16197" y="533628"/>
                  </a:lnTo>
                  <a:lnTo>
                    <a:pt x="50150" y="559208"/>
                  </a:lnTo>
                  <a:lnTo>
                    <a:pt x="78267" y="564600"/>
                  </a:lnTo>
                  <a:lnTo>
                    <a:pt x="92472" y="563390"/>
                  </a:lnTo>
                  <a:lnTo>
                    <a:pt x="132908" y="543083"/>
                  </a:lnTo>
                  <a:lnTo>
                    <a:pt x="154956" y="506723"/>
                  </a:lnTo>
                  <a:lnTo>
                    <a:pt x="157795" y="481100"/>
                  </a:lnTo>
                  <a:lnTo>
                    <a:pt x="156878" y="472538"/>
                  </a:lnTo>
                  <a:lnTo>
                    <a:pt x="139031" y="433887"/>
                  </a:lnTo>
                  <a:lnTo>
                    <a:pt x="385766" y="0"/>
                  </a:lnTo>
                  <a:close/>
                </a:path>
              </a:pathLst>
            </a:custGeom>
            <a:solidFill>
              <a:srgbClr val="CD95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7285791" y="3403730"/>
              <a:ext cx="621665" cy="1364615"/>
            </a:xfrm>
            <a:custGeom>
              <a:rect b="b" l="l" r="r" t="t"/>
              <a:pathLst>
                <a:path extrusionOk="0" h="1364614" w="621665">
                  <a:moveTo>
                    <a:pt x="139061" y="0"/>
                  </a:moveTo>
                  <a:lnTo>
                    <a:pt x="41881" y="6868"/>
                  </a:lnTo>
                  <a:lnTo>
                    <a:pt x="0" y="16908"/>
                  </a:lnTo>
                  <a:lnTo>
                    <a:pt x="50405" y="414253"/>
                  </a:lnTo>
                  <a:lnTo>
                    <a:pt x="386441" y="921502"/>
                  </a:lnTo>
                  <a:lnTo>
                    <a:pt x="253075" y="1263887"/>
                  </a:lnTo>
                  <a:lnTo>
                    <a:pt x="362416" y="1364437"/>
                  </a:lnTo>
                  <a:lnTo>
                    <a:pt x="621667" y="887686"/>
                  </a:lnTo>
                  <a:lnTo>
                    <a:pt x="585315" y="798653"/>
                  </a:lnTo>
                  <a:lnTo>
                    <a:pt x="500300" y="587563"/>
                  </a:lnTo>
                  <a:lnTo>
                    <a:pt x="402684" y="338430"/>
                  </a:lnTo>
                  <a:lnTo>
                    <a:pt x="328528" y="135266"/>
                  </a:lnTo>
                  <a:lnTo>
                    <a:pt x="248842" y="31174"/>
                  </a:lnTo>
                  <a:lnTo>
                    <a:pt x="139061" y="0"/>
                  </a:lnTo>
                  <a:close/>
                </a:path>
              </a:pathLst>
            </a:custGeom>
            <a:solidFill>
              <a:srgbClr val="162D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5622561" y="7256323"/>
              <a:ext cx="3049905" cy="26670"/>
            </a:xfrm>
            <a:custGeom>
              <a:rect b="b" l="l" r="r" t="t"/>
              <a:pathLst>
                <a:path extrusionOk="0" h="26670" w="3049905">
                  <a:moveTo>
                    <a:pt x="3040041" y="0"/>
                  </a:moveTo>
                  <a:lnTo>
                    <a:pt x="9297" y="0"/>
                  </a:lnTo>
                  <a:lnTo>
                    <a:pt x="6078" y="1404"/>
                  </a:lnTo>
                  <a:lnTo>
                    <a:pt x="1333" y="6404"/>
                  </a:lnTo>
                  <a:lnTo>
                    <a:pt x="0" y="9794"/>
                  </a:lnTo>
                  <a:lnTo>
                    <a:pt x="0" y="16864"/>
                  </a:lnTo>
                  <a:lnTo>
                    <a:pt x="1333" y="20255"/>
                  </a:lnTo>
                  <a:lnTo>
                    <a:pt x="6078" y="25255"/>
                  </a:lnTo>
                  <a:lnTo>
                    <a:pt x="9297" y="26658"/>
                  </a:lnTo>
                  <a:lnTo>
                    <a:pt x="3036685" y="26658"/>
                  </a:lnTo>
                  <a:lnTo>
                    <a:pt x="3040041" y="26658"/>
                  </a:lnTo>
                  <a:lnTo>
                    <a:pt x="3043258" y="25255"/>
                  </a:lnTo>
                  <a:lnTo>
                    <a:pt x="3048004" y="20255"/>
                  </a:lnTo>
                  <a:lnTo>
                    <a:pt x="3049337" y="16864"/>
                  </a:lnTo>
                  <a:lnTo>
                    <a:pt x="3049337" y="9794"/>
                  </a:lnTo>
                  <a:lnTo>
                    <a:pt x="3048004" y="6404"/>
                  </a:lnTo>
                  <a:lnTo>
                    <a:pt x="3043258" y="1404"/>
                  </a:lnTo>
                  <a:lnTo>
                    <a:pt x="3040041" y="0"/>
                  </a:lnTo>
                  <a:close/>
                </a:path>
              </a:pathLst>
            </a:custGeom>
            <a:solidFill>
              <a:srgbClr val="000000">
                <a:alpha val="5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622" y="1892612"/>
              <a:ext cx="3423652" cy="1237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33473" y="5338188"/>
              <a:ext cx="3736074" cy="3005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0" y="11099138"/>
              <a:ext cx="20104100" cy="419100"/>
            </a:xfrm>
            <a:custGeom>
              <a:rect b="b" l="l" r="r" t="t"/>
              <a:pathLst>
                <a:path extrusionOk="0" h="419100" w="20104100">
                  <a:moveTo>
                    <a:pt x="20104099" y="0"/>
                  </a:moveTo>
                  <a:lnTo>
                    <a:pt x="0" y="0"/>
                  </a:lnTo>
                  <a:lnTo>
                    <a:pt x="0" y="418835"/>
                  </a:lnTo>
                  <a:lnTo>
                    <a:pt x="20104099" y="418835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966" y="844215"/>
            <a:ext cx="7955909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03" y="1939077"/>
            <a:ext cx="6121541" cy="5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4835" y="3036556"/>
            <a:ext cx="10994428" cy="523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2110" y="8785318"/>
            <a:ext cx="11336185" cy="160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19092678" y="10607702"/>
            <a:ext cx="180340" cy="288290"/>
          </a:xfrm>
          <a:custGeom>
            <a:rect b="b" l="l" r="r" t="t"/>
            <a:pathLst>
              <a:path extrusionOk="0" h="288290" w="180340">
                <a:moveTo>
                  <a:pt x="93051" y="0"/>
                </a:moveTo>
                <a:lnTo>
                  <a:pt x="41170" y="11963"/>
                </a:lnTo>
                <a:lnTo>
                  <a:pt x="10583" y="44020"/>
                </a:lnTo>
                <a:lnTo>
                  <a:pt x="4703" y="70146"/>
                </a:lnTo>
                <a:lnTo>
                  <a:pt x="5278" y="80359"/>
                </a:lnTo>
                <a:lnTo>
                  <a:pt x="20080" y="115714"/>
                </a:lnTo>
                <a:lnTo>
                  <a:pt x="56240" y="148269"/>
                </a:lnTo>
                <a:lnTo>
                  <a:pt x="42180" y="155401"/>
                </a:lnTo>
                <a:lnTo>
                  <a:pt x="7247" y="187675"/>
                </a:lnTo>
                <a:lnTo>
                  <a:pt x="0" y="218007"/>
                </a:lnTo>
                <a:lnTo>
                  <a:pt x="1406" y="232067"/>
                </a:lnTo>
                <a:lnTo>
                  <a:pt x="22496" y="267498"/>
                </a:lnTo>
                <a:lnTo>
                  <a:pt x="66708" y="286479"/>
                </a:lnTo>
                <a:lnTo>
                  <a:pt x="86098" y="287744"/>
                </a:lnTo>
                <a:lnTo>
                  <a:pt x="106638" y="286300"/>
                </a:lnTo>
                <a:lnTo>
                  <a:pt x="124904" y="281967"/>
                </a:lnTo>
                <a:lnTo>
                  <a:pt x="140894" y="274745"/>
                </a:lnTo>
                <a:lnTo>
                  <a:pt x="83167" y="274656"/>
                </a:lnTo>
                <a:lnTo>
                  <a:pt x="76895" y="272747"/>
                </a:lnTo>
                <a:lnTo>
                  <a:pt x="53172" y="235697"/>
                </a:lnTo>
                <a:lnTo>
                  <a:pt x="52141" y="223912"/>
                </a:lnTo>
                <a:lnTo>
                  <a:pt x="52149" y="210619"/>
                </a:lnTo>
                <a:lnTo>
                  <a:pt x="59853" y="173287"/>
                </a:lnTo>
                <a:lnTo>
                  <a:pt x="71578" y="158085"/>
                </a:lnTo>
                <a:lnTo>
                  <a:pt x="163276" y="158085"/>
                </a:lnTo>
                <a:lnTo>
                  <a:pt x="161766" y="155964"/>
                </a:lnTo>
                <a:lnTo>
                  <a:pt x="152768" y="146122"/>
                </a:lnTo>
                <a:lnTo>
                  <a:pt x="141520" y="135922"/>
                </a:lnTo>
                <a:lnTo>
                  <a:pt x="128022" y="125364"/>
                </a:lnTo>
                <a:lnTo>
                  <a:pt x="139385" y="119152"/>
                </a:lnTo>
                <a:lnTo>
                  <a:pt x="145647" y="114934"/>
                </a:lnTo>
                <a:lnTo>
                  <a:pt x="112480" y="114934"/>
                </a:lnTo>
                <a:lnTo>
                  <a:pt x="97934" y="104900"/>
                </a:lnTo>
                <a:lnTo>
                  <a:pt x="69942" y="78327"/>
                </a:lnTo>
                <a:lnTo>
                  <a:pt x="59307" y="47241"/>
                </a:lnTo>
                <a:lnTo>
                  <a:pt x="59908" y="40186"/>
                </a:lnTo>
                <a:lnTo>
                  <a:pt x="83099" y="12679"/>
                </a:lnTo>
                <a:lnTo>
                  <a:pt x="145211" y="12679"/>
                </a:lnTo>
                <a:lnTo>
                  <a:pt x="142210" y="10583"/>
                </a:lnTo>
                <a:lnTo>
                  <a:pt x="128125" y="4703"/>
                </a:lnTo>
                <a:lnTo>
                  <a:pt x="111738" y="1175"/>
                </a:lnTo>
                <a:lnTo>
                  <a:pt x="93051" y="0"/>
                </a:lnTo>
                <a:close/>
              </a:path>
              <a:path extrusionOk="0" h="288290" w="180340">
                <a:moveTo>
                  <a:pt x="163276" y="158085"/>
                </a:moveTo>
                <a:lnTo>
                  <a:pt x="71578" y="158085"/>
                </a:lnTo>
                <a:lnTo>
                  <a:pt x="94930" y="176312"/>
                </a:lnTo>
                <a:lnTo>
                  <a:pt x="111611" y="194999"/>
                </a:lnTo>
                <a:lnTo>
                  <a:pt x="121619" y="214146"/>
                </a:lnTo>
                <a:lnTo>
                  <a:pt x="124955" y="233754"/>
                </a:lnTo>
                <a:lnTo>
                  <a:pt x="124316" y="242765"/>
                </a:lnTo>
                <a:lnTo>
                  <a:pt x="96745" y="273978"/>
                </a:lnTo>
                <a:lnTo>
                  <a:pt x="89575" y="274656"/>
                </a:lnTo>
                <a:lnTo>
                  <a:pt x="141015" y="274656"/>
                </a:lnTo>
                <a:lnTo>
                  <a:pt x="173628" y="238764"/>
                </a:lnTo>
                <a:lnTo>
                  <a:pt x="179968" y="207781"/>
                </a:lnTo>
                <a:lnTo>
                  <a:pt x="179252" y="196162"/>
                </a:lnTo>
                <a:lnTo>
                  <a:pt x="177105" y="185234"/>
                </a:lnTo>
                <a:lnTo>
                  <a:pt x="173526" y="174996"/>
                </a:lnTo>
                <a:lnTo>
                  <a:pt x="168467" y="165380"/>
                </a:lnTo>
                <a:lnTo>
                  <a:pt x="163276" y="158085"/>
                </a:lnTo>
                <a:close/>
              </a:path>
              <a:path extrusionOk="0" h="288290" w="180340">
                <a:moveTo>
                  <a:pt x="145211" y="12679"/>
                </a:moveTo>
                <a:lnTo>
                  <a:pt x="92233" y="12679"/>
                </a:lnTo>
                <a:lnTo>
                  <a:pt x="99391" y="13357"/>
                </a:lnTo>
                <a:lnTo>
                  <a:pt x="105731" y="15389"/>
                </a:lnTo>
                <a:lnTo>
                  <a:pt x="126693" y="51702"/>
                </a:lnTo>
                <a:lnTo>
                  <a:pt x="127409" y="64215"/>
                </a:lnTo>
                <a:lnTo>
                  <a:pt x="127179" y="71629"/>
                </a:lnTo>
                <a:lnTo>
                  <a:pt x="116020" y="109668"/>
                </a:lnTo>
                <a:lnTo>
                  <a:pt x="112480" y="114934"/>
                </a:lnTo>
                <a:lnTo>
                  <a:pt x="145647" y="114934"/>
                </a:lnTo>
                <a:lnTo>
                  <a:pt x="172554" y="82110"/>
                </a:lnTo>
                <a:lnTo>
                  <a:pt x="175422" y="64215"/>
                </a:lnTo>
                <a:lnTo>
                  <a:pt x="175349" y="62477"/>
                </a:lnTo>
                <a:lnTo>
                  <a:pt x="174127" y="50986"/>
                </a:lnTo>
                <a:lnTo>
                  <a:pt x="170100" y="39316"/>
                </a:lnTo>
                <a:lnTo>
                  <a:pt x="163390" y="28592"/>
                </a:lnTo>
                <a:lnTo>
                  <a:pt x="153995" y="18814"/>
                </a:lnTo>
                <a:lnTo>
                  <a:pt x="145211" y="126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6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5956543" y="3373445"/>
            <a:ext cx="1172210" cy="1295400"/>
          </a:xfrm>
          <a:custGeom>
            <a:rect b="b" l="l" r="r" t="t"/>
            <a:pathLst>
              <a:path extrusionOk="0" h="1295400" w="1172209">
                <a:moveTo>
                  <a:pt x="585839" y="0"/>
                </a:moveTo>
                <a:lnTo>
                  <a:pt x="540056" y="1948"/>
                </a:lnTo>
                <a:lnTo>
                  <a:pt x="495237" y="7698"/>
                </a:lnTo>
                <a:lnTo>
                  <a:pt x="451511" y="17105"/>
                </a:lnTo>
                <a:lnTo>
                  <a:pt x="409010" y="30025"/>
                </a:lnTo>
                <a:lnTo>
                  <a:pt x="367864" y="46314"/>
                </a:lnTo>
                <a:lnTo>
                  <a:pt x="328202" y="65829"/>
                </a:lnTo>
                <a:lnTo>
                  <a:pt x="290155" y="88425"/>
                </a:lnTo>
                <a:lnTo>
                  <a:pt x="253853" y="113958"/>
                </a:lnTo>
                <a:lnTo>
                  <a:pt x="219426" y="142284"/>
                </a:lnTo>
                <a:lnTo>
                  <a:pt x="187005" y="173259"/>
                </a:lnTo>
                <a:lnTo>
                  <a:pt x="156721" y="206740"/>
                </a:lnTo>
                <a:lnTo>
                  <a:pt x="128702" y="242582"/>
                </a:lnTo>
                <a:lnTo>
                  <a:pt x="103079" y="280642"/>
                </a:lnTo>
                <a:lnTo>
                  <a:pt x="79984" y="320775"/>
                </a:lnTo>
                <a:lnTo>
                  <a:pt x="59545" y="362837"/>
                </a:lnTo>
                <a:lnTo>
                  <a:pt x="41893" y="406684"/>
                </a:lnTo>
                <a:lnTo>
                  <a:pt x="27159" y="452173"/>
                </a:lnTo>
                <a:lnTo>
                  <a:pt x="15472" y="499160"/>
                </a:lnTo>
                <a:lnTo>
                  <a:pt x="6963" y="547499"/>
                </a:lnTo>
                <a:lnTo>
                  <a:pt x="1762" y="597048"/>
                </a:lnTo>
                <a:lnTo>
                  <a:pt x="0" y="647663"/>
                </a:lnTo>
                <a:lnTo>
                  <a:pt x="1762" y="698277"/>
                </a:lnTo>
                <a:lnTo>
                  <a:pt x="6963" y="747826"/>
                </a:lnTo>
                <a:lnTo>
                  <a:pt x="15472" y="796166"/>
                </a:lnTo>
                <a:lnTo>
                  <a:pt x="27159" y="843152"/>
                </a:lnTo>
                <a:lnTo>
                  <a:pt x="41893" y="888641"/>
                </a:lnTo>
                <a:lnTo>
                  <a:pt x="59545" y="932489"/>
                </a:lnTo>
                <a:lnTo>
                  <a:pt x="79984" y="974551"/>
                </a:lnTo>
                <a:lnTo>
                  <a:pt x="103079" y="1014684"/>
                </a:lnTo>
                <a:lnTo>
                  <a:pt x="128702" y="1052743"/>
                </a:lnTo>
                <a:lnTo>
                  <a:pt x="156721" y="1088585"/>
                </a:lnTo>
                <a:lnTo>
                  <a:pt x="187005" y="1122066"/>
                </a:lnTo>
                <a:lnTo>
                  <a:pt x="219426" y="1153042"/>
                </a:lnTo>
                <a:lnTo>
                  <a:pt x="253853" y="1181368"/>
                </a:lnTo>
                <a:lnTo>
                  <a:pt x="290155" y="1206901"/>
                </a:lnTo>
                <a:lnTo>
                  <a:pt x="328202" y="1229497"/>
                </a:lnTo>
                <a:lnTo>
                  <a:pt x="367864" y="1249012"/>
                </a:lnTo>
                <a:lnTo>
                  <a:pt x="409010" y="1265301"/>
                </a:lnTo>
                <a:lnTo>
                  <a:pt x="451511" y="1278221"/>
                </a:lnTo>
                <a:lnTo>
                  <a:pt x="495237" y="1287628"/>
                </a:lnTo>
                <a:lnTo>
                  <a:pt x="540056" y="1293378"/>
                </a:lnTo>
                <a:lnTo>
                  <a:pt x="585839" y="1295326"/>
                </a:lnTo>
                <a:lnTo>
                  <a:pt x="631622" y="1293378"/>
                </a:lnTo>
                <a:lnTo>
                  <a:pt x="676441" y="1287628"/>
                </a:lnTo>
                <a:lnTo>
                  <a:pt x="720167" y="1278221"/>
                </a:lnTo>
                <a:lnTo>
                  <a:pt x="762668" y="1265301"/>
                </a:lnTo>
                <a:lnTo>
                  <a:pt x="803814" y="1249012"/>
                </a:lnTo>
                <a:lnTo>
                  <a:pt x="843476" y="1229497"/>
                </a:lnTo>
                <a:lnTo>
                  <a:pt x="881523" y="1206901"/>
                </a:lnTo>
                <a:lnTo>
                  <a:pt x="917825" y="1181368"/>
                </a:lnTo>
                <a:lnTo>
                  <a:pt x="952252" y="1153042"/>
                </a:lnTo>
                <a:lnTo>
                  <a:pt x="984672" y="1122066"/>
                </a:lnTo>
                <a:lnTo>
                  <a:pt x="1014957" y="1088585"/>
                </a:lnTo>
                <a:lnTo>
                  <a:pt x="1042976" y="1052743"/>
                </a:lnTo>
                <a:lnTo>
                  <a:pt x="1068598" y="1014684"/>
                </a:lnTo>
                <a:lnTo>
                  <a:pt x="1091694" y="974551"/>
                </a:lnTo>
                <a:lnTo>
                  <a:pt x="1112133" y="932489"/>
                </a:lnTo>
                <a:lnTo>
                  <a:pt x="1129785" y="888641"/>
                </a:lnTo>
                <a:lnTo>
                  <a:pt x="1144519" y="843152"/>
                </a:lnTo>
                <a:lnTo>
                  <a:pt x="1156206" y="796166"/>
                </a:lnTo>
                <a:lnTo>
                  <a:pt x="1164715" y="747826"/>
                </a:lnTo>
                <a:lnTo>
                  <a:pt x="1169916" y="698277"/>
                </a:lnTo>
                <a:lnTo>
                  <a:pt x="1171678" y="647663"/>
                </a:lnTo>
                <a:lnTo>
                  <a:pt x="1169916" y="597048"/>
                </a:lnTo>
                <a:lnTo>
                  <a:pt x="1164715" y="547499"/>
                </a:lnTo>
                <a:lnTo>
                  <a:pt x="1156206" y="499160"/>
                </a:lnTo>
                <a:lnTo>
                  <a:pt x="1144519" y="452173"/>
                </a:lnTo>
                <a:lnTo>
                  <a:pt x="1129785" y="406684"/>
                </a:lnTo>
                <a:lnTo>
                  <a:pt x="1112133" y="362837"/>
                </a:lnTo>
                <a:lnTo>
                  <a:pt x="1091694" y="320775"/>
                </a:lnTo>
                <a:lnTo>
                  <a:pt x="1068598" y="280642"/>
                </a:lnTo>
                <a:lnTo>
                  <a:pt x="1042976" y="242582"/>
                </a:lnTo>
                <a:lnTo>
                  <a:pt x="1014957" y="206740"/>
                </a:lnTo>
                <a:lnTo>
                  <a:pt x="984672" y="173259"/>
                </a:lnTo>
                <a:lnTo>
                  <a:pt x="952252" y="142284"/>
                </a:lnTo>
                <a:lnTo>
                  <a:pt x="917825" y="113958"/>
                </a:lnTo>
                <a:lnTo>
                  <a:pt x="881523" y="88425"/>
                </a:lnTo>
                <a:lnTo>
                  <a:pt x="843476" y="65829"/>
                </a:lnTo>
                <a:lnTo>
                  <a:pt x="803814" y="46314"/>
                </a:lnTo>
                <a:lnTo>
                  <a:pt x="762668" y="30025"/>
                </a:lnTo>
                <a:lnTo>
                  <a:pt x="720167" y="17105"/>
                </a:lnTo>
                <a:lnTo>
                  <a:pt x="676441" y="7698"/>
                </a:lnTo>
                <a:lnTo>
                  <a:pt x="631622" y="1948"/>
                </a:lnTo>
                <a:lnTo>
                  <a:pt x="585839" y="0"/>
                </a:lnTo>
                <a:close/>
              </a:path>
            </a:pathLst>
          </a:custGeom>
          <a:solidFill>
            <a:srgbClr val="CD9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835" y="4774929"/>
            <a:ext cx="7522245" cy="4544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7"/>
          <p:cNvGrpSpPr/>
          <p:nvPr/>
        </p:nvGrpSpPr>
        <p:grpSpPr>
          <a:xfrm>
            <a:off x="8555654" y="3080922"/>
            <a:ext cx="6993782" cy="1730204"/>
            <a:chOff x="8555654" y="3080922"/>
            <a:chExt cx="6993782" cy="1730204"/>
          </a:xfrm>
        </p:grpSpPr>
        <p:sp>
          <p:nvSpPr>
            <p:cNvPr id="168" name="Google Shape;168;p17"/>
            <p:cNvSpPr/>
            <p:nvPr/>
          </p:nvSpPr>
          <p:spPr>
            <a:xfrm>
              <a:off x="8749437" y="3954183"/>
              <a:ext cx="6632575" cy="663575"/>
            </a:xfrm>
            <a:custGeom>
              <a:rect b="b" l="l" r="r" t="t"/>
              <a:pathLst>
                <a:path extrusionOk="0" h="663575" w="6632575">
                  <a:moveTo>
                    <a:pt x="6632156" y="0"/>
                  </a:moveTo>
                  <a:lnTo>
                    <a:pt x="5642927" y="0"/>
                  </a:lnTo>
                  <a:lnTo>
                    <a:pt x="5642927" y="24968"/>
                  </a:lnTo>
                  <a:lnTo>
                    <a:pt x="5642927" y="600570"/>
                  </a:lnTo>
                  <a:lnTo>
                    <a:pt x="5622010" y="635165"/>
                  </a:lnTo>
                  <a:lnTo>
                    <a:pt x="5609044" y="638035"/>
                  </a:lnTo>
                  <a:lnTo>
                    <a:pt x="2786723" y="638035"/>
                  </a:lnTo>
                  <a:lnTo>
                    <a:pt x="2755430" y="614908"/>
                  </a:lnTo>
                  <a:lnTo>
                    <a:pt x="2752839" y="600570"/>
                  </a:lnTo>
                  <a:lnTo>
                    <a:pt x="2752839" y="24968"/>
                  </a:lnTo>
                  <a:lnTo>
                    <a:pt x="5642927" y="24968"/>
                  </a:lnTo>
                  <a:lnTo>
                    <a:pt x="5642927" y="0"/>
                  </a:lnTo>
                  <a:lnTo>
                    <a:pt x="0" y="0"/>
                  </a:lnTo>
                  <a:lnTo>
                    <a:pt x="0" y="24968"/>
                  </a:lnTo>
                  <a:lnTo>
                    <a:pt x="2730246" y="24968"/>
                  </a:lnTo>
                  <a:lnTo>
                    <a:pt x="2730246" y="600570"/>
                  </a:lnTo>
                  <a:lnTo>
                    <a:pt x="2746806" y="644702"/>
                  </a:lnTo>
                  <a:lnTo>
                    <a:pt x="2786723" y="663003"/>
                  </a:lnTo>
                  <a:lnTo>
                    <a:pt x="5609044" y="663003"/>
                  </a:lnTo>
                  <a:lnTo>
                    <a:pt x="5648960" y="644702"/>
                  </a:lnTo>
                  <a:lnTo>
                    <a:pt x="5665521" y="600570"/>
                  </a:lnTo>
                  <a:lnTo>
                    <a:pt x="5665521" y="24968"/>
                  </a:lnTo>
                  <a:lnTo>
                    <a:pt x="6632156" y="24968"/>
                  </a:lnTo>
                  <a:lnTo>
                    <a:pt x="6632156" y="0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8555654" y="3749925"/>
              <a:ext cx="388620" cy="429895"/>
            </a:xfrm>
            <a:custGeom>
              <a:rect b="b" l="l" r="r" t="t"/>
              <a:pathLst>
                <a:path extrusionOk="0" h="429895" w="388620">
                  <a:moveTo>
                    <a:pt x="194282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7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7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2" y="429569"/>
                  </a:lnTo>
                  <a:lnTo>
                    <a:pt x="238829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9" y="5672"/>
                  </a:lnTo>
                  <a:lnTo>
                    <a:pt x="194282" y="0"/>
                  </a:lnTo>
                  <a:close/>
                </a:path>
              </a:pathLst>
            </a:custGeom>
            <a:solidFill>
              <a:srgbClr val="568E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0529927" y="3749925"/>
              <a:ext cx="388620" cy="429895"/>
            </a:xfrm>
            <a:custGeom>
              <a:rect b="b" l="l" r="r" t="t"/>
              <a:pathLst>
                <a:path extrusionOk="0" h="429895" w="388620">
                  <a:moveTo>
                    <a:pt x="194281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6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6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1" y="429569"/>
                  </a:lnTo>
                  <a:lnTo>
                    <a:pt x="238828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8" y="5672"/>
                  </a:lnTo>
                  <a:lnTo>
                    <a:pt x="194281" y="0"/>
                  </a:lnTo>
                  <a:close/>
                </a:path>
              </a:pathLst>
            </a:custGeom>
            <a:solidFill>
              <a:srgbClr val="6475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1869771" y="4381231"/>
              <a:ext cx="388620" cy="429895"/>
            </a:xfrm>
            <a:custGeom>
              <a:rect b="b" l="l" r="r" t="t"/>
              <a:pathLst>
                <a:path extrusionOk="0" h="429895" w="388620">
                  <a:moveTo>
                    <a:pt x="194281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6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6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1" y="429569"/>
                  </a:lnTo>
                  <a:lnTo>
                    <a:pt x="238828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8" y="5672"/>
                  </a:lnTo>
                  <a:lnTo>
                    <a:pt x="194281" y="0"/>
                  </a:lnTo>
                  <a:close/>
                </a:path>
              </a:pathLst>
            </a:custGeom>
            <a:solidFill>
              <a:srgbClr val="568E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2888351" y="4381231"/>
              <a:ext cx="388620" cy="429895"/>
            </a:xfrm>
            <a:custGeom>
              <a:rect b="b" l="l" r="r" t="t"/>
              <a:pathLst>
                <a:path extrusionOk="0" h="429895" w="388619">
                  <a:moveTo>
                    <a:pt x="194281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6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6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1" y="429569"/>
                  </a:lnTo>
                  <a:lnTo>
                    <a:pt x="238828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8" y="5672"/>
                  </a:lnTo>
                  <a:lnTo>
                    <a:pt x="194281" y="0"/>
                  </a:lnTo>
                  <a:close/>
                </a:path>
              </a:pathLst>
            </a:custGeom>
            <a:solidFill>
              <a:srgbClr val="6475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2394756" y="3749929"/>
              <a:ext cx="3154680" cy="429895"/>
            </a:xfrm>
            <a:custGeom>
              <a:rect b="b" l="l" r="r" t="t"/>
              <a:pathLst>
                <a:path extrusionOk="0" h="429895" w="3154680">
                  <a:moveTo>
                    <a:pt x="388569" y="214782"/>
                  </a:moveTo>
                  <a:lnTo>
                    <a:pt x="383438" y="165544"/>
                  </a:lnTo>
                  <a:lnTo>
                    <a:pt x="368820" y="120332"/>
                  </a:lnTo>
                  <a:lnTo>
                    <a:pt x="345884" y="80454"/>
                  </a:lnTo>
                  <a:lnTo>
                    <a:pt x="315798" y="47193"/>
                  </a:lnTo>
                  <a:lnTo>
                    <a:pt x="279730" y="21831"/>
                  </a:lnTo>
                  <a:lnTo>
                    <a:pt x="238836" y="5676"/>
                  </a:lnTo>
                  <a:lnTo>
                    <a:pt x="194284" y="0"/>
                  </a:lnTo>
                  <a:lnTo>
                    <a:pt x="149745" y="5676"/>
                  </a:lnTo>
                  <a:lnTo>
                    <a:pt x="108851" y="21831"/>
                  </a:lnTo>
                  <a:lnTo>
                    <a:pt x="72771" y="47193"/>
                  </a:lnTo>
                  <a:lnTo>
                    <a:pt x="42684" y="80454"/>
                  </a:lnTo>
                  <a:lnTo>
                    <a:pt x="19748" y="120332"/>
                  </a:lnTo>
                  <a:lnTo>
                    <a:pt x="5130" y="165544"/>
                  </a:lnTo>
                  <a:lnTo>
                    <a:pt x="0" y="214782"/>
                  </a:lnTo>
                  <a:lnTo>
                    <a:pt x="5130" y="264033"/>
                  </a:lnTo>
                  <a:lnTo>
                    <a:pt x="19748" y="309245"/>
                  </a:lnTo>
                  <a:lnTo>
                    <a:pt x="42684" y="349123"/>
                  </a:lnTo>
                  <a:lnTo>
                    <a:pt x="72771" y="382384"/>
                  </a:lnTo>
                  <a:lnTo>
                    <a:pt x="108851" y="407746"/>
                  </a:lnTo>
                  <a:lnTo>
                    <a:pt x="149745" y="423900"/>
                  </a:lnTo>
                  <a:lnTo>
                    <a:pt x="194284" y="429577"/>
                  </a:lnTo>
                  <a:lnTo>
                    <a:pt x="238836" y="423900"/>
                  </a:lnTo>
                  <a:lnTo>
                    <a:pt x="279730" y="407746"/>
                  </a:lnTo>
                  <a:lnTo>
                    <a:pt x="315798" y="382384"/>
                  </a:lnTo>
                  <a:lnTo>
                    <a:pt x="345884" y="349123"/>
                  </a:lnTo>
                  <a:lnTo>
                    <a:pt x="368820" y="309245"/>
                  </a:lnTo>
                  <a:lnTo>
                    <a:pt x="383438" y="264033"/>
                  </a:lnTo>
                  <a:lnTo>
                    <a:pt x="388569" y="214782"/>
                  </a:lnTo>
                  <a:close/>
                </a:path>
                <a:path extrusionOk="0" h="429895" w="3154680">
                  <a:moveTo>
                    <a:pt x="3154502" y="214782"/>
                  </a:moveTo>
                  <a:lnTo>
                    <a:pt x="3149371" y="165544"/>
                  </a:lnTo>
                  <a:lnTo>
                    <a:pt x="3134753" y="120332"/>
                  </a:lnTo>
                  <a:lnTo>
                    <a:pt x="3111817" y="80454"/>
                  </a:lnTo>
                  <a:lnTo>
                    <a:pt x="3081731" y="47193"/>
                  </a:lnTo>
                  <a:lnTo>
                    <a:pt x="3045663" y="21831"/>
                  </a:lnTo>
                  <a:lnTo>
                    <a:pt x="3004769" y="5676"/>
                  </a:lnTo>
                  <a:lnTo>
                    <a:pt x="2960217" y="0"/>
                  </a:lnTo>
                  <a:lnTo>
                    <a:pt x="2915666" y="5676"/>
                  </a:lnTo>
                  <a:lnTo>
                    <a:pt x="2874772" y="21831"/>
                  </a:lnTo>
                  <a:lnTo>
                    <a:pt x="2838704" y="47193"/>
                  </a:lnTo>
                  <a:lnTo>
                    <a:pt x="2808617" y="80454"/>
                  </a:lnTo>
                  <a:lnTo>
                    <a:pt x="2785681" y="120332"/>
                  </a:lnTo>
                  <a:lnTo>
                    <a:pt x="2771063" y="165544"/>
                  </a:lnTo>
                  <a:lnTo>
                    <a:pt x="2765933" y="214782"/>
                  </a:lnTo>
                  <a:lnTo>
                    <a:pt x="2771063" y="264033"/>
                  </a:lnTo>
                  <a:lnTo>
                    <a:pt x="2785681" y="309245"/>
                  </a:lnTo>
                  <a:lnTo>
                    <a:pt x="2808617" y="349123"/>
                  </a:lnTo>
                  <a:lnTo>
                    <a:pt x="2838704" y="382384"/>
                  </a:lnTo>
                  <a:lnTo>
                    <a:pt x="2874772" y="407746"/>
                  </a:lnTo>
                  <a:lnTo>
                    <a:pt x="2915666" y="423900"/>
                  </a:lnTo>
                  <a:lnTo>
                    <a:pt x="2960217" y="429577"/>
                  </a:lnTo>
                  <a:lnTo>
                    <a:pt x="3004769" y="423900"/>
                  </a:lnTo>
                  <a:lnTo>
                    <a:pt x="3045663" y="407746"/>
                  </a:lnTo>
                  <a:lnTo>
                    <a:pt x="3081731" y="382384"/>
                  </a:lnTo>
                  <a:lnTo>
                    <a:pt x="3111817" y="349123"/>
                  </a:lnTo>
                  <a:lnTo>
                    <a:pt x="3134753" y="309245"/>
                  </a:lnTo>
                  <a:lnTo>
                    <a:pt x="3149371" y="264033"/>
                  </a:lnTo>
                  <a:lnTo>
                    <a:pt x="3154502" y="214782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209400" y="3749925"/>
              <a:ext cx="388620" cy="429895"/>
            </a:xfrm>
            <a:custGeom>
              <a:rect b="b" l="l" r="r" t="t"/>
              <a:pathLst>
                <a:path extrusionOk="0" h="429895" w="388619">
                  <a:moveTo>
                    <a:pt x="194282" y="0"/>
                  </a:moveTo>
                  <a:lnTo>
                    <a:pt x="149735" y="5672"/>
                  </a:lnTo>
                  <a:lnTo>
                    <a:pt x="108842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7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7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2" y="407738"/>
                  </a:lnTo>
                  <a:lnTo>
                    <a:pt x="149735" y="423897"/>
                  </a:lnTo>
                  <a:lnTo>
                    <a:pt x="194282" y="429569"/>
                  </a:lnTo>
                  <a:lnTo>
                    <a:pt x="238829" y="423897"/>
                  </a:lnTo>
                  <a:lnTo>
                    <a:pt x="279722" y="407738"/>
                  </a:lnTo>
                  <a:lnTo>
                    <a:pt x="315796" y="382383"/>
                  </a:lnTo>
                  <a:lnTo>
                    <a:pt x="345883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3" y="80447"/>
                  </a:lnTo>
                  <a:lnTo>
                    <a:pt x="315796" y="47185"/>
                  </a:lnTo>
                  <a:lnTo>
                    <a:pt x="279722" y="21830"/>
                  </a:lnTo>
                  <a:lnTo>
                    <a:pt x="238829" y="5672"/>
                  </a:lnTo>
                  <a:lnTo>
                    <a:pt x="194282" y="0"/>
                  </a:lnTo>
                  <a:close/>
                </a:path>
              </a:pathLst>
            </a:custGeom>
            <a:solidFill>
              <a:srgbClr val="568E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9341093" y="3287889"/>
              <a:ext cx="617855" cy="691515"/>
            </a:xfrm>
            <a:custGeom>
              <a:rect b="b" l="l" r="r" t="t"/>
              <a:pathLst>
                <a:path extrusionOk="0" h="691514" w="617854">
                  <a:moveTo>
                    <a:pt x="609207" y="0"/>
                  </a:moveTo>
                  <a:lnTo>
                    <a:pt x="56470" y="0"/>
                  </a:lnTo>
                  <a:lnTo>
                    <a:pt x="45407" y="1222"/>
                  </a:lnTo>
                  <a:lnTo>
                    <a:pt x="9508" y="27810"/>
                  </a:lnTo>
                  <a:lnTo>
                    <a:pt x="0" y="62430"/>
                  </a:lnTo>
                  <a:lnTo>
                    <a:pt x="0" y="682081"/>
                  </a:lnTo>
                  <a:lnTo>
                    <a:pt x="1190" y="685257"/>
                  </a:lnTo>
                  <a:lnTo>
                    <a:pt x="5426" y="689940"/>
                  </a:lnTo>
                  <a:lnTo>
                    <a:pt x="8298" y="691255"/>
                  </a:lnTo>
                  <a:lnTo>
                    <a:pt x="11294" y="691256"/>
                  </a:lnTo>
                  <a:lnTo>
                    <a:pt x="14289" y="691255"/>
                  </a:lnTo>
                  <a:lnTo>
                    <a:pt x="17162" y="689940"/>
                  </a:lnTo>
                  <a:lnTo>
                    <a:pt x="21398" y="685257"/>
                  </a:lnTo>
                  <a:lnTo>
                    <a:pt x="22588" y="682081"/>
                  </a:lnTo>
                  <a:lnTo>
                    <a:pt x="22588" y="62430"/>
                  </a:lnTo>
                  <a:lnTo>
                    <a:pt x="23251" y="55091"/>
                  </a:lnTo>
                  <a:lnTo>
                    <a:pt x="49832" y="25705"/>
                  </a:lnTo>
                  <a:lnTo>
                    <a:pt x="56470" y="24972"/>
                  </a:lnTo>
                  <a:lnTo>
                    <a:pt x="609207" y="24972"/>
                  </a:lnTo>
                  <a:lnTo>
                    <a:pt x="612080" y="23656"/>
                  </a:lnTo>
                  <a:lnTo>
                    <a:pt x="616316" y="18973"/>
                  </a:lnTo>
                  <a:lnTo>
                    <a:pt x="617506" y="15797"/>
                  </a:lnTo>
                  <a:lnTo>
                    <a:pt x="617506" y="9174"/>
                  </a:lnTo>
                  <a:lnTo>
                    <a:pt x="616316" y="5998"/>
                  </a:lnTo>
                  <a:lnTo>
                    <a:pt x="612080" y="1315"/>
                  </a:lnTo>
                  <a:lnTo>
                    <a:pt x="609207" y="0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9778866" y="3080922"/>
              <a:ext cx="388620" cy="429895"/>
            </a:xfrm>
            <a:custGeom>
              <a:rect b="b" l="l" r="r" t="t"/>
              <a:pathLst>
                <a:path extrusionOk="0" h="429895" w="388620">
                  <a:moveTo>
                    <a:pt x="194282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7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7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2" y="429569"/>
                  </a:lnTo>
                  <a:lnTo>
                    <a:pt x="238829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9" y="5672"/>
                  </a:lnTo>
                  <a:lnTo>
                    <a:pt x="194282" y="0"/>
                  </a:lnTo>
                  <a:close/>
                </a:path>
              </a:pathLst>
            </a:custGeom>
            <a:solidFill>
              <a:srgbClr val="CC28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3678064" y="3287889"/>
              <a:ext cx="606425" cy="678815"/>
            </a:xfrm>
            <a:custGeom>
              <a:rect b="b" l="l" r="r" t="t"/>
              <a:pathLst>
                <a:path extrusionOk="0" h="678814" w="606425">
                  <a:moveTo>
                    <a:pt x="606211" y="0"/>
                  </a:moveTo>
                  <a:lnTo>
                    <a:pt x="56470" y="0"/>
                  </a:lnTo>
                  <a:lnTo>
                    <a:pt x="45407" y="1222"/>
                  </a:lnTo>
                  <a:lnTo>
                    <a:pt x="9508" y="27810"/>
                  </a:lnTo>
                  <a:lnTo>
                    <a:pt x="0" y="62430"/>
                  </a:lnTo>
                  <a:lnTo>
                    <a:pt x="0" y="678769"/>
                  </a:lnTo>
                  <a:lnTo>
                    <a:pt x="22588" y="678769"/>
                  </a:lnTo>
                  <a:lnTo>
                    <a:pt x="22588" y="62430"/>
                  </a:lnTo>
                  <a:lnTo>
                    <a:pt x="23251" y="55091"/>
                  </a:lnTo>
                  <a:lnTo>
                    <a:pt x="49832" y="25705"/>
                  </a:lnTo>
                  <a:lnTo>
                    <a:pt x="56470" y="24972"/>
                  </a:lnTo>
                  <a:lnTo>
                    <a:pt x="606211" y="24972"/>
                  </a:lnTo>
                  <a:lnTo>
                    <a:pt x="606211" y="0"/>
                  </a:lnTo>
                  <a:close/>
                </a:path>
              </a:pathLst>
            </a:custGeom>
            <a:solidFill>
              <a:srgbClr val="F2F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4115817" y="3080922"/>
              <a:ext cx="388620" cy="429895"/>
            </a:xfrm>
            <a:custGeom>
              <a:rect b="b" l="l" r="r" t="t"/>
              <a:pathLst>
                <a:path extrusionOk="0" h="429895" w="388619">
                  <a:moveTo>
                    <a:pt x="194281" y="0"/>
                  </a:moveTo>
                  <a:lnTo>
                    <a:pt x="149734" y="5672"/>
                  </a:lnTo>
                  <a:lnTo>
                    <a:pt x="108841" y="21830"/>
                  </a:lnTo>
                  <a:lnTo>
                    <a:pt x="72768" y="47185"/>
                  </a:lnTo>
                  <a:lnTo>
                    <a:pt x="42681" y="80447"/>
                  </a:lnTo>
                  <a:lnTo>
                    <a:pt x="19746" y="120327"/>
                  </a:lnTo>
                  <a:lnTo>
                    <a:pt x="5131" y="165536"/>
                  </a:lnTo>
                  <a:lnTo>
                    <a:pt x="0" y="214784"/>
                  </a:lnTo>
                  <a:lnTo>
                    <a:pt x="5131" y="264033"/>
                  </a:lnTo>
                  <a:lnTo>
                    <a:pt x="19746" y="309241"/>
                  </a:lnTo>
                  <a:lnTo>
                    <a:pt x="42681" y="349121"/>
                  </a:lnTo>
                  <a:lnTo>
                    <a:pt x="72768" y="382383"/>
                  </a:lnTo>
                  <a:lnTo>
                    <a:pt x="108841" y="407738"/>
                  </a:lnTo>
                  <a:lnTo>
                    <a:pt x="149734" y="423897"/>
                  </a:lnTo>
                  <a:lnTo>
                    <a:pt x="194281" y="429569"/>
                  </a:lnTo>
                  <a:lnTo>
                    <a:pt x="238828" y="423897"/>
                  </a:lnTo>
                  <a:lnTo>
                    <a:pt x="279722" y="407738"/>
                  </a:lnTo>
                  <a:lnTo>
                    <a:pt x="315795" y="382383"/>
                  </a:lnTo>
                  <a:lnTo>
                    <a:pt x="345882" y="349121"/>
                  </a:lnTo>
                  <a:lnTo>
                    <a:pt x="368817" y="309241"/>
                  </a:lnTo>
                  <a:lnTo>
                    <a:pt x="383433" y="264033"/>
                  </a:lnTo>
                  <a:lnTo>
                    <a:pt x="388564" y="214784"/>
                  </a:lnTo>
                  <a:lnTo>
                    <a:pt x="383433" y="165536"/>
                  </a:lnTo>
                  <a:lnTo>
                    <a:pt x="368817" y="120327"/>
                  </a:lnTo>
                  <a:lnTo>
                    <a:pt x="345882" y="80447"/>
                  </a:lnTo>
                  <a:lnTo>
                    <a:pt x="315795" y="47185"/>
                  </a:lnTo>
                  <a:lnTo>
                    <a:pt x="279722" y="21830"/>
                  </a:lnTo>
                  <a:lnTo>
                    <a:pt x="238828" y="5672"/>
                  </a:lnTo>
                  <a:lnTo>
                    <a:pt x="194281" y="0"/>
                  </a:lnTo>
                  <a:close/>
                </a:path>
              </a:pathLst>
            </a:custGeom>
            <a:solidFill>
              <a:srgbClr val="6475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9" name="Google Shape;179;p17"/>
          <p:cNvSpPr/>
          <p:nvPr/>
        </p:nvSpPr>
        <p:spPr>
          <a:xfrm>
            <a:off x="6394949" y="6500002"/>
            <a:ext cx="405130" cy="394970"/>
          </a:xfrm>
          <a:custGeom>
            <a:rect b="b" l="l" r="r" t="t"/>
            <a:pathLst>
              <a:path extrusionOk="0" h="394970" w="405129">
                <a:moveTo>
                  <a:pt x="246430" y="394671"/>
                </a:moveTo>
                <a:lnTo>
                  <a:pt x="158624" y="394671"/>
                </a:lnTo>
                <a:lnTo>
                  <a:pt x="158624" y="300609"/>
                </a:lnTo>
                <a:lnTo>
                  <a:pt x="90363" y="367121"/>
                </a:lnTo>
                <a:lnTo>
                  <a:pt x="28275" y="306624"/>
                </a:lnTo>
                <a:lnTo>
                  <a:pt x="96537" y="240112"/>
                </a:lnTo>
                <a:lnTo>
                  <a:pt x="0" y="240112"/>
                </a:lnTo>
                <a:lnTo>
                  <a:pt x="0" y="154558"/>
                </a:lnTo>
                <a:lnTo>
                  <a:pt x="96537" y="154558"/>
                </a:lnTo>
                <a:lnTo>
                  <a:pt x="28275" y="88046"/>
                </a:lnTo>
                <a:lnTo>
                  <a:pt x="90363" y="27549"/>
                </a:lnTo>
                <a:lnTo>
                  <a:pt x="158624" y="94060"/>
                </a:lnTo>
                <a:lnTo>
                  <a:pt x="158624" y="0"/>
                </a:lnTo>
                <a:lnTo>
                  <a:pt x="246430" y="0"/>
                </a:lnTo>
                <a:lnTo>
                  <a:pt x="246430" y="94060"/>
                </a:lnTo>
                <a:lnTo>
                  <a:pt x="314693" y="27549"/>
                </a:lnTo>
                <a:lnTo>
                  <a:pt x="376781" y="88046"/>
                </a:lnTo>
                <a:lnTo>
                  <a:pt x="308519" y="154558"/>
                </a:lnTo>
                <a:lnTo>
                  <a:pt x="405057" y="154558"/>
                </a:lnTo>
                <a:lnTo>
                  <a:pt x="405057" y="240112"/>
                </a:lnTo>
                <a:lnTo>
                  <a:pt x="308519" y="240112"/>
                </a:lnTo>
                <a:lnTo>
                  <a:pt x="376781" y="306624"/>
                </a:lnTo>
                <a:lnTo>
                  <a:pt x="314693" y="367121"/>
                </a:lnTo>
                <a:lnTo>
                  <a:pt x="246430" y="300609"/>
                </a:lnTo>
                <a:lnTo>
                  <a:pt x="246430" y="394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10480251" y="7909550"/>
            <a:ext cx="347980" cy="338455"/>
            <a:chOff x="10480251" y="7909550"/>
            <a:chExt cx="347980" cy="338455"/>
          </a:xfrm>
        </p:grpSpPr>
        <p:sp>
          <p:nvSpPr>
            <p:cNvPr id="181" name="Google Shape;181;p17"/>
            <p:cNvSpPr/>
            <p:nvPr/>
          </p:nvSpPr>
          <p:spPr>
            <a:xfrm>
              <a:off x="10480251" y="7909550"/>
              <a:ext cx="347980" cy="338455"/>
            </a:xfrm>
            <a:custGeom>
              <a:rect b="b" l="l" r="r" t="t"/>
              <a:pathLst>
                <a:path extrusionOk="0" h="338454" w="347979">
                  <a:moveTo>
                    <a:pt x="50010" y="176274"/>
                  </a:moveTo>
                  <a:lnTo>
                    <a:pt x="0" y="169912"/>
                  </a:lnTo>
                  <a:lnTo>
                    <a:pt x="2662" y="149486"/>
                  </a:lnTo>
                  <a:lnTo>
                    <a:pt x="5728" y="140180"/>
                  </a:lnTo>
                  <a:lnTo>
                    <a:pt x="11670" y="134473"/>
                  </a:lnTo>
                  <a:lnTo>
                    <a:pt x="19961" y="131936"/>
                  </a:lnTo>
                  <a:lnTo>
                    <a:pt x="30148" y="132117"/>
                  </a:lnTo>
                  <a:lnTo>
                    <a:pt x="40193" y="134477"/>
                  </a:lnTo>
                  <a:lnTo>
                    <a:pt x="47702" y="138969"/>
                  </a:lnTo>
                  <a:lnTo>
                    <a:pt x="51264" y="144679"/>
                  </a:lnTo>
                  <a:lnTo>
                    <a:pt x="20788" y="144679"/>
                  </a:lnTo>
                  <a:lnTo>
                    <a:pt x="14454" y="145436"/>
                  </a:lnTo>
                  <a:lnTo>
                    <a:pt x="12816" y="158006"/>
                  </a:lnTo>
                  <a:lnTo>
                    <a:pt x="41136" y="161609"/>
                  </a:lnTo>
                  <a:lnTo>
                    <a:pt x="51924" y="161609"/>
                  </a:lnTo>
                  <a:lnTo>
                    <a:pt x="50010" y="176274"/>
                  </a:lnTo>
                  <a:close/>
                </a:path>
                <a:path extrusionOk="0" h="338454" w="347979">
                  <a:moveTo>
                    <a:pt x="51924" y="161609"/>
                  </a:moveTo>
                  <a:lnTo>
                    <a:pt x="41136" y="161609"/>
                  </a:lnTo>
                  <a:lnTo>
                    <a:pt x="42803" y="148784"/>
                  </a:lnTo>
                  <a:lnTo>
                    <a:pt x="37589" y="146816"/>
                  </a:lnTo>
                  <a:lnTo>
                    <a:pt x="20788" y="144679"/>
                  </a:lnTo>
                  <a:lnTo>
                    <a:pt x="51264" y="144679"/>
                  </a:lnTo>
                  <a:lnTo>
                    <a:pt x="52071" y="145973"/>
                  </a:lnTo>
                  <a:lnTo>
                    <a:pt x="52675" y="155851"/>
                  </a:lnTo>
                  <a:lnTo>
                    <a:pt x="51924" y="161609"/>
                  </a:lnTo>
                  <a:close/>
                </a:path>
                <a:path extrusionOk="0" h="338454" w="347979">
                  <a:moveTo>
                    <a:pt x="322074" y="184078"/>
                  </a:moveTo>
                  <a:lnTo>
                    <a:pt x="316239" y="178355"/>
                  </a:lnTo>
                  <a:lnTo>
                    <a:pt x="314975" y="159951"/>
                  </a:lnTo>
                  <a:lnTo>
                    <a:pt x="295868" y="159951"/>
                  </a:lnTo>
                  <a:lnTo>
                    <a:pt x="295032" y="147781"/>
                  </a:lnTo>
                  <a:lnTo>
                    <a:pt x="345568" y="144396"/>
                  </a:lnTo>
                  <a:lnTo>
                    <a:pt x="346536" y="158508"/>
                  </a:lnTo>
                  <a:lnTo>
                    <a:pt x="336514" y="158508"/>
                  </a:lnTo>
                  <a:lnTo>
                    <a:pt x="324385" y="159246"/>
                  </a:lnTo>
                  <a:lnTo>
                    <a:pt x="324434" y="159951"/>
                  </a:lnTo>
                  <a:lnTo>
                    <a:pt x="314975" y="159951"/>
                  </a:lnTo>
                  <a:lnTo>
                    <a:pt x="295955" y="161224"/>
                  </a:lnTo>
                  <a:lnTo>
                    <a:pt x="324521" y="161224"/>
                  </a:lnTo>
                  <a:lnTo>
                    <a:pt x="324669" y="163374"/>
                  </a:lnTo>
                  <a:lnTo>
                    <a:pt x="324455" y="170821"/>
                  </a:lnTo>
                  <a:lnTo>
                    <a:pt x="347380" y="170821"/>
                  </a:lnTo>
                  <a:lnTo>
                    <a:pt x="347787" y="176755"/>
                  </a:lnTo>
                  <a:lnTo>
                    <a:pt x="343395" y="182648"/>
                  </a:lnTo>
                  <a:lnTo>
                    <a:pt x="322074" y="184078"/>
                  </a:lnTo>
                  <a:close/>
                </a:path>
                <a:path extrusionOk="0" h="338454" w="347979">
                  <a:moveTo>
                    <a:pt x="347380" y="170821"/>
                  </a:moveTo>
                  <a:lnTo>
                    <a:pt x="324455" y="170821"/>
                  </a:lnTo>
                  <a:lnTo>
                    <a:pt x="337808" y="169838"/>
                  </a:lnTo>
                  <a:lnTo>
                    <a:pt x="336808" y="162793"/>
                  </a:lnTo>
                  <a:lnTo>
                    <a:pt x="336514" y="158508"/>
                  </a:lnTo>
                  <a:lnTo>
                    <a:pt x="346536" y="158508"/>
                  </a:lnTo>
                  <a:lnTo>
                    <a:pt x="347380" y="170821"/>
                  </a:lnTo>
                  <a:close/>
                </a:path>
                <a:path extrusionOk="0" h="338454" w="347979">
                  <a:moveTo>
                    <a:pt x="294315" y="223419"/>
                  </a:moveTo>
                  <a:lnTo>
                    <a:pt x="283542" y="220479"/>
                  </a:lnTo>
                  <a:lnTo>
                    <a:pt x="293745" y="183978"/>
                  </a:lnTo>
                  <a:lnTo>
                    <a:pt x="344916" y="197935"/>
                  </a:lnTo>
                  <a:lnTo>
                    <a:pt x="344361" y="199864"/>
                  </a:lnTo>
                  <a:lnTo>
                    <a:pt x="300898" y="199864"/>
                  </a:lnTo>
                  <a:lnTo>
                    <a:pt x="294315" y="223419"/>
                  </a:lnTo>
                  <a:close/>
                </a:path>
                <a:path extrusionOk="0" h="338454" w="347979">
                  <a:moveTo>
                    <a:pt x="315910" y="226697"/>
                  </a:moveTo>
                  <a:lnTo>
                    <a:pt x="305913" y="223969"/>
                  </a:lnTo>
                  <a:lnTo>
                    <a:pt x="311818" y="202843"/>
                  </a:lnTo>
                  <a:lnTo>
                    <a:pt x="300898" y="199864"/>
                  </a:lnTo>
                  <a:lnTo>
                    <a:pt x="344361" y="199864"/>
                  </a:lnTo>
                  <a:lnTo>
                    <a:pt x="342722" y="205567"/>
                  </a:lnTo>
                  <a:lnTo>
                    <a:pt x="321818" y="205567"/>
                  </a:lnTo>
                  <a:lnTo>
                    <a:pt x="315910" y="226697"/>
                  </a:lnTo>
                  <a:close/>
                </a:path>
                <a:path extrusionOk="0" h="338454" w="347979">
                  <a:moveTo>
                    <a:pt x="334657" y="233617"/>
                  </a:moveTo>
                  <a:lnTo>
                    <a:pt x="324345" y="230804"/>
                  </a:lnTo>
                  <a:lnTo>
                    <a:pt x="330719" y="207997"/>
                  </a:lnTo>
                  <a:lnTo>
                    <a:pt x="321818" y="205567"/>
                  </a:lnTo>
                  <a:lnTo>
                    <a:pt x="342722" y="205567"/>
                  </a:lnTo>
                  <a:lnTo>
                    <a:pt x="334657" y="233617"/>
                  </a:lnTo>
                  <a:close/>
                </a:path>
                <a:path extrusionOk="0" h="338454" w="347979">
                  <a:moveTo>
                    <a:pt x="297940" y="278922"/>
                  </a:moveTo>
                  <a:lnTo>
                    <a:pt x="291729" y="276270"/>
                  </a:lnTo>
                  <a:lnTo>
                    <a:pt x="286180" y="271509"/>
                  </a:lnTo>
                  <a:lnTo>
                    <a:pt x="283541" y="266074"/>
                  </a:lnTo>
                  <a:lnTo>
                    <a:pt x="283695" y="260116"/>
                  </a:lnTo>
                  <a:lnTo>
                    <a:pt x="286521" y="253781"/>
                  </a:lnTo>
                  <a:lnTo>
                    <a:pt x="290971" y="246800"/>
                  </a:lnTo>
                  <a:lnTo>
                    <a:pt x="274835" y="236770"/>
                  </a:lnTo>
                  <a:lnTo>
                    <a:pt x="282099" y="225366"/>
                  </a:lnTo>
                  <a:lnTo>
                    <a:pt x="324469" y="251703"/>
                  </a:lnTo>
                  <a:lnTo>
                    <a:pt x="298997" y="251703"/>
                  </a:lnTo>
                  <a:lnTo>
                    <a:pt x="296765" y="255205"/>
                  </a:lnTo>
                  <a:lnTo>
                    <a:pt x="292156" y="261100"/>
                  </a:lnTo>
                  <a:lnTo>
                    <a:pt x="303536" y="268070"/>
                  </a:lnTo>
                  <a:lnTo>
                    <a:pt x="314744" y="268070"/>
                  </a:lnTo>
                  <a:lnTo>
                    <a:pt x="312703" y="271275"/>
                  </a:lnTo>
                  <a:lnTo>
                    <a:pt x="308438" y="276273"/>
                  </a:lnTo>
                  <a:lnTo>
                    <a:pt x="303517" y="278870"/>
                  </a:lnTo>
                  <a:lnTo>
                    <a:pt x="297940" y="278922"/>
                  </a:lnTo>
                  <a:close/>
                </a:path>
                <a:path extrusionOk="0" h="338454" w="347979">
                  <a:moveTo>
                    <a:pt x="314744" y="268070"/>
                  </a:moveTo>
                  <a:lnTo>
                    <a:pt x="303536" y="268070"/>
                  </a:lnTo>
                  <a:lnTo>
                    <a:pt x="306926" y="261796"/>
                  </a:lnTo>
                  <a:lnTo>
                    <a:pt x="309241" y="258158"/>
                  </a:lnTo>
                  <a:lnTo>
                    <a:pt x="298997" y="251703"/>
                  </a:lnTo>
                  <a:lnTo>
                    <a:pt x="324469" y="251703"/>
                  </a:lnTo>
                  <a:lnTo>
                    <a:pt x="324971" y="252015"/>
                  </a:lnTo>
                  <a:lnTo>
                    <a:pt x="314744" y="268070"/>
                  </a:lnTo>
                  <a:close/>
                </a:path>
                <a:path extrusionOk="0" h="338454" w="347979">
                  <a:moveTo>
                    <a:pt x="259707" y="313811"/>
                  </a:moveTo>
                  <a:lnTo>
                    <a:pt x="254514" y="311801"/>
                  </a:lnTo>
                  <a:lnTo>
                    <a:pt x="249758" y="307053"/>
                  </a:lnTo>
                  <a:lnTo>
                    <a:pt x="246409" y="300584"/>
                  </a:lnTo>
                  <a:lnTo>
                    <a:pt x="246018" y="294569"/>
                  </a:lnTo>
                  <a:lnTo>
                    <a:pt x="248415" y="289099"/>
                  </a:lnTo>
                  <a:lnTo>
                    <a:pt x="253434" y="284265"/>
                  </a:lnTo>
                  <a:lnTo>
                    <a:pt x="260200" y="279433"/>
                  </a:lnTo>
                  <a:lnTo>
                    <a:pt x="249027" y="264174"/>
                  </a:lnTo>
                  <a:lnTo>
                    <a:pt x="260077" y="256277"/>
                  </a:lnTo>
                  <a:lnTo>
                    <a:pt x="282533" y="286943"/>
                  </a:lnTo>
                  <a:lnTo>
                    <a:pt x="265790" y="286943"/>
                  </a:lnTo>
                  <a:lnTo>
                    <a:pt x="262395" y="289368"/>
                  </a:lnTo>
                  <a:lnTo>
                    <a:pt x="255890" y="293135"/>
                  </a:lnTo>
                  <a:lnTo>
                    <a:pt x="263809" y="303800"/>
                  </a:lnTo>
                  <a:lnTo>
                    <a:pt x="279996" y="303800"/>
                  </a:lnTo>
                  <a:lnTo>
                    <a:pt x="271100" y="310157"/>
                  </a:lnTo>
                  <a:lnTo>
                    <a:pt x="265262" y="313218"/>
                  </a:lnTo>
                  <a:lnTo>
                    <a:pt x="259707" y="313811"/>
                  </a:lnTo>
                  <a:close/>
                </a:path>
                <a:path extrusionOk="0" h="338454" w="347979">
                  <a:moveTo>
                    <a:pt x="279996" y="303800"/>
                  </a:moveTo>
                  <a:lnTo>
                    <a:pt x="263809" y="303800"/>
                  </a:lnTo>
                  <a:lnTo>
                    <a:pt x="269328" y="299232"/>
                  </a:lnTo>
                  <a:lnTo>
                    <a:pt x="272850" y="296713"/>
                  </a:lnTo>
                  <a:lnTo>
                    <a:pt x="265790" y="286943"/>
                  </a:lnTo>
                  <a:lnTo>
                    <a:pt x="282533" y="286943"/>
                  </a:lnTo>
                  <a:lnTo>
                    <a:pt x="289766" y="296820"/>
                  </a:lnTo>
                  <a:lnTo>
                    <a:pt x="279996" y="303800"/>
                  </a:lnTo>
                  <a:close/>
                </a:path>
                <a:path extrusionOk="0" h="338454" w="347979">
                  <a:moveTo>
                    <a:pt x="101584" y="25695"/>
                  </a:moveTo>
                  <a:lnTo>
                    <a:pt x="98161" y="14171"/>
                  </a:lnTo>
                  <a:lnTo>
                    <a:pt x="139279" y="2247"/>
                  </a:lnTo>
                  <a:lnTo>
                    <a:pt x="142706" y="13770"/>
                  </a:lnTo>
                  <a:lnTo>
                    <a:pt x="128733" y="17821"/>
                  </a:lnTo>
                  <a:lnTo>
                    <a:pt x="129866" y="21633"/>
                  </a:lnTo>
                  <a:lnTo>
                    <a:pt x="115588" y="21633"/>
                  </a:lnTo>
                  <a:lnTo>
                    <a:pt x="101584" y="25695"/>
                  </a:lnTo>
                  <a:close/>
                </a:path>
                <a:path extrusionOk="0" h="338454" w="347979">
                  <a:moveTo>
                    <a:pt x="126424" y="58105"/>
                  </a:moveTo>
                  <a:lnTo>
                    <a:pt x="115588" y="21633"/>
                  </a:lnTo>
                  <a:lnTo>
                    <a:pt x="129866" y="21633"/>
                  </a:lnTo>
                  <a:lnTo>
                    <a:pt x="139572" y="54296"/>
                  </a:lnTo>
                  <a:lnTo>
                    <a:pt x="126424" y="58105"/>
                  </a:lnTo>
                  <a:close/>
                </a:path>
                <a:path extrusionOk="0" h="338454" w="347979">
                  <a:moveTo>
                    <a:pt x="93411" y="79565"/>
                  </a:moveTo>
                  <a:lnTo>
                    <a:pt x="62032" y="56611"/>
                  </a:lnTo>
                  <a:lnTo>
                    <a:pt x="60777" y="46693"/>
                  </a:lnTo>
                  <a:lnTo>
                    <a:pt x="63686" y="37810"/>
                  </a:lnTo>
                  <a:lnTo>
                    <a:pt x="70760" y="30608"/>
                  </a:lnTo>
                  <a:lnTo>
                    <a:pt x="80096" y="26385"/>
                  </a:lnTo>
                  <a:lnTo>
                    <a:pt x="89513" y="26173"/>
                  </a:lnTo>
                  <a:lnTo>
                    <a:pt x="98533" y="30257"/>
                  </a:lnTo>
                  <a:lnTo>
                    <a:pt x="103505" y="35548"/>
                  </a:lnTo>
                  <a:lnTo>
                    <a:pt x="84606" y="35548"/>
                  </a:lnTo>
                  <a:lnTo>
                    <a:pt x="71584" y="44740"/>
                  </a:lnTo>
                  <a:lnTo>
                    <a:pt x="74036" y="52239"/>
                  </a:lnTo>
                  <a:lnTo>
                    <a:pt x="82596" y="63878"/>
                  </a:lnTo>
                  <a:lnTo>
                    <a:pt x="89114" y="70536"/>
                  </a:lnTo>
                  <a:lnTo>
                    <a:pt x="107252" y="70536"/>
                  </a:lnTo>
                  <a:lnTo>
                    <a:pt x="103516" y="74744"/>
                  </a:lnTo>
                  <a:lnTo>
                    <a:pt x="93411" y="79565"/>
                  </a:lnTo>
                  <a:close/>
                </a:path>
                <a:path extrusionOk="0" h="338454" w="347979">
                  <a:moveTo>
                    <a:pt x="107252" y="70536"/>
                  </a:moveTo>
                  <a:lnTo>
                    <a:pt x="89114" y="70536"/>
                  </a:lnTo>
                  <a:lnTo>
                    <a:pt x="103211" y="60112"/>
                  </a:lnTo>
                  <a:lnTo>
                    <a:pt x="98768" y="52239"/>
                  </a:lnTo>
                  <a:lnTo>
                    <a:pt x="91425" y="41569"/>
                  </a:lnTo>
                  <a:lnTo>
                    <a:pt x="84606" y="35548"/>
                  </a:lnTo>
                  <a:lnTo>
                    <a:pt x="103505" y="35548"/>
                  </a:lnTo>
                  <a:lnTo>
                    <a:pt x="106679" y="38925"/>
                  </a:lnTo>
                  <a:lnTo>
                    <a:pt x="111418" y="47637"/>
                  </a:lnTo>
                  <a:lnTo>
                    <a:pt x="113396" y="56854"/>
                  </a:lnTo>
                  <a:lnTo>
                    <a:pt x="111224" y="66062"/>
                  </a:lnTo>
                  <a:lnTo>
                    <a:pt x="107252" y="70536"/>
                  </a:lnTo>
                  <a:close/>
                </a:path>
                <a:path extrusionOk="0" h="338454" w="347979">
                  <a:moveTo>
                    <a:pt x="54625" y="95789"/>
                  </a:moveTo>
                  <a:lnTo>
                    <a:pt x="40065" y="95789"/>
                  </a:lnTo>
                  <a:lnTo>
                    <a:pt x="49082" y="82276"/>
                  </a:lnTo>
                  <a:lnTo>
                    <a:pt x="33678" y="72250"/>
                  </a:lnTo>
                  <a:lnTo>
                    <a:pt x="41619" y="60347"/>
                  </a:lnTo>
                  <a:lnTo>
                    <a:pt x="84213" y="88077"/>
                  </a:lnTo>
                  <a:lnTo>
                    <a:pt x="83676" y="88883"/>
                  </a:lnTo>
                  <a:lnTo>
                    <a:pt x="59232" y="88883"/>
                  </a:lnTo>
                  <a:lnTo>
                    <a:pt x="54625" y="95789"/>
                  </a:lnTo>
                  <a:close/>
                </a:path>
                <a:path extrusionOk="0" h="338454" w="347979">
                  <a:moveTo>
                    <a:pt x="59904" y="124512"/>
                  </a:moveTo>
                  <a:lnTo>
                    <a:pt x="17311" y="96787"/>
                  </a:lnTo>
                  <a:lnTo>
                    <a:pt x="24665" y="85762"/>
                  </a:lnTo>
                  <a:lnTo>
                    <a:pt x="40065" y="95789"/>
                  </a:lnTo>
                  <a:lnTo>
                    <a:pt x="54625" y="95789"/>
                  </a:lnTo>
                  <a:lnTo>
                    <a:pt x="50218" y="102397"/>
                  </a:lnTo>
                  <a:lnTo>
                    <a:pt x="67260" y="113492"/>
                  </a:lnTo>
                  <a:lnTo>
                    <a:pt x="59904" y="124512"/>
                  </a:lnTo>
                  <a:close/>
                </a:path>
                <a:path extrusionOk="0" h="338454" w="347979">
                  <a:moveTo>
                    <a:pt x="76274" y="99979"/>
                  </a:moveTo>
                  <a:lnTo>
                    <a:pt x="59232" y="88883"/>
                  </a:lnTo>
                  <a:lnTo>
                    <a:pt x="83676" y="88883"/>
                  </a:lnTo>
                  <a:lnTo>
                    <a:pt x="76274" y="99979"/>
                  </a:lnTo>
                  <a:close/>
                </a:path>
                <a:path extrusionOk="0" h="338454" w="347979">
                  <a:moveTo>
                    <a:pt x="60000" y="213081"/>
                  </a:moveTo>
                  <a:lnTo>
                    <a:pt x="37321" y="213081"/>
                  </a:lnTo>
                  <a:lnTo>
                    <a:pt x="47325" y="210006"/>
                  </a:lnTo>
                  <a:lnTo>
                    <a:pt x="39972" y="186673"/>
                  </a:lnTo>
                  <a:lnTo>
                    <a:pt x="50643" y="183394"/>
                  </a:lnTo>
                  <a:lnTo>
                    <a:pt x="60000" y="213081"/>
                  </a:lnTo>
                  <a:close/>
                </a:path>
                <a:path extrusionOk="0" h="338454" w="347979">
                  <a:moveTo>
                    <a:pt x="61709" y="218502"/>
                  </a:moveTo>
                  <a:lnTo>
                    <a:pt x="19699" y="218502"/>
                  </a:lnTo>
                  <a:lnTo>
                    <a:pt x="27940" y="215969"/>
                  </a:lnTo>
                  <a:lnTo>
                    <a:pt x="21344" y="195039"/>
                  </a:lnTo>
                  <a:lnTo>
                    <a:pt x="30726" y="192155"/>
                  </a:lnTo>
                  <a:lnTo>
                    <a:pt x="37321" y="213081"/>
                  </a:lnTo>
                  <a:lnTo>
                    <a:pt x="60000" y="213081"/>
                  </a:lnTo>
                  <a:lnTo>
                    <a:pt x="61709" y="218502"/>
                  </a:lnTo>
                  <a:close/>
                </a:path>
                <a:path extrusionOk="0" h="338454" w="347979">
                  <a:moveTo>
                    <a:pt x="13657" y="234428"/>
                  </a:moveTo>
                  <a:lnTo>
                    <a:pt x="2759" y="198931"/>
                  </a:lnTo>
                  <a:lnTo>
                    <a:pt x="12579" y="195912"/>
                  </a:lnTo>
                  <a:lnTo>
                    <a:pt x="19699" y="218502"/>
                  </a:lnTo>
                  <a:lnTo>
                    <a:pt x="61709" y="218502"/>
                  </a:lnTo>
                  <a:lnTo>
                    <a:pt x="62038" y="219548"/>
                  </a:lnTo>
                  <a:lnTo>
                    <a:pt x="13657" y="234428"/>
                  </a:lnTo>
                  <a:close/>
                </a:path>
                <a:path extrusionOk="0" h="338454" w="347979">
                  <a:moveTo>
                    <a:pt x="66640" y="247543"/>
                  </a:moveTo>
                  <a:lnTo>
                    <a:pt x="53678" y="247543"/>
                  </a:lnTo>
                  <a:lnTo>
                    <a:pt x="54363" y="247052"/>
                  </a:lnTo>
                  <a:lnTo>
                    <a:pt x="53749" y="242602"/>
                  </a:lnTo>
                  <a:lnTo>
                    <a:pt x="55001" y="239241"/>
                  </a:lnTo>
                  <a:lnTo>
                    <a:pt x="56773" y="236122"/>
                  </a:lnTo>
                  <a:lnTo>
                    <a:pt x="64867" y="223118"/>
                  </a:lnTo>
                  <a:lnTo>
                    <a:pt x="73557" y="235782"/>
                  </a:lnTo>
                  <a:lnTo>
                    <a:pt x="66640" y="247543"/>
                  </a:lnTo>
                  <a:close/>
                </a:path>
                <a:path extrusionOk="0" h="338454" w="347979">
                  <a:moveTo>
                    <a:pt x="47473" y="288412"/>
                  </a:moveTo>
                  <a:lnTo>
                    <a:pt x="32856" y="267106"/>
                  </a:lnTo>
                  <a:lnTo>
                    <a:pt x="30103" y="262063"/>
                  </a:lnTo>
                  <a:lnTo>
                    <a:pt x="29096" y="256891"/>
                  </a:lnTo>
                  <a:lnTo>
                    <a:pt x="29148" y="256421"/>
                  </a:lnTo>
                  <a:lnTo>
                    <a:pt x="30685" y="251322"/>
                  </a:lnTo>
                  <a:lnTo>
                    <a:pt x="35929" y="246174"/>
                  </a:lnTo>
                  <a:lnTo>
                    <a:pt x="42014" y="242099"/>
                  </a:lnTo>
                  <a:lnTo>
                    <a:pt x="47337" y="242737"/>
                  </a:lnTo>
                  <a:lnTo>
                    <a:pt x="53678" y="247543"/>
                  </a:lnTo>
                  <a:lnTo>
                    <a:pt x="66640" y="247543"/>
                  </a:lnTo>
                  <a:lnTo>
                    <a:pt x="64952" y="250414"/>
                  </a:lnTo>
                  <a:lnTo>
                    <a:pt x="63442" y="253239"/>
                  </a:lnTo>
                  <a:lnTo>
                    <a:pt x="62153" y="256086"/>
                  </a:lnTo>
                  <a:lnTo>
                    <a:pt x="48973" y="256086"/>
                  </a:lnTo>
                  <a:lnTo>
                    <a:pt x="44604" y="256891"/>
                  </a:lnTo>
                  <a:lnTo>
                    <a:pt x="42312" y="260718"/>
                  </a:lnTo>
                  <a:lnTo>
                    <a:pt x="43784" y="266118"/>
                  </a:lnTo>
                  <a:lnTo>
                    <a:pt x="47684" y="271867"/>
                  </a:lnTo>
                  <a:lnTo>
                    <a:pt x="72171" y="271867"/>
                  </a:lnTo>
                  <a:lnTo>
                    <a:pt x="47473" y="288412"/>
                  </a:lnTo>
                  <a:close/>
                </a:path>
                <a:path extrusionOk="0" h="338454" w="347979">
                  <a:moveTo>
                    <a:pt x="89252" y="260425"/>
                  </a:moveTo>
                  <a:lnTo>
                    <a:pt x="64752" y="260425"/>
                  </a:lnTo>
                  <a:lnTo>
                    <a:pt x="82317" y="248646"/>
                  </a:lnTo>
                  <a:lnTo>
                    <a:pt x="90036" y="259900"/>
                  </a:lnTo>
                  <a:lnTo>
                    <a:pt x="89252" y="260425"/>
                  </a:lnTo>
                  <a:close/>
                </a:path>
                <a:path extrusionOk="0" h="338454" w="347979">
                  <a:moveTo>
                    <a:pt x="72171" y="271867"/>
                  </a:moveTo>
                  <a:lnTo>
                    <a:pt x="47684" y="271867"/>
                  </a:lnTo>
                  <a:lnTo>
                    <a:pt x="57479" y="265273"/>
                  </a:lnTo>
                  <a:lnTo>
                    <a:pt x="53736" y="259753"/>
                  </a:lnTo>
                  <a:lnTo>
                    <a:pt x="48973" y="256086"/>
                  </a:lnTo>
                  <a:lnTo>
                    <a:pt x="62153" y="256086"/>
                  </a:lnTo>
                  <a:lnTo>
                    <a:pt x="62002" y="256421"/>
                  </a:lnTo>
                  <a:lnTo>
                    <a:pt x="64752" y="260425"/>
                  </a:lnTo>
                  <a:lnTo>
                    <a:pt x="89252" y="260425"/>
                  </a:lnTo>
                  <a:lnTo>
                    <a:pt x="72171" y="271867"/>
                  </a:lnTo>
                  <a:close/>
                </a:path>
                <a:path extrusionOk="0" h="338454" w="347979">
                  <a:moveTo>
                    <a:pt x="119526" y="314088"/>
                  </a:moveTo>
                  <a:lnTo>
                    <a:pt x="102809" y="314088"/>
                  </a:lnTo>
                  <a:lnTo>
                    <a:pt x="105969" y="314063"/>
                  </a:lnTo>
                  <a:lnTo>
                    <a:pt x="108674" y="309095"/>
                  </a:lnTo>
                  <a:lnTo>
                    <a:pt x="104907" y="305916"/>
                  </a:lnTo>
                  <a:lnTo>
                    <a:pt x="99277" y="300784"/>
                  </a:lnTo>
                  <a:lnTo>
                    <a:pt x="94382" y="294481"/>
                  </a:lnTo>
                  <a:lnTo>
                    <a:pt x="92175" y="287177"/>
                  </a:lnTo>
                  <a:lnTo>
                    <a:pt x="94608" y="279043"/>
                  </a:lnTo>
                  <a:lnTo>
                    <a:pt x="100238" y="273356"/>
                  </a:lnTo>
                  <a:lnTo>
                    <a:pt x="106913" y="271287"/>
                  </a:lnTo>
                  <a:lnTo>
                    <a:pt x="114069" y="272127"/>
                  </a:lnTo>
                  <a:lnTo>
                    <a:pt x="121143" y="275167"/>
                  </a:lnTo>
                  <a:lnTo>
                    <a:pt x="127427" y="279647"/>
                  </a:lnTo>
                  <a:lnTo>
                    <a:pt x="128551" y="281193"/>
                  </a:lnTo>
                  <a:lnTo>
                    <a:pt x="108557" y="281193"/>
                  </a:lnTo>
                  <a:lnTo>
                    <a:pt x="104079" y="288807"/>
                  </a:lnTo>
                  <a:lnTo>
                    <a:pt x="120624" y="310648"/>
                  </a:lnTo>
                  <a:lnTo>
                    <a:pt x="119526" y="314088"/>
                  </a:lnTo>
                  <a:close/>
                </a:path>
                <a:path extrusionOk="0" h="338454" w="347979">
                  <a:moveTo>
                    <a:pt x="130081" y="299472"/>
                  </a:moveTo>
                  <a:lnTo>
                    <a:pt x="118581" y="294256"/>
                  </a:lnTo>
                  <a:lnTo>
                    <a:pt x="120334" y="289680"/>
                  </a:lnTo>
                  <a:lnTo>
                    <a:pt x="120280" y="285244"/>
                  </a:lnTo>
                  <a:lnTo>
                    <a:pt x="112875" y="281306"/>
                  </a:lnTo>
                  <a:lnTo>
                    <a:pt x="108557" y="281193"/>
                  </a:lnTo>
                  <a:lnTo>
                    <a:pt x="128551" y="281193"/>
                  </a:lnTo>
                  <a:lnTo>
                    <a:pt x="131268" y="284933"/>
                  </a:lnTo>
                  <a:lnTo>
                    <a:pt x="132281" y="291412"/>
                  </a:lnTo>
                  <a:lnTo>
                    <a:pt x="130081" y="299472"/>
                  </a:lnTo>
                  <a:close/>
                </a:path>
                <a:path extrusionOk="0" h="338454" w="347979">
                  <a:moveTo>
                    <a:pt x="108120" y="323500"/>
                  </a:moveTo>
                  <a:lnTo>
                    <a:pt x="84072" y="304856"/>
                  </a:lnTo>
                  <a:lnTo>
                    <a:pt x="85437" y="298150"/>
                  </a:lnTo>
                  <a:lnTo>
                    <a:pt x="97165" y="303534"/>
                  </a:lnTo>
                  <a:lnTo>
                    <a:pt x="95816" y="307516"/>
                  </a:lnTo>
                  <a:lnTo>
                    <a:pt x="96925" y="310962"/>
                  </a:lnTo>
                  <a:lnTo>
                    <a:pt x="102809" y="314088"/>
                  </a:lnTo>
                  <a:lnTo>
                    <a:pt x="119526" y="314088"/>
                  </a:lnTo>
                  <a:lnTo>
                    <a:pt x="118613" y="316948"/>
                  </a:lnTo>
                  <a:lnTo>
                    <a:pt x="113942" y="321723"/>
                  </a:lnTo>
                  <a:lnTo>
                    <a:pt x="108120" y="323500"/>
                  </a:lnTo>
                  <a:close/>
                </a:path>
                <a:path extrusionOk="0" h="338454" w="347979">
                  <a:moveTo>
                    <a:pt x="182602" y="338284"/>
                  </a:moveTo>
                  <a:lnTo>
                    <a:pt x="149515" y="337635"/>
                  </a:lnTo>
                  <a:lnTo>
                    <a:pt x="141752" y="335014"/>
                  </a:lnTo>
                  <a:lnTo>
                    <a:pt x="142125" y="316463"/>
                  </a:lnTo>
                  <a:lnTo>
                    <a:pt x="145639" y="312628"/>
                  </a:lnTo>
                  <a:lnTo>
                    <a:pt x="153099" y="310343"/>
                  </a:lnTo>
                  <a:lnTo>
                    <a:pt x="153089" y="309526"/>
                  </a:lnTo>
                  <a:lnTo>
                    <a:pt x="149149" y="307499"/>
                  </a:lnTo>
                  <a:lnTo>
                    <a:pt x="147141" y="304617"/>
                  </a:lnTo>
                  <a:lnTo>
                    <a:pt x="145621" y="301460"/>
                  </a:lnTo>
                  <a:lnTo>
                    <a:pt x="139686" y="287747"/>
                  </a:lnTo>
                  <a:lnTo>
                    <a:pt x="154815" y="288043"/>
                  </a:lnTo>
                  <a:lnTo>
                    <a:pt x="161775" y="303076"/>
                  </a:lnTo>
                  <a:lnTo>
                    <a:pt x="163205" y="305861"/>
                  </a:lnTo>
                  <a:lnTo>
                    <a:pt x="164963" y="308788"/>
                  </a:lnTo>
                  <a:lnTo>
                    <a:pt x="169748" y="308881"/>
                  </a:lnTo>
                  <a:lnTo>
                    <a:pt x="183184" y="308881"/>
                  </a:lnTo>
                  <a:lnTo>
                    <a:pt x="183023" y="317000"/>
                  </a:lnTo>
                  <a:lnTo>
                    <a:pt x="152808" y="317000"/>
                  </a:lnTo>
                  <a:lnTo>
                    <a:pt x="153431" y="328440"/>
                  </a:lnTo>
                  <a:lnTo>
                    <a:pt x="169360" y="328785"/>
                  </a:lnTo>
                  <a:lnTo>
                    <a:pt x="182790" y="328785"/>
                  </a:lnTo>
                  <a:lnTo>
                    <a:pt x="182602" y="338284"/>
                  </a:lnTo>
                  <a:close/>
                </a:path>
                <a:path extrusionOk="0" h="338454" w="347979">
                  <a:moveTo>
                    <a:pt x="183184" y="308881"/>
                  </a:moveTo>
                  <a:lnTo>
                    <a:pt x="169748" y="308881"/>
                  </a:lnTo>
                  <a:lnTo>
                    <a:pt x="170144" y="288396"/>
                  </a:lnTo>
                  <a:lnTo>
                    <a:pt x="183585" y="288660"/>
                  </a:lnTo>
                  <a:lnTo>
                    <a:pt x="183184" y="308881"/>
                  </a:lnTo>
                  <a:close/>
                </a:path>
                <a:path extrusionOk="0" h="338454" w="347979">
                  <a:moveTo>
                    <a:pt x="182790" y="328785"/>
                  </a:moveTo>
                  <a:lnTo>
                    <a:pt x="169360" y="328785"/>
                  </a:lnTo>
                  <a:lnTo>
                    <a:pt x="169561" y="317347"/>
                  </a:lnTo>
                  <a:lnTo>
                    <a:pt x="152808" y="317000"/>
                  </a:lnTo>
                  <a:lnTo>
                    <a:pt x="183023" y="317000"/>
                  </a:lnTo>
                  <a:lnTo>
                    <a:pt x="182790" y="328785"/>
                  </a:lnTo>
                  <a:close/>
                </a:path>
                <a:path extrusionOk="0" h="338454" w="347979">
                  <a:moveTo>
                    <a:pt x="212802" y="56650"/>
                  </a:moveTo>
                  <a:lnTo>
                    <a:pt x="200740" y="50967"/>
                  </a:lnTo>
                  <a:lnTo>
                    <a:pt x="222690" y="5482"/>
                  </a:lnTo>
                  <a:lnTo>
                    <a:pt x="234753" y="11164"/>
                  </a:lnTo>
                  <a:lnTo>
                    <a:pt x="226815" y="27610"/>
                  </a:lnTo>
                  <a:lnTo>
                    <a:pt x="241605" y="34576"/>
                  </a:lnTo>
                  <a:lnTo>
                    <a:pt x="257589" y="34576"/>
                  </a:lnTo>
                  <a:lnTo>
                    <a:pt x="255718" y="38452"/>
                  </a:lnTo>
                  <a:lnTo>
                    <a:pt x="221585" y="38452"/>
                  </a:lnTo>
                  <a:lnTo>
                    <a:pt x="212802" y="56650"/>
                  </a:lnTo>
                  <a:close/>
                </a:path>
                <a:path extrusionOk="0" h="338454" w="347979">
                  <a:moveTo>
                    <a:pt x="257589" y="34576"/>
                  </a:moveTo>
                  <a:lnTo>
                    <a:pt x="241605" y="34576"/>
                  </a:lnTo>
                  <a:lnTo>
                    <a:pt x="249539" y="18126"/>
                  </a:lnTo>
                  <a:lnTo>
                    <a:pt x="262568" y="24259"/>
                  </a:lnTo>
                  <a:lnTo>
                    <a:pt x="257589" y="34576"/>
                  </a:lnTo>
                  <a:close/>
                </a:path>
                <a:path extrusionOk="0" h="338454" w="347979">
                  <a:moveTo>
                    <a:pt x="256343" y="83787"/>
                  </a:moveTo>
                  <a:lnTo>
                    <a:pt x="245560" y="75576"/>
                  </a:lnTo>
                  <a:lnTo>
                    <a:pt x="276741" y="35925"/>
                  </a:lnTo>
                  <a:lnTo>
                    <a:pt x="287521" y="44137"/>
                  </a:lnTo>
                  <a:lnTo>
                    <a:pt x="256343" y="83787"/>
                  </a:lnTo>
                  <a:close/>
                </a:path>
                <a:path extrusionOk="0" h="338454" w="347979">
                  <a:moveTo>
                    <a:pt x="240614" y="69747"/>
                  </a:moveTo>
                  <a:lnTo>
                    <a:pt x="227589" y="63614"/>
                  </a:lnTo>
                  <a:lnTo>
                    <a:pt x="236374" y="45416"/>
                  </a:lnTo>
                  <a:lnTo>
                    <a:pt x="221585" y="38452"/>
                  </a:lnTo>
                  <a:lnTo>
                    <a:pt x="255718" y="38452"/>
                  </a:lnTo>
                  <a:lnTo>
                    <a:pt x="240614" y="69747"/>
                  </a:lnTo>
                  <a:close/>
                </a:path>
                <a:path extrusionOk="0" h="338454" w="347979">
                  <a:moveTo>
                    <a:pt x="282152" y="115687"/>
                  </a:moveTo>
                  <a:lnTo>
                    <a:pt x="261303" y="86865"/>
                  </a:lnTo>
                  <a:lnTo>
                    <a:pt x="302406" y="57846"/>
                  </a:lnTo>
                  <a:lnTo>
                    <a:pt x="310424" y="68926"/>
                  </a:lnTo>
                  <a:lnTo>
                    <a:pt x="279208" y="90962"/>
                  </a:lnTo>
                  <a:lnTo>
                    <a:pt x="292043" y="108703"/>
                  </a:lnTo>
                  <a:lnTo>
                    <a:pt x="282152" y="115687"/>
                  </a:lnTo>
                  <a:close/>
                </a:path>
                <a:path extrusionOk="0" h="338454" w="347979">
                  <a:moveTo>
                    <a:pt x="289351" y="132605"/>
                  </a:moveTo>
                  <a:lnTo>
                    <a:pt x="284680" y="119883"/>
                  </a:lnTo>
                  <a:lnTo>
                    <a:pt x="332038" y="102902"/>
                  </a:lnTo>
                  <a:lnTo>
                    <a:pt x="336712" y="115621"/>
                  </a:lnTo>
                  <a:lnTo>
                    <a:pt x="289351" y="132605"/>
                  </a:lnTo>
                  <a:close/>
                </a:path>
                <a:path extrusionOk="0" h="338454" w="347979">
                  <a:moveTo>
                    <a:pt x="179248" y="51811"/>
                  </a:moveTo>
                  <a:lnTo>
                    <a:pt x="168722" y="50327"/>
                  </a:lnTo>
                  <a:lnTo>
                    <a:pt x="161276" y="45051"/>
                  </a:lnTo>
                  <a:lnTo>
                    <a:pt x="156772" y="36909"/>
                  </a:lnTo>
                  <a:lnTo>
                    <a:pt x="155070" y="26829"/>
                  </a:lnTo>
                  <a:lnTo>
                    <a:pt x="156328" y="15918"/>
                  </a:lnTo>
                  <a:lnTo>
                    <a:pt x="160649" y="7504"/>
                  </a:lnTo>
                  <a:lnTo>
                    <a:pt x="167690" y="2045"/>
                  </a:lnTo>
                  <a:lnTo>
                    <a:pt x="177105" y="0"/>
                  </a:lnTo>
                  <a:lnTo>
                    <a:pt x="184802" y="866"/>
                  </a:lnTo>
                  <a:lnTo>
                    <a:pt x="191135" y="3739"/>
                  </a:lnTo>
                  <a:lnTo>
                    <a:pt x="195941" y="8581"/>
                  </a:lnTo>
                  <a:lnTo>
                    <a:pt x="196932" y="10738"/>
                  </a:lnTo>
                  <a:lnTo>
                    <a:pt x="183680" y="10738"/>
                  </a:lnTo>
                  <a:lnTo>
                    <a:pt x="171575" y="11080"/>
                  </a:lnTo>
                  <a:lnTo>
                    <a:pt x="168577" y="18721"/>
                  </a:lnTo>
                  <a:lnTo>
                    <a:pt x="169080" y="32342"/>
                  </a:lnTo>
                  <a:lnTo>
                    <a:pt x="170175" y="40982"/>
                  </a:lnTo>
                  <a:lnTo>
                    <a:pt x="197365" y="40982"/>
                  </a:lnTo>
                  <a:lnTo>
                    <a:pt x="193514" y="46333"/>
                  </a:lnTo>
                  <a:lnTo>
                    <a:pt x="187612" y="50074"/>
                  </a:lnTo>
                  <a:lnTo>
                    <a:pt x="179248" y="51811"/>
                  </a:lnTo>
                  <a:close/>
                </a:path>
                <a:path extrusionOk="0" h="338454" w="347979">
                  <a:moveTo>
                    <a:pt x="187182" y="17984"/>
                  </a:moveTo>
                  <a:lnTo>
                    <a:pt x="186068" y="14029"/>
                  </a:lnTo>
                  <a:lnTo>
                    <a:pt x="183680" y="10738"/>
                  </a:lnTo>
                  <a:lnTo>
                    <a:pt x="196932" y="10738"/>
                  </a:lnTo>
                  <a:lnTo>
                    <a:pt x="199056" y="15357"/>
                  </a:lnTo>
                  <a:lnTo>
                    <a:pt x="187182" y="17984"/>
                  </a:lnTo>
                  <a:close/>
                </a:path>
                <a:path extrusionOk="0" h="338454" w="347979">
                  <a:moveTo>
                    <a:pt x="197365" y="40982"/>
                  </a:moveTo>
                  <a:lnTo>
                    <a:pt x="170175" y="40982"/>
                  </a:lnTo>
                  <a:lnTo>
                    <a:pt x="184524" y="40261"/>
                  </a:lnTo>
                  <a:lnTo>
                    <a:pt x="186862" y="35795"/>
                  </a:lnTo>
                  <a:lnTo>
                    <a:pt x="187685" y="30960"/>
                  </a:lnTo>
                  <a:lnTo>
                    <a:pt x="199469" y="34727"/>
                  </a:lnTo>
                  <a:lnTo>
                    <a:pt x="197365" y="40982"/>
                  </a:lnTo>
                  <a:close/>
                </a:path>
                <a:path extrusionOk="0" h="338454" w="347979">
                  <a:moveTo>
                    <a:pt x="196286" y="301225"/>
                  </a:moveTo>
                  <a:lnTo>
                    <a:pt x="192636" y="290790"/>
                  </a:lnTo>
                  <a:lnTo>
                    <a:pt x="228865" y="278419"/>
                  </a:lnTo>
                  <a:lnTo>
                    <a:pt x="234052" y="293242"/>
                  </a:lnTo>
                  <a:lnTo>
                    <a:pt x="219665" y="293242"/>
                  </a:lnTo>
                  <a:lnTo>
                    <a:pt x="196286" y="301225"/>
                  </a:lnTo>
                  <a:close/>
                </a:path>
                <a:path extrusionOk="0" h="338454" w="347979">
                  <a:moveTo>
                    <a:pt x="205327" y="319358"/>
                  </a:moveTo>
                  <a:lnTo>
                    <a:pt x="202118" y="310185"/>
                  </a:lnTo>
                  <a:lnTo>
                    <a:pt x="223087" y="303025"/>
                  </a:lnTo>
                  <a:lnTo>
                    <a:pt x="219665" y="293242"/>
                  </a:lnTo>
                  <a:lnTo>
                    <a:pt x="234052" y="293242"/>
                  </a:lnTo>
                  <a:lnTo>
                    <a:pt x="240685" y="312198"/>
                  </a:lnTo>
                  <a:lnTo>
                    <a:pt x="226300" y="312198"/>
                  </a:lnTo>
                  <a:lnTo>
                    <a:pt x="205327" y="319358"/>
                  </a:lnTo>
                  <a:close/>
                </a:path>
                <a:path extrusionOk="0" h="338454" w="347979">
                  <a:moveTo>
                    <a:pt x="209840" y="337590"/>
                  </a:moveTo>
                  <a:lnTo>
                    <a:pt x="206481" y="327986"/>
                  </a:lnTo>
                  <a:lnTo>
                    <a:pt x="229117" y="320256"/>
                  </a:lnTo>
                  <a:lnTo>
                    <a:pt x="226300" y="312198"/>
                  </a:lnTo>
                  <a:lnTo>
                    <a:pt x="240685" y="312198"/>
                  </a:lnTo>
                  <a:lnTo>
                    <a:pt x="245419" y="325728"/>
                  </a:lnTo>
                  <a:lnTo>
                    <a:pt x="209840" y="337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2" name="Google Shape;18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864" y="7974987"/>
              <a:ext cx="209955" cy="207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17"/>
          <p:cNvSpPr/>
          <p:nvPr/>
        </p:nvSpPr>
        <p:spPr>
          <a:xfrm>
            <a:off x="5769997" y="3224619"/>
            <a:ext cx="1489075" cy="1144905"/>
          </a:xfrm>
          <a:custGeom>
            <a:rect b="b" l="l" r="r" t="t"/>
            <a:pathLst>
              <a:path extrusionOk="0" h="1144904" w="1489075">
                <a:moveTo>
                  <a:pt x="791322" y="0"/>
                </a:moveTo>
                <a:lnTo>
                  <a:pt x="744907" y="4525"/>
                </a:lnTo>
                <a:lnTo>
                  <a:pt x="699024" y="14865"/>
                </a:lnTo>
                <a:lnTo>
                  <a:pt x="665160" y="26337"/>
                </a:lnTo>
                <a:lnTo>
                  <a:pt x="631717" y="39197"/>
                </a:lnTo>
                <a:lnTo>
                  <a:pt x="598154" y="51579"/>
                </a:lnTo>
                <a:lnTo>
                  <a:pt x="563932" y="61617"/>
                </a:lnTo>
                <a:lnTo>
                  <a:pt x="513371" y="69874"/>
                </a:lnTo>
                <a:lnTo>
                  <a:pt x="461410" y="73398"/>
                </a:lnTo>
                <a:lnTo>
                  <a:pt x="409321" y="76015"/>
                </a:lnTo>
                <a:lnTo>
                  <a:pt x="358371" y="81554"/>
                </a:lnTo>
                <a:lnTo>
                  <a:pt x="309830" y="93844"/>
                </a:lnTo>
                <a:lnTo>
                  <a:pt x="264968" y="116711"/>
                </a:lnTo>
                <a:lnTo>
                  <a:pt x="232701" y="145260"/>
                </a:lnTo>
                <a:lnTo>
                  <a:pt x="205846" y="179244"/>
                </a:lnTo>
                <a:lnTo>
                  <a:pt x="182846" y="216665"/>
                </a:lnTo>
                <a:lnTo>
                  <a:pt x="162147" y="255519"/>
                </a:lnTo>
                <a:lnTo>
                  <a:pt x="95263" y="384268"/>
                </a:lnTo>
                <a:lnTo>
                  <a:pt x="73522" y="426725"/>
                </a:lnTo>
                <a:lnTo>
                  <a:pt x="52731" y="469702"/>
                </a:lnTo>
                <a:lnTo>
                  <a:pt x="33924" y="513437"/>
                </a:lnTo>
                <a:lnTo>
                  <a:pt x="18131" y="558165"/>
                </a:lnTo>
                <a:lnTo>
                  <a:pt x="6385" y="604124"/>
                </a:lnTo>
                <a:lnTo>
                  <a:pt x="0" y="651649"/>
                </a:lnTo>
                <a:lnTo>
                  <a:pt x="81" y="699837"/>
                </a:lnTo>
                <a:lnTo>
                  <a:pt x="7354" y="747065"/>
                </a:lnTo>
                <a:lnTo>
                  <a:pt x="22544" y="791711"/>
                </a:lnTo>
                <a:lnTo>
                  <a:pt x="46374" y="832151"/>
                </a:lnTo>
                <a:lnTo>
                  <a:pt x="74893" y="863921"/>
                </a:lnTo>
                <a:lnTo>
                  <a:pt x="106834" y="892282"/>
                </a:lnTo>
                <a:lnTo>
                  <a:pt x="139333" y="920139"/>
                </a:lnTo>
                <a:lnTo>
                  <a:pt x="169531" y="950395"/>
                </a:lnTo>
                <a:lnTo>
                  <a:pt x="198920" y="992971"/>
                </a:lnTo>
                <a:lnTo>
                  <a:pt x="219248" y="1040853"/>
                </a:lnTo>
                <a:lnTo>
                  <a:pt x="229658" y="1092020"/>
                </a:lnTo>
                <a:lnTo>
                  <a:pt x="230990" y="1118129"/>
                </a:lnTo>
                <a:lnTo>
                  <a:pt x="229711" y="1144312"/>
                </a:lnTo>
                <a:lnTo>
                  <a:pt x="255352" y="1124636"/>
                </a:lnTo>
                <a:lnTo>
                  <a:pt x="269878" y="1093990"/>
                </a:lnTo>
                <a:lnTo>
                  <a:pt x="276590" y="1057554"/>
                </a:lnTo>
                <a:lnTo>
                  <a:pt x="281786" y="970220"/>
                </a:lnTo>
                <a:lnTo>
                  <a:pt x="287695" y="920273"/>
                </a:lnTo>
                <a:lnTo>
                  <a:pt x="296495" y="870801"/>
                </a:lnTo>
                <a:lnTo>
                  <a:pt x="308162" y="821938"/>
                </a:lnTo>
                <a:lnTo>
                  <a:pt x="322671" y="773819"/>
                </a:lnTo>
                <a:lnTo>
                  <a:pt x="336197" y="735251"/>
                </a:lnTo>
                <a:lnTo>
                  <a:pt x="353483" y="698436"/>
                </a:lnTo>
                <a:lnTo>
                  <a:pt x="374376" y="663665"/>
                </a:lnTo>
                <a:lnTo>
                  <a:pt x="398718" y="631230"/>
                </a:lnTo>
                <a:lnTo>
                  <a:pt x="427848" y="603548"/>
                </a:lnTo>
                <a:lnTo>
                  <a:pt x="461968" y="582808"/>
                </a:lnTo>
                <a:lnTo>
                  <a:pt x="499548" y="569938"/>
                </a:lnTo>
                <a:lnTo>
                  <a:pt x="538905" y="565516"/>
                </a:lnTo>
                <a:lnTo>
                  <a:pt x="587103" y="574510"/>
                </a:lnTo>
                <a:lnTo>
                  <a:pt x="633909" y="591081"/>
                </a:lnTo>
                <a:lnTo>
                  <a:pt x="680605" y="606155"/>
                </a:lnTo>
                <a:lnTo>
                  <a:pt x="728470" y="610660"/>
                </a:lnTo>
                <a:lnTo>
                  <a:pt x="764670" y="602961"/>
                </a:lnTo>
                <a:lnTo>
                  <a:pt x="799904" y="589288"/>
                </a:lnTo>
                <a:lnTo>
                  <a:pt x="835204" y="575139"/>
                </a:lnTo>
                <a:lnTo>
                  <a:pt x="871602" y="566009"/>
                </a:lnTo>
                <a:lnTo>
                  <a:pt x="936136" y="572590"/>
                </a:lnTo>
                <a:lnTo>
                  <a:pt x="993974" y="602803"/>
                </a:lnTo>
                <a:lnTo>
                  <a:pt x="1042374" y="647935"/>
                </a:lnTo>
                <a:lnTo>
                  <a:pt x="1083430" y="700244"/>
                </a:lnTo>
                <a:lnTo>
                  <a:pt x="1112307" y="741907"/>
                </a:lnTo>
                <a:lnTo>
                  <a:pt x="1139492" y="785025"/>
                </a:lnTo>
                <a:lnTo>
                  <a:pt x="1164561" y="829502"/>
                </a:lnTo>
                <a:lnTo>
                  <a:pt x="1187089" y="875245"/>
                </a:lnTo>
                <a:lnTo>
                  <a:pt x="1206652" y="922159"/>
                </a:lnTo>
                <a:lnTo>
                  <a:pt x="1222826" y="970151"/>
                </a:lnTo>
                <a:lnTo>
                  <a:pt x="1235187" y="1019125"/>
                </a:lnTo>
                <a:lnTo>
                  <a:pt x="1243311" y="1068988"/>
                </a:lnTo>
                <a:lnTo>
                  <a:pt x="1246772" y="1119646"/>
                </a:lnTo>
                <a:lnTo>
                  <a:pt x="1261805" y="1124707"/>
                </a:lnTo>
                <a:lnTo>
                  <a:pt x="1301591" y="1094131"/>
                </a:lnTo>
                <a:lnTo>
                  <a:pt x="1311566" y="1059895"/>
                </a:lnTo>
                <a:lnTo>
                  <a:pt x="1316300" y="1042663"/>
                </a:lnTo>
                <a:lnTo>
                  <a:pt x="1323384" y="1026437"/>
                </a:lnTo>
                <a:lnTo>
                  <a:pt x="1335668" y="1010437"/>
                </a:lnTo>
                <a:lnTo>
                  <a:pt x="1350873" y="997116"/>
                </a:lnTo>
                <a:lnTo>
                  <a:pt x="1367334" y="984919"/>
                </a:lnTo>
                <a:lnTo>
                  <a:pt x="1383382" y="972289"/>
                </a:lnTo>
                <a:lnTo>
                  <a:pt x="1415355" y="933062"/>
                </a:lnTo>
                <a:lnTo>
                  <a:pt x="1435187" y="885624"/>
                </a:lnTo>
                <a:lnTo>
                  <a:pt x="1445067" y="833588"/>
                </a:lnTo>
                <a:lnTo>
                  <a:pt x="1447185" y="780566"/>
                </a:lnTo>
                <a:lnTo>
                  <a:pt x="1444637" y="728103"/>
                </a:lnTo>
                <a:lnTo>
                  <a:pt x="1441381" y="675554"/>
                </a:lnTo>
                <a:lnTo>
                  <a:pt x="1440897" y="623251"/>
                </a:lnTo>
                <a:lnTo>
                  <a:pt x="1446669" y="571523"/>
                </a:lnTo>
                <a:lnTo>
                  <a:pt x="1454276" y="540457"/>
                </a:lnTo>
                <a:lnTo>
                  <a:pt x="1463867" y="509965"/>
                </a:lnTo>
                <a:lnTo>
                  <a:pt x="1473796" y="479570"/>
                </a:lnTo>
                <a:lnTo>
                  <a:pt x="1482418" y="448799"/>
                </a:lnTo>
                <a:lnTo>
                  <a:pt x="1488033" y="416962"/>
                </a:lnTo>
                <a:lnTo>
                  <a:pt x="1489072" y="384674"/>
                </a:lnTo>
                <a:lnTo>
                  <a:pt x="1484089" y="353418"/>
                </a:lnTo>
                <a:lnTo>
                  <a:pt x="1441137" y="292329"/>
                </a:lnTo>
                <a:lnTo>
                  <a:pt x="1401142" y="272294"/>
                </a:lnTo>
                <a:lnTo>
                  <a:pt x="1355921" y="261155"/>
                </a:lnTo>
                <a:lnTo>
                  <a:pt x="1309743" y="255497"/>
                </a:lnTo>
                <a:lnTo>
                  <a:pt x="1259858" y="251850"/>
                </a:lnTo>
                <a:lnTo>
                  <a:pt x="1213679" y="245831"/>
                </a:lnTo>
                <a:lnTo>
                  <a:pt x="1172241" y="229829"/>
                </a:lnTo>
                <a:lnTo>
                  <a:pt x="1136581" y="196233"/>
                </a:lnTo>
                <a:lnTo>
                  <a:pt x="1120898" y="173158"/>
                </a:lnTo>
                <a:lnTo>
                  <a:pt x="1104267" y="150818"/>
                </a:lnTo>
                <a:lnTo>
                  <a:pt x="1086712" y="129243"/>
                </a:lnTo>
                <a:lnTo>
                  <a:pt x="1068257" y="108466"/>
                </a:lnTo>
                <a:lnTo>
                  <a:pt x="1049591" y="94407"/>
                </a:lnTo>
                <a:lnTo>
                  <a:pt x="985936" y="50295"/>
                </a:lnTo>
                <a:lnTo>
                  <a:pt x="972148" y="39138"/>
                </a:lnTo>
                <a:lnTo>
                  <a:pt x="928680" y="20857"/>
                </a:lnTo>
                <a:lnTo>
                  <a:pt x="883715" y="8211"/>
                </a:lnTo>
                <a:lnTo>
                  <a:pt x="837760" y="1243"/>
                </a:lnTo>
                <a:lnTo>
                  <a:pt x="7913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7009" y="996697"/>
            <a:ext cx="5931102" cy="5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8780" y="9749866"/>
            <a:ext cx="15851611" cy="45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19090837" y="10606679"/>
            <a:ext cx="181610" cy="288925"/>
          </a:xfrm>
          <a:custGeom>
            <a:rect b="b" l="l" r="r" t="t"/>
            <a:pathLst>
              <a:path extrusionOk="0" h="288925" w="181609">
                <a:moveTo>
                  <a:pt x="171825" y="171378"/>
                </a:moveTo>
                <a:lnTo>
                  <a:pt x="114320" y="171378"/>
                </a:lnTo>
                <a:lnTo>
                  <a:pt x="111035" y="185477"/>
                </a:lnTo>
                <a:lnTo>
                  <a:pt x="106702" y="198732"/>
                </a:lnTo>
                <a:lnTo>
                  <a:pt x="87415" y="233409"/>
                </a:lnTo>
                <a:lnTo>
                  <a:pt x="57467" y="260136"/>
                </a:lnTo>
                <a:lnTo>
                  <a:pt x="16322" y="278695"/>
                </a:lnTo>
                <a:lnTo>
                  <a:pt x="0" y="283041"/>
                </a:lnTo>
                <a:lnTo>
                  <a:pt x="0" y="288767"/>
                </a:lnTo>
                <a:lnTo>
                  <a:pt x="52865" y="281200"/>
                </a:lnTo>
                <a:lnTo>
                  <a:pt x="98164" y="262590"/>
                </a:lnTo>
                <a:lnTo>
                  <a:pt x="134516" y="234316"/>
                </a:lnTo>
                <a:lnTo>
                  <a:pt x="160539" y="198169"/>
                </a:lnTo>
                <a:lnTo>
                  <a:pt x="169755" y="177897"/>
                </a:lnTo>
                <a:lnTo>
                  <a:pt x="171825" y="171378"/>
                </a:lnTo>
                <a:close/>
              </a:path>
              <a:path extrusionOk="0" h="288925" w="181609">
                <a:moveTo>
                  <a:pt x="88143" y="0"/>
                </a:moveTo>
                <a:lnTo>
                  <a:pt x="44378" y="12679"/>
                </a:lnTo>
                <a:lnTo>
                  <a:pt x="11861" y="48059"/>
                </a:lnTo>
                <a:lnTo>
                  <a:pt x="1316" y="84756"/>
                </a:lnTo>
                <a:lnTo>
                  <a:pt x="613" y="98164"/>
                </a:lnTo>
                <a:lnTo>
                  <a:pt x="1917" y="116851"/>
                </a:lnTo>
                <a:lnTo>
                  <a:pt x="21473" y="160335"/>
                </a:lnTo>
                <a:lnTo>
                  <a:pt x="58937" y="181617"/>
                </a:lnTo>
                <a:lnTo>
                  <a:pt x="74032" y="183035"/>
                </a:lnTo>
                <a:lnTo>
                  <a:pt x="80576" y="183035"/>
                </a:lnTo>
                <a:lnTo>
                  <a:pt x="114320" y="171378"/>
                </a:lnTo>
                <a:lnTo>
                  <a:pt x="171825" y="171378"/>
                </a:lnTo>
                <a:lnTo>
                  <a:pt x="175201" y="160744"/>
                </a:lnTo>
                <a:lnTo>
                  <a:pt x="96323" y="160744"/>
                </a:lnTo>
                <a:lnTo>
                  <a:pt x="89242" y="159875"/>
                </a:lnTo>
                <a:lnTo>
                  <a:pt x="62477" y="116570"/>
                </a:lnTo>
                <a:lnTo>
                  <a:pt x="59207" y="71936"/>
                </a:lnTo>
                <a:lnTo>
                  <a:pt x="59130" y="67846"/>
                </a:lnTo>
                <a:lnTo>
                  <a:pt x="59601" y="53108"/>
                </a:lnTo>
                <a:lnTo>
                  <a:pt x="76213" y="13906"/>
                </a:lnTo>
                <a:lnTo>
                  <a:pt x="134158" y="13906"/>
                </a:lnTo>
                <a:lnTo>
                  <a:pt x="123153" y="7822"/>
                </a:lnTo>
                <a:lnTo>
                  <a:pt x="111815" y="3476"/>
                </a:lnTo>
                <a:lnTo>
                  <a:pt x="100145" y="869"/>
                </a:lnTo>
                <a:lnTo>
                  <a:pt x="88143" y="0"/>
                </a:lnTo>
                <a:close/>
              </a:path>
              <a:path extrusionOk="0" h="288925" w="181609">
                <a:moveTo>
                  <a:pt x="134158" y="13906"/>
                </a:moveTo>
                <a:lnTo>
                  <a:pt x="88484" y="13906"/>
                </a:lnTo>
                <a:lnTo>
                  <a:pt x="92915" y="15406"/>
                </a:lnTo>
                <a:lnTo>
                  <a:pt x="96323" y="18405"/>
                </a:lnTo>
                <a:lnTo>
                  <a:pt x="114601" y="60956"/>
                </a:lnTo>
                <a:lnTo>
                  <a:pt x="119433" y="113911"/>
                </a:lnTo>
                <a:lnTo>
                  <a:pt x="119305" y="122948"/>
                </a:lnTo>
                <a:lnTo>
                  <a:pt x="101641" y="160744"/>
                </a:lnTo>
                <a:lnTo>
                  <a:pt x="175201" y="160744"/>
                </a:lnTo>
                <a:lnTo>
                  <a:pt x="176338" y="157165"/>
                </a:lnTo>
                <a:lnTo>
                  <a:pt x="180287" y="135973"/>
                </a:lnTo>
                <a:lnTo>
                  <a:pt x="181467" y="116570"/>
                </a:lnTo>
                <a:lnTo>
                  <a:pt x="181584" y="113911"/>
                </a:lnTo>
                <a:lnTo>
                  <a:pt x="180799" y="97908"/>
                </a:lnTo>
                <a:lnTo>
                  <a:pt x="168720" y="54195"/>
                </a:lnTo>
                <a:lnTo>
                  <a:pt x="144447" y="21639"/>
                </a:lnTo>
                <a:lnTo>
                  <a:pt x="134158" y="139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7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313" y="8344150"/>
            <a:ext cx="2474699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154" y="7757780"/>
            <a:ext cx="5428430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34540" y="7171411"/>
            <a:ext cx="3775993" cy="28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51740" y="4888758"/>
            <a:ext cx="5344172" cy="29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25500" y="6480332"/>
            <a:ext cx="5396467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55421" y="5681682"/>
            <a:ext cx="5364214" cy="29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30859" y="4197679"/>
            <a:ext cx="9394482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>
            <a:hlinkClick action="ppaction://hlinksldjump"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27178" y="3608447"/>
            <a:ext cx="7462072" cy="3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30655" y="3024940"/>
            <a:ext cx="5945021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>
            <a:hlinkClick action="ppaction://hlinksldjump"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48038" y="2438571"/>
            <a:ext cx="7339980" cy="36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466038" y="860248"/>
            <a:ext cx="3182494" cy="6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529" y="2006483"/>
            <a:ext cx="11035658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937" y="3382136"/>
            <a:ext cx="18466592" cy="58478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19105562" y="10606679"/>
            <a:ext cx="149860" cy="283210"/>
          </a:xfrm>
          <a:custGeom>
            <a:rect b="b" l="l" r="r" t="t"/>
            <a:pathLst>
              <a:path extrusionOk="0" h="283209" w="149859">
                <a:moveTo>
                  <a:pt x="108799" y="0"/>
                </a:moveTo>
                <a:lnTo>
                  <a:pt x="102050" y="0"/>
                </a:lnTo>
                <a:lnTo>
                  <a:pt x="0" y="46628"/>
                </a:lnTo>
                <a:lnTo>
                  <a:pt x="3681" y="53990"/>
                </a:lnTo>
                <a:lnTo>
                  <a:pt x="10864" y="51127"/>
                </a:lnTo>
                <a:lnTo>
                  <a:pt x="17485" y="49082"/>
                </a:lnTo>
                <a:lnTo>
                  <a:pt x="23544" y="47855"/>
                </a:lnTo>
                <a:lnTo>
                  <a:pt x="29040" y="47446"/>
                </a:lnTo>
                <a:lnTo>
                  <a:pt x="33403" y="47446"/>
                </a:lnTo>
                <a:lnTo>
                  <a:pt x="49286" y="70214"/>
                </a:lnTo>
                <a:lnTo>
                  <a:pt x="49286" y="226801"/>
                </a:lnTo>
                <a:lnTo>
                  <a:pt x="44855" y="264907"/>
                </a:lnTo>
                <a:lnTo>
                  <a:pt x="11043" y="275474"/>
                </a:lnTo>
                <a:lnTo>
                  <a:pt x="3681" y="275474"/>
                </a:lnTo>
                <a:lnTo>
                  <a:pt x="3681" y="283041"/>
                </a:lnTo>
                <a:lnTo>
                  <a:pt x="149700" y="283041"/>
                </a:lnTo>
                <a:lnTo>
                  <a:pt x="149700" y="275474"/>
                </a:lnTo>
                <a:lnTo>
                  <a:pt x="132862" y="275474"/>
                </a:lnTo>
                <a:lnTo>
                  <a:pt x="125227" y="273974"/>
                </a:lnTo>
                <a:lnTo>
                  <a:pt x="108939" y="238432"/>
                </a:lnTo>
                <a:lnTo>
                  <a:pt x="108799" y="226801"/>
                </a:lnTo>
                <a:lnTo>
                  <a:pt x="1087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9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08" y="5528668"/>
            <a:ext cx="18458076" cy="163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97" y="4236782"/>
            <a:ext cx="8795216" cy="58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19088179" y="10606679"/>
            <a:ext cx="179070" cy="283210"/>
          </a:xfrm>
          <a:custGeom>
            <a:rect b="b" l="l" r="r" t="t"/>
            <a:pathLst>
              <a:path extrusionOk="0" h="283209" w="179069">
                <a:moveTo>
                  <a:pt x="90393" y="0"/>
                </a:moveTo>
                <a:lnTo>
                  <a:pt x="50130" y="10583"/>
                </a:lnTo>
                <a:lnTo>
                  <a:pt x="18814" y="42742"/>
                </a:lnTo>
                <a:lnTo>
                  <a:pt x="4908" y="76895"/>
                </a:lnTo>
                <a:lnTo>
                  <a:pt x="12475" y="79554"/>
                </a:lnTo>
                <a:lnTo>
                  <a:pt x="22048" y="65775"/>
                </a:lnTo>
                <a:lnTo>
                  <a:pt x="33386" y="55933"/>
                </a:lnTo>
                <a:lnTo>
                  <a:pt x="46487" y="50028"/>
                </a:lnTo>
                <a:lnTo>
                  <a:pt x="61352" y="48059"/>
                </a:lnTo>
                <a:lnTo>
                  <a:pt x="70594" y="48954"/>
                </a:lnTo>
                <a:lnTo>
                  <a:pt x="103839" y="78327"/>
                </a:lnTo>
                <a:lnTo>
                  <a:pt x="107162" y="97960"/>
                </a:lnTo>
                <a:lnTo>
                  <a:pt x="106153" y="112774"/>
                </a:lnTo>
                <a:lnTo>
                  <a:pt x="91006" y="158290"/>
                </a:lnTo>
                <a:lnTo>
                  <a:pt x="60279" y="203793"/>
                </a:lnTo>
                <a:lnTo>
                  <a:pt x="33833" y="237512"/>
                </a:lnTo>
                <a:lnTo>
                  <a:pt x="0" y="278541"/>
                </a:lnTo>
                <a:lnTo>
                  <a:pt x="0" y="283041"/>
                </a:lnTo>
                <a:lnTo>
                  <a:pt x="163198" y="283041"/>
                </a:lnTo>
                <a:lnTo>
                  <a:pt x="178741" y="202873"/>
                </a:lnTo>
                <a:lnTo>
                  <a:pt x="171378" y="202873"/>
                </a:lnTo>
                <a:lnTo>
                  <a:pt x="166743" y="212280"/>
                </a:lnTo>
                <a:lnTo>
                  <a:pt x="162994" y="218484"/>
                </a:lnTo>
                <a:lnTo>
                  <a:pt x="60534" y="229459"/>
                </a:lnTo>
                <a:lnTo>
                  <a:pt x="92246" y="197479"/>
                </a:lnTo>
                <a:lnTo>
                  <a:pt x="117848" y="169231"/>
                </a:lnTo>
                <a:lnTo>
                  <a:pt x="150723" y="123932"/>
                </a:lnTo>
                <a:lnTo>
                  <a:pt x="164911" y="82366"/>
                </a:lnTo>
                <a:lnTo>
                  <a:pt x="165857" y="68715"/>
                </a:lnTo>
                <a:lnTo>
                  <a:pt x="165243" y="61122"/>
                </a:lnTo>
                <a:lnTo>
                  <a:pt x="144332" y="21473"/>
                </a:lnTo>
                <a:lnTo>
                  <a:pt x="110537" y="2454"/>
                </a:lnTo>
                <a:lnTo>
                  <a:pt x="100695" y="613"/>
                </a:lnTo>
                <a:lnTo>
                  <a:pt x="903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0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673" y="3602025"/>
            <a:ext cx="18470089" cy="54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875" y="2221790"/>
            <a:ext cx="11218899" cy="58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19084701" y="10606679"/>
            <a:ext cx="179070" cy="289560"/>
          </a:xfrm>
          <a:custGeom>
            <a:rect b="b" l="l" r="r" t="t"/>
            <a:pathLst>
              <a:path extrusionOk="0" h="289559" w="179069">
                <a:moveTo>
                  <a:pt x="99187" y="0"/>
                </a:moveTo>
                <a:lnTo>
                  <a:pt x="59729" y="9663"/>
                </a:lnTo>
                <a:lnTo>
                  <a:pt x="26995" y="38601"/>
                </a:lnTo>
                <a:lnTo>
                  <a:pt x="10225" y="68510"/>
                </a:lnTo>
                <a:lnTo>
                  <a:pt x="17792" y="71169"/>
                </a:lnTo>
                <a:lnTo>
                  <a:pt x="28350" y="57927"/>
                </a:lnTo>
                <a:lnTo>
                  <a:pt x="39981" y="48468"/>
                </a:lnTo>
                <a:lnTo>
                  <a:pt x="52686" y="42793"/>
                </a:lnTo>
                <a:lnTo>
                  <a:pt x="66465" y="40901"/>
                </a:lnTo>
                <a:lnTo>
                  <a:pt x="75285" y="41668"/>
                </a:lnTo>
                <a:lnTo>
                  <a:pt x="106498" y="66465"/>
                </a:lnTo>
                <a:lnTo>
                  <a:pt x="109617" y="82212"/>
                </a:lnTo>
                <a:lnTo>
                  <a:pt x="109617" y="90393"/>
                </a:lnTo>
                <a:lnTo>
                  <a:pt x="87530" y="124341"/>
                </a:lnTo>
                <a:lnTo>
                  <a:pt x="55217" y="136816"/>
                </a:lnTo>
                <a:lnTo>
                  <a:pt x="55217" y="143974"/>
                </a:lnTo>
                <a:lnTo>
                  <a:pt x="101730" y="165754"/>
                </a:lnTo>
                <a:lnTo>
                  <a:pt x="127409" y="201339"/>
                </a:lnTo>
                <a:lnTo>
                  <a:pt x="132317" y="228232"/>
                </a:lnTo>
                <a:lnTo>
                  <a:pt x="131640" y="237039"/>
                </a:lnTo>
                <a:lnTo>
                  <a:pt x="102804" y="269824"/>
                </a:lnTo>
                <a:lnTo>
                  <a:pt x="95505" y="270566"/>
                </a:lnTo>
                <a:lnTo>
                  <a:pt x="86648" y="269556"/>
                </a:lnTo>
                <a:lnTo>
                  <a:pt x="77457" y="266526"/>
                </a:lnTo>
                <a:lnTo>
                  <a:pt x="67935" y="261478"/>
                </a:lnTo>
                <a:lnTo>
                  <a:pt x="58080" y="254409"/>
                </a:lnTo>
                <a:lnTo>
                  <a:pt x="49197" y="247149"/>
                </a:lnTo>
                <a:lnTo>
                  <a:pt x="37642" y="238151"/>
                </a:lnTo>
                <a:lnTo>
                  <a:pt x="0" y="249978"/>
                </a:lnTo>
                <a:lnTo>
                  <a:pt x="0" y="264839"/>
                </a:lnTo>
                <a:lnTo>
                  <a:pt x="32568" y="286057"/>
                </a:lnTo>
                <a:lnTo>
                  <a:pt x="62988" y="288971"/>
                </a:lnTo>
                <a:lnTo>
                  <a:pt x="88028" y="287080"/>
                </a:lnTo>
                <a:lnTo>
                  <a:pt x="130055" y="271946"/>
                </a:lnTo>
                <a:lnTo>
                  <a:pt x="160821" y="242663"/>
                </a:lnTo>
                <a:lnTo>
                  <a:pt x="176568" y="205749"/>
                </a:lnTo>
                <a:lnTo>
                  <a:pt x="178536" y="184876"/>
                </a:lnTo>
                <a:lnTo>
                  <a:pt x="177744" y="172542"/>
                </a:lnTo>
                <a:lnTo>
                  <a:pt x="158903" y="133889"/>
                </a:lnTo>
                <a:lnTo>
                  <a:pt x="129454" y="113298"/>
                </a:lnTo>
                <a:lnTo>
                  <a:pt x="138133" y="107674"/>
                </a:lnTo>
                <a:lnTo>
                  <a:pt x="163249" y="73776"/>
                </a:lnTo>
                <a:lnTo>
                  <a:pt x="165448" y="58694"/>
                </a:lnTo>
                <a:lnTo>
                  <a:pt x="164272" y="47305"/>
                </a:lnTo>
                <a:lnTo>
                  <a:pt x="136689" y="9893"/>
                </a:lnTo>
                <a:lnTo>
                  <a:pt x="112965" y="1099"/>
                </a:lnTo>
                <a:lnTo>
                  <a:pt x="991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1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88" y="844215"/>
            <a:ext cx="15738722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272" y="1933187"/>
            <a:ext cx="7837130" cy="46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014" y="3120323"/>
            <a:ext cx="10764070" cy="492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525" y="8556819"/>
            <a:ext cx="14816854" cy="2269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/>
          <p:nvPr/>
        </p:nvSpPr>
        <p:spPr>
          <a:xfrm>
            <a:off x="19088383" y="10606679"/>
            <a:ext cx="182245" cy="283210"/>
          </a:xfrm>
          <a:custGeom>
            <a:rect b="b" l="l" r="r" t="t"/>
            <a:pathLst>
              <a:path extrusionOk="0" h="283209" w="182244">
                <a:moveTo>
                  <a:pt x="156654" y="220870"/>
                </a:moveTo>
                <a:lnTo>
                  <a:pt x="100414" y="220870"/>
                </a:lnTo>
                <a:lnTo>
                  <a:pt x="100414" y="283041"/>
                </a:lnTo>
                <a:lnTo>
                  <a:pt x="156654" y="283041"/>
                </a:lnTo>
                <a:lnTo>
                  <a:pt x="156654" y="220870"/>
                </a:lnTo>
                <a:close/>
              </a:path>
              <a:path extrusionOk="0" h="283209" w="182244">
                <a:moveTo>
                  <a:pt x="156654" y="0"/>
                </a:moveTo>
                <a:lnTo>
                  <a:pt x="131704" y="0"/>
                </a:lnTo>
                <a:lnTo>
                  <a:pt x="0" y="178536"/>
                </a:lnTo>
                <a:lnTo>
                  <a:pt x="0" y="220870"/>
                </a:lnTo>
                <a:lnTo>
                  <a:pt x="182013" y="220870"/>
                </a:lnTo>
                <a:lnTo>
                  <a:pt x="182013" y="178536"/>
                </a:lnTo>
                <a:lnTo>
                  <a:pt x="19837" y="178536"/>
                </a:lnTo>
                <a:lnTo>
                  <a:pt x="100414" y="69124"/>
                </a:lnTo>
                <a:lnTo>
                  <a:pt x="156654" y="69124"/>
                </a:lnTo>
                <a:lnTo>
                  <a:pt x="156654" y="0"/>
                </a:lnTo>
                <a:close/>
              </a:path>
              <a:path extrusionOk="0" h="283209" w="182244">
                <a:moveTo>
                  <a:pt x="156654" y="69124"/>
                </a:moveTo>
                <a:lnTo>
                  <a:pt x="100414" y="69124"/>
                </a:lnTo>
                <a:lnTo>
                  <a:pt x="100414" y="178536"/>
                </a:lnTo>
                <a:lnTo>
                  <a:pt x="156654" y="178536"/>
                </a:lnTo>
                <a:lnTo>
                  <a:pt x="156654" y="691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2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88" y="844215"/>
            <a:ext cx="15738722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272" y="1918135"/>
            <a:ext cx="7875087" cy="46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9543" y="2906643"/>
            <a:ext cx="10785011" cy="450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9087" y="7956114"/>
            <a:ext cx="8758752" cy="1603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19092064" y="10612405"/>
            <a:ext cx="179705" cy="283210"/>
          </a:xfrm>
          <a:custGeom>
            <a:rect b="b" l="l" r="r" t="t"/>
            <a:pathLst>
              <a:path extrusionOk="0" h="283209" w="179705">
                <a:moveTo>
                  <a:pt x="179559" y="0"/>
                </a:moveTo>
                <a:lnTo>
                  <a:pt x="49695" y="0"/>
                </a:lnTo>
                <a:lnTo>
                  <a:pt x="0" y="139884"/>
                </a:lnTo>
                <a:lnTo>
                  <a:pt x="16565" y="139679"/>
                </a:lnTo>
                <a:lnTo>
                  <a:pt x="42793" y="141085"/>
                </a:lnTo>
                <a:lnTo>
                  <a:pt x="88194" y="152333"/>
                </a:lnTo>
                <a:lnTo>
                  <a:pt x="123114" y="174267"/>
                </a:lnTo>
                <a:lnTo>
                  <a:pt x="143361" y="220665"/>
                </a:lnTo>
                <a:lnTo>
                  <a:pt x="142619" y="228948"/>
                </a:lnTo>
                <a:lnTo>
                  <a:pt x="118564" y="259318"/>
                </a:lnTo>
                <a:lnTo>
                  <a:pt x="103072" y="262385"/>
                </a:lnTo>
                <a:lnTo>
                  <a:pt x="97755" y="262385"/>
                </a:lnTo>
                <a:lnTo>
                  <a:pt x="92983" y="261567"/>
                </a:lnTo>
                <a:lnTo>
                  <a:pt x="82758" y="257750"/>
                </a:lnTo>
                <a:lnTo>
                  <a:pt x="75600" y="253796"/>
                </a:lnTo>
                <a:lnTo>
                  <a:pt x="58093" y="241781"/>
                </a:lnTo>
                <a:lnTo>
                  <a:pt x="50360" y="236821"/>
                </a:lnTo>
                <a:lnTo>
                  <a:pt x="12066" y="229868"/>
                </a:lnTo>
                <a:lnTo>
                  <a:pt x="1022" y="244047"/>
                </a:lnTo>
                <a:lnTo>
                  <a:pt x="1022" y="257545"/>
                </a:lnTo>
                <a:lnTo>
                  <a:pt x="35840" y="279871"/>
                </a:lnTo>
                <a:lnTo>
                  <a:pt x="65852" y="283041"/>
                </a:lnTo>
                <a:lnTo>
                  <a:pt x="81279" y="282223"/>
                </a:lnTo>
                <a:lnTo>
                  <a:pt x="123728" y="269952"/>
                </a:lnTo>
                <a:lnTo>
                  <a:pt x="156628" y="243800"/>
                </a:lnTo>
                <a:lnTo>
                  <a:pt x="175520" y="207525"/>
                </a:lnTo>
                <a:lnTo>
                  <a:pt x="179150" y="182217"/>
                </a:lnTo>
                <a:lnTo>
                  <a:pt x="177194" y="163096"/>
                </a:lnTo>
                <a:lnTo>
                  <a:pt x="147860" y="115547"/>
                </a:lnTo>
                <a:lnTo>
                  <a:pt x="101692" y="90495"/>
                </a:lnTo>
                <a:lnTo>
                  <a:pt x="39265" y="80372"/>
                </a:lnTo>
                <a:lnTo>
                  <a:pt x="49695" y="52763"/>
                </a:lnTo>
                <a:lnTo>
                  <a:pt x="158903" y="52763"/>
                </a:lnTo>
                <a:lnTo>
                  <a:pt x="179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3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88" y="844215"/>
            <a:ext cx="15738722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03" y="1939077"/>
            <a:ext cx="6121541" cy="5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5949" y="3141265"/>
            <a:ext cx="15392201" cy="429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7822" y="8261774"/>
            <a:ext cx="14990933" cy="12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19093555" y="10606679"/>
            <a:ext cx="181610" cy="288925"/>
          </a:xfrm>
          <a:custGeom>
            <a:rect b="b" l="l" r="r" t="t"/>
            <a:pathLst>
              <a:path extrusionOk="0" h="288925" w="181609">
                <a:moveTo>
                  <a:pt x="181135" y="0"/>
                </a:moveTo>
                <a:lnTo>
                  <a:pt x="130315" y="6288"/>
                </a:lnTo>
                <a:lnTo>
                  <a:pt x="85834" y="24336"/>
                </a:lnTo>
                <a:lnTo>
                  <a:pt x="49380" y="52201"/>
                </a:lnTo>
                <a:lnTo>
                  <a:pt x="22232" y="88348"/>
                </a:lnTo>
                <a:lnTo>
                  <a:pt x="5513" y="130068"/>
                </a:lnTo>
                <a:lnTo>
                  <a:pt x="120" y="172107"/>
                </a:lnTo>
                <a:lnTo>
                  <a:pt x="0" y="176287"/>
                </a:lnTo>
                <a:lnTo>
                  <a:pt x="694" y="190615"/>
                </a:lnTo>
                <a:lnTo>
                  <a:pt x="12006" y="233754"/>
                </a:lnTo>
                <a:lnTo>
                  <a:pt x="35704" y="266999"/>
                </a:lnTo>
                <a:lnTo>
                  <a:pt x="80657" y="287898"/>
                </a:lnTo>
                <a:lnTo>
                  <a:pt x="93196" y="288767"/>
                </a:lnTo>
                <a:lnTo>
                  <a:pt x="104777" y="287987"/>
                </a:lnTo>
                <a:lnTo>
                  <a:pt x="91969" y="275474"/>
                </a:lnTo>
                <a:lnTo>
                  <a:pt x="86652" y="272951"/>
                </a:lnTo>
                <a:lnTo>
                  <a:pt x="67224" y="230891"/>
                </a:lnTo>
                <a:lnTo>
                  <a:pt x="62239" y="190283"/>
                </a:lnTo>
                <a:lnTo>
                  <a:pt x="61906" y="176287"/>
                </a:lnTo>
                <a:lnTo>
                  <a:pt x="62009" y="168797"/>
                </a:lnTo>
                <a:lnTo>
                  <a:pt x="72268" y="130477"/>
                </a:lnTo>
                <a:lnTo>
                  <a:pt x="79358" y="128227"/>
                </a:lnTo>
                <a:lnTo>
                  <a:pt x="158758" y="128227"/>
                </a:lnTo>
                <a:lnTo>
                  <a:pt x="148682" y="119113"/>
                </a:lnTo>
                <a:lnTo>
                  <a:pt x="147465" y="118410"/>
                </a:lnTo>
                <a:lnTo>
                  <a:pt x="66201" y="118410"/>
                </a:lnTo>
                <a:lnTo>
                  <a:pt x="70138" y="103405"/>
                </a:lnTo>
                <a:lnTo>
                  <a:pt x="86243" y="66056"/>
                </a:lnTo>
                <a:lnTo>
                  <a:pt x="121623" y="30062"/>
                </a:lnTo>
                <a:lnTo>
                  <a:pt x="163535" y="10775"/>
                </a:lnTo>
                <a:lnTo>
                  <a:pt x="181135" y="5726"/>
                </a:lnTo>
                <a:lnTo>
                  <a:pt x="181135" y="0"/>
                </a:lnTo>
                <a:close/>
              </a:path>
              <a:path extrusionOk="0" h="288925" w="181609">
                <a:moveTo>
                  <a:pt x="158758" y="128227"/>
                </a:moveTo>
                <a:lnTo>
                  <a:pt x="84811" y="128227"/>
                </a:lnTo>
                <a:lnTo>
                  <a:pt x="91893" y="129096"/>
                </a:lnTo>
                <a:lnTo>
                  <a:pt x="98207" y="131704"/>
                </a:lnTo>
                <a:lnTo>
                  <a:pt x="118811" y="172350"/>
                </a:lnTo>
                <a:lnTo>
                  <a:pt x="122237" y="220052"/>
                </a:lnTo>
                <a:lnTo>
                  <a:pt x="121777" y="235415"/>
                </a:lnTo>
                <a:lnTo>
                  <a:pt x="109966" y="271861"/>
                </a:lnTo>
                <a:lnTo>
                  <a:pt x="104376" y="275474"/>
                </a:lnTo>
                <a:lnTo>
                  <a:pt x="138527" y="275474"/>
                </a:lnTo>
                <a:lnTo>
                  <a:pt x="169274" y="240912"/>
                </a:lnTo>
                <a:lnTo>
                  <a:pt x="179819" y="204023"/>
                </a:lnTo>
                <a:lnTo>
                  <a:pt x="180521" y="190615"/>
                </a:lnTo>
                <a:lnTo>
                  <a:pt x="179218" y="172107"/>
                </a:lnTo>
                <a:lnTo>
                  <a:pt x="175307" y="155682"/>
                </a:lnTo>
                <a:lnTo>
                  <a:pt x="168788" y="141328"/>
                </a:lnTo>
                <a:lnTo>
                  <a:pt x="159662" y="129045"/>
                </a:lnTo>
                <a:lnTo>
                  <a:pt x="158758" y="128227"/>
                </a:lnTo>
                <a:close/>
              </a:path>
              <a:path extrusionOk="0" h="288925" w="181609">
                <a:moveTo>
                  <a:pt x="107921" y="106344"/>
                </a:moveTo>
                <a:lnTo>
                  <a:pt x="66201" y="118410"/>
                </a:lnTo>
                <a:lnTo>
                  <a:pt x="147465" y="118410"/>
                </a:lnTo>
                <a:lnTo>
                  <a:pt x="136399" y="112020"/>
                </a:lnTo>
                <a:lnTo>
                  <a:pt x="122812" y="107763"/>
                </a:lnTo>
                <a:lnTo>
                  <a:pt x="107921" y="1063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4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8809" y="844215"/>
            <a:ext cx="11555930" cy="5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088" y="2209356"/>
            <a:ext cx="18009921" cy="366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877" y="6490190"/>
            <a:ext cx="16502846" cy="39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19092064" y="10612405"/>
            <a:ext cx="185420" cy="283210"/>
          </a:xfrm>
          <a:custGeom>
            <a:rect b="b" l="l" r="r" t="t"/>
            <a:pathLst>
              <a:path extrusionOk="0" h="283209" w="185419">
                <a:moveTo>
                  <a:pt x="185285" y="0"/>
                </a:moveTo>
                <a:lnTo>
                  <a:pt x="20041" y="0"/>
                </a:lnTo>
                <a:lnTo>
                  <a:pt x="0" y="86098"/>
                </a:lnTo>
                <a:lnTo>
                  <a:pt x="7771" y="86098"/>
                </a:lnTo>
                <a:lnTo>
                  <a:pt x="11912" y="78288"/>
                </a:lnTo>
                <a:lnTo>
                  <a:pt x="16565" y="71833"/>
                </a:lnTo>
                <a:lnTo>
                  <a:pt x="62298" y="54744"/>
                </a:lnTo>
                <a:lnTo>
                  <a:pt x="78122" y="54195"/>
                </a:lnTo>
                <a:lnTo>
                  <a:pt x="135589" y="54195"/>
                </a:lnTo>
                <a:lnTo>
                  <a:pt x="60125" y="283041"/>
                </a:lnTo>
                <a:lnTo>
                  <a:pt x="92233" y="283041"/>
                </a:lnTo>
                <a:lnTo>
                  <a:pt x="1852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5"/>
          <p:cNvSpPr/>
          <p:nvPr/>
        </p:nvSpPr>
        <p:spPr>
          <a:xfrm>
            <a:off x="0" y="11099138"/>
            <a:ext cx="20104100" cy="419100"/>
          </a:xfrm>
          <a:custGeom>
            <a:rect b="b" l="l" r="r" t="t"/>
            <a:pathLst>
              <a:path extrusionOk="0" h="419100" w="20104100">
                <a:moveTo>
                  <a:pt x="20104099" y="0"/>
                </a:moveTo>
                <a:lnTo>
                  <a:pt x="0" y="0"/>
                </a:lnTo>
                <a:lnTo>
                  <a:pt x="0" y="418835"/>
                </a:lnTo>
                <a:lnTo>
                  <a:pt x="20104099" y="418835"/>
                </a:lnTo>
                <a:lnTo>
                  <a:pt x="20104099" y="0"/>
                </a:lnTo>
                <a:close/>
              </a:path>
            </a:pathLst>
          </a:custGeom>
          <a:solidFill>
            <a:srgbClr val="CC28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