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4"/>
  </p:sldMasterIdLst>
  <p:notesMasterIdLst>
    <p:notesMasterId r:id="rId16"/>
  </p:notesMasterIdLst>
  <p:handoutMasterIdLst>
    <p:handoutMasterId r:id="rId17"/>
  </p:handoutMasterIdLst>
  <p:sldIdLst>
    <p:sldId id="285" r:id="rId5"/>
    <p:sldId id="307" r:id="rId6"/>
    <p:sldId id="293" r:id="rId7"/>
    <p:sldId id="257" r:id="rId8"/>
    <p:sldId id="304" r:id="rId9"/>
    <p:sldId id="302" r:id="rId10"/>
    <p:sldId id="301" r:id="rId11"/>
    <p:sldId id="294" r:id="rId12"/>
    <p:sldId id="308" r:id="rId13"/>
    <p:sldId id="296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138A18-A7F9-E659-8CC4-2E015F89AEAB}" v="2227" dt="2024-06-25T01:43:56.894"/>
  </p1510:revLst>
</p1510:revInfo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27102A9-8310-4765-A935-A1911B00CA55}" styleName="Estilo Claro 1 - Destaqu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0" autoAdjust="0"/>
  </p:normalViewPr>
  <p:slideViewPr>
    <p:cSldViewPr snapToGrid="0">
      <p:cViewPr>
        <p:scale>
          <a:sx n="100" d="100"/>
          <a:sy n="100" d="100"/>
        </p:scale>
        <p:origin x="-216" y="-538"/>
      </p:cViewPr>
      <p:guideLst/>
    </p:cSldViewPr>
  </p:slideViewPr>
  <p:outlineViewPr>
    <p:cViewPr>
      <p:scale>
        <a:sx n="33" d="100"/>
        <a:sy n="33" d="100"/>
      </p:scale>
      <p:origin x="0" y="-116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4.xml" Id="rId8" /><Relationship Type="http://schemas.openxmlformats.org/officeDocument/2006/relationships/slide" Target="slides/slide9.xml" Id="rId13" /><Relationship Type="http://schemas.openxmlformats.org/officeDocument/2006/relationships/presProps" Target="presProps.xml" Id="rId18" /><Relationship Type="http://schemas.openxmlformats.org/officeDocument/2006/relationships/customXml" Target="../customXml/item3.xml" Id="rId3" /><Relationship Type="http://schemas.openxmlformats.org/officeDocument/2006/relationships/tableStyles" Target="tableStyles.xml" Id="rId21" /><Relationship Type="http://schemas.openxmlformats.org/officeDocument/2006/relationships/slide" Target="slides/slide3.xml" Id="rId7" /><Relationship Type="http://schemas.openxmlformats.org/officeDocument/2006/relationships/slide" Target="slides/slide8.xml" Id="rId12" /><Relationship Type="http://schemas.openxmlformats.org/officeDocument/2006/relationships/handoutMaster" Target="handoutMasters/handoutMaster1.xml" Id="rId17" /><Relationship Type="http://schemas.openxmlformats.org/officeDocument/2006/relationships/customXml" Target="../customXml/item2.xml" Id="rId2" /><Relationship Type="http://schemas.openxmlformats.org/officeDocument/2006/relationships/notesMaster" Target="notesMasters/notesMaster1.xml" Id="rId16" /><Relationship Type="http://schemas.openxmlformats.org/officeDocument/2006/relationships/theme" Target="theme/theme1.xml" Id="rId20" /><Relationship Type="http://schemas.openxmlformats.org/officeDocument/2006/relationships/customXml" Target="../customXml/item1.xml" Id="rId1" /><Relationship Type="http://schemas.openxmlformats.org/officeDocument/2006/relationships/slide" Target="slides/slide2.xml" Id="rId6" /><Relationship Type="http://schemas.openxmlformats.org/officeDocument/2006/relationships/slide" Target="slides/slide7.xml" Id="rId11" /><Relationship Type="http://schemas.openxmlformats.org/officeDocument/2006/relationships/slide" Target="slides/slide1.xml" Id="rId5" /><Relationship Type="http://schemas.openxmlformats.org/officeDocument/2006/relationships/slide" Target="slides/slide11.xml" Id="rId15" /><Relationship Type="http://schemas.microsoft.com/office/2015/10/relationships/revisionInfo" Target="revisionInfo.xml" Id="rId23" /><Relationship Type="http://schemas.openxmlformats.org/officeDocument/2006/relationships/slide" Target="slides/slide6.xml" Id="rId10" /><Relationship Type="http://schemas.openxmlformats.org/officeDocument/2006/relationships/viewProps" Target="viewProps.xml" Id="rId19" /><Relationship Type="http://schemas.openxmlformats.org/officeDocument/2006/relationships/slideMaster" Target="slideMasters/slideMaster1.xml" Id="rId4" /><Relationship Type="http://schemas.openxmlformats.org/officeDocument/2006/relationships/slide" Target="slides/slide5.xml" Id="rId9" /><Relationship Type="http://schemas.openxmlformats.org/officeDocument/2006/relationships/slide" Target="slides/slide10.xml" Id="rId14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D413764-5AD9-E889-944D-1707A854A1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045D53-BE96-955D-B578-2BF8F356B79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B9C3D-A6AA-4477-AC5E-4C46DDCA9DCD}" type="datetimeFigureOut">
              <a:rPr lang="en-US" smtClean="0"/>
              <a:t>6/24/2024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ED3793-52FB-891B-2A0C-91D89271638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B8DAAB-C45C-E833-ECEB-14DCA0F17FC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E28C3-D699-4CA0-B343-5111DC59199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809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38646-CEA8-41F9-BD9F-D1FA107D99CC}" type="datetimeFigureOut">
              <a:rPr lang="en-US" smtClean="0"/>
              <a:t>6/24/2024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B040C8-62D2-4EA7-B200-D3B8C06AAFD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7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040C8-62D2-4EA7-B200-D3B8C06AAFD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8061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040C8-62D2-4EA7-B200-D3B8C06AAFD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8956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040C8-62D2-4EA7-B200-D3B8C06AAFD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997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040C8-62D2-4EA7-B200-D3B8C06AAFD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55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040C8-62D2-4EA7-B200-D3B8C06AAFD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210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040C8-62D2-4EA7-B200-D3B8C06AAFD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905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040C8-62D2-4EA7-B200-D3B8C06AAFD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789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040C8-62D2-4EA7-B200-D3B8C06AAFD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294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040C8-62D2-4EA7-B200-D3B8C06AAFD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076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040C8-62D2-4EA7-B200-D3B8C06AAFD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133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040C8-62D2-4EA7-B200-D3B8C06AAFD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938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8A66DDD-7D9C-9641-30E9-932C5FD2D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683715" y="0"/>
            <a:ext cx="2497331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640F8B-6B6E-1B1A-7CC7-F44CB188B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527294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7301" y="1748633"/>
            <a:ext cx="7156415" cy="3360734"/>
          </a:xfrm>
        </p:spPr>
        <p:txBody>
          <a:bodyPr tIns="0" bIns="0" anchor="ctr">
            <a:noAutofit/>
          </a:bodyPr>
          <a:lstStyle>
            <a:lvl1pPr algn="ctr">
              <a:defRPr sz="5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94B31B-4290-C588-1212-26E6B428F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859A209-D12B-6E67-931A-5CB9E7110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971692" y="254794"/>
            <a:ext cx="8248616" cy="6367462"/>
            <a:chOff x="1689101" y="254794"/>
            <a:chExt cx="8248616" cy="636746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8628E6D-0C29-7F8E-67C4-175F211E705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689101" y="254794"/>
              <a:ext cx="0" cy="2799556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5D0695C-2845-A017-44FF-AC817200773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689101" y="3822700"/>
              <a:ext cx="0" cy="2799556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C4F8C32-8C97-2BA7-D756-712EEDF1439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937717" y="254794"/>
              <a:ext cx="0" cy="2799556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A53929D-82C0-204B-3528-E111E5608AE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937717" y="3822700"/>
              <a:ext cx="0" cy="2799556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C68DE2F-0A5F-60BA-E2A6-247EF7CB8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971690" y="1543050"/>
            <a:ext cx="8248611" cy="3771900"/>
            <a:chOff x="2517792" y="1651000"/>
            <a:chExt cx="7165925" cy="37719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2DE19A1-6F20-44CE-16E6-E01C080DB71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27301" y="1651000"/>
              <a:ext cx="7156416" cy="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302056-7C77-84A9-00C4-C936CDB0EC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17792" y="5422900"/>
              <a:ext cx="7156416" cy="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3199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96BC47-DB6B-4A01-6575-4D14CAEB3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4405568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4769DB-2A07-BC51-5527-403CA838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E8D0011-1BF5-77D1-D2AC-ABFFC212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B36471-5251-E878-F044-38C6E40BC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8AEBCDBA-FCC7-7DE8-DA64-AEF047502A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3CC93403-272F-4058-38E7-95034FA1A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6D26F94-DE81-6530-E728-ABDCC088359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851400" y="586740"/>
            <a:ext cx="6643944" cy="1653540"/>
          </a:xfrm>
        </p:spPr>
        <p:txBody>
          <a:bodyPr anchor="ctr">
            <a:normAutofit/>
          </a:bodyPr>
          <a:lstStyle>
            <a:lvl1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228600" indent="0"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800"/>
            </a:lvl4pPr>
            <a:lvl5pPr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BE81C174-B581-A6F3-A3B5-8072C0050E9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851400" y="2495074"/>
            <a:ext cx="6643944" cy="3776186"/>
          </a:xfrm>
        </p:spPr>
        <p:txBody>
          <a:bodyPr/>
          <a:lstStyle>
            <a:lvl1pPr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646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>
            <a:extLst>
              <a:ext uri="{FF2B5EF4-FFF2-40B4-BE49-F238E27FC236}">
                <a16:creationId xmlns:a16="http://schemas.microsoft.com/office/drawing/2014/main" id="{1287CC22-A7CC-E0D0-F44E-BA217E882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502400" cy="6858000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4769DB-2A07-BC51-5527-403CA838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E8D0011-1BF5-77D1-D2AC-ABFFC212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B36471-5251-E878-F044-38C6E40BC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8AEBCDBA-FCC7-7DE8-DA64-AEF047502A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3CC93403-272F-4058-38E7-95034FA1A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AFFC2B28-B6DF-BDF7-16A8-28ECC1D99214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305842" y="867412"/>
            <a:ext cx="3196558" cy="5123178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18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1"/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6D26F94-DE81-6530-E728-ABDCC088359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53224" y="867412"/>
            <a:ext cx="4742119" cy="5123178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18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251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AFFC437-DF02-7776-8224-91AD11D7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05238" y="-4"/>
            <a:ext cx="786761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767E2A-FC6B-2D96-EF20-768A6E8B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63238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1A79F2D-2D69-D1C7-FD7D-70C2EAE420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405BE07A-FC17-07E2-4E28-5883FC2CA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6D408C-2A4E-CEE1-5980-F9BC89383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4E622ED-3DA5-D5E9-B688-B2000E5220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F1677B7-A20C-1A5D-301E-5B7DCAF1B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A6AD29FD-92CC-65CC-1E8B-437A1E59A58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489960" y="892175"/>
            <a:ext cx="7482839" cy="5073650"/>
          </a:xfrm>
          <a:effectLst/>
        </p:spPr>
        <p:txBody>
          <a:bodyPr anchor="ctr">
            <a:normAutofit/>
          </a:bodyPr>
          <a:lstStyle>
            <a:lvl1pPr marL="0" indent="0" algn="l">
              <a:spcAft>
                <a:spcPts val="1200"/>
              </a:spcAft>
              <a:buNone/>
              <a:defRPr sz="2800">
                <a:solidFill>
                  <a:schemeClr val="tx2"/>
                </a:solidFill>
              </a:defRPr>
            </a:lvl1pPr>
            <a:lvl2pPr marL="228600" indent="0" algn="l">
              <a:spcAft>
                <a:spcPts val="1200"/>
              </a:spcAft>
              <a:buNone/>
              <a:defRPr sz="2800">
                <a:solidFill>
                  <a:schemeClr val="tx2"/>
                </a:solidFill>
              </a:defRPr>
            </a:lvl2pPr>
            <a:lvl3pPr marL="457200" indent="0" algn="l">
              <a:spcAft>
                <a:spcPts val="1200"/>
              </a:spcAft>
              <a:buNone/>
              <a:defRPr sz="2800">
                <a:solidFill>
                  <a:schemeClr val="tx2"/>
                </a:solidFill>
              </a:defRPr>
            </a:lvl3pPr>
            <a:lvl4pPr marL="685800" indent="0" algn="l">
              <a:spcAft>
                <a:spcPts val="1200"/>
              </a:spcAft>
              <a:buNone/>
              <a:defRPr sz="2800">
                <a:solidFill>
                  <a:schemeClr val="tx2"/>
                </a:solidFill>
              </a:defRPr>
            </a:lvl4pPr>
            <a:lvl5pPr marL="914400" indent="0" algn="l">
              <a:spcAft>
                <a:spcPts val="1200"/>
              </a:spcAft>
              <a:buNone/>
              <a:defRPr sz="2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5813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392207A-D227-5650-4C58-FA396957B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5"/>
            <a:ext cx="1445866" cy="6858000"/>
          </a:xfrm>
          <a:custGeom>
            <a:avLst/>
            <a:gdLst>
              <a:gd name="connsiteX0" fmla="*/ 605303 w 1445866"/>
              <a:gd name="connsiteY0" fmla="*/ 6858000 h 6858000"/>
              <a:gd name="connsiteX1" fmla="*/ 233348 w 1445866"/>
              <a:gd name="connsiteY1" fmla="*/ 6858000 h 6858000"/>
              <a:gd name="connsiteX2" fmla="*/ 0 w 1445866"/>
              <a:gd name="connsiteY2" fmla="*/ 6858000 h 6858000"/>
              <a:gd name="connsiteX3" fmla="*/ 0 w 1445866"/>
              <a:gd name="connsiteY3" fmla="*/ 0 h 6858000"/>
              <a:gd name="connsiteX4" fmla="*/ 233348 w 1445866"/>
              <a:gd name="connsiteY4" fmla="*/ 0 h 6858000"/>
              <a:gd name="connsiteX5" fmla="*/ 605299 w 1445866"/>
              <a:gd name="connsiteY5" fmla="*/ 0 h 6858000"/>
              <a:gd name="connsiteX6" fmla="*/ 610635 w 1445866"/>
              <a:gd name="connsiteY6" fmla="*/ 1372 h 6858000"/>
              <a:gd name="connsiteX7" fmla="*/ 1445866 w 1445866"/>
              <a:gd name="connsiteY7" fmla="*/ 1136650 h 6858000"/>
              <a:gd name="connsiteX8" fmla="*/ 719850 w 1445866"/>
              <a:gd name="connsiteY8" fmla="*/ 2231955 h 6858000"/>
              <a:gd name="connsiteX9" fmla="*/ 555970 w 1445866"/>
              <a:gd name="connsiteY9" fmla="*/ 2282826 h 6858000"/>
              <a:gd name="connsiteX10" fmla="*/ 719850 w 1445866"/>
              <a:gd name="connsiteY10" fmla="*/ 2333697 h 6858000"/>
              <a:gd name="connsiteX11" fmla="*/ 1445866 w 1445866"/>
              <a:gd name="connsiteY11" fmla="*/ 3429001 h 6858000"/>
              <a:gd name="connsiteX12" fmla="*/ 719850 w 1445866"/>
              <a:gd name="connsiteY12" fmla="*/ 4524306 h 6858000"/>
              <a:gd name="connsiteX13" fmla="*/ 555972 w 1445866"/>
              <a:gd name="connsiteY13" fmla="*/ 4575176 h 6858000"/>
              <a:gd name="connsiteX14" fmla="*/ 719850 w 1445866"/>
              <a:gd name="connsiteY14" fmla="*/ 4626047 h 6858000"/>
              <a:gd name="connsiteX15" fmla="*/ 1445866 w 1445866"/>
              <a:gd name="connsiteY15" fmla="*/ 5721351 h 6858000"/>
              <a:gd name="connsiteX16" fmla="*/ 610635 w 1445866"/>
              <a:gd name="connsiteY16" fmla="*/ 685662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45866" h="6858000">
                <a:moveTo>
                  <a:pt x="605303" y="6858000"/>
                </a:moveTo>
                <a:lnTo>
                  <a:pt x="233348" y="6858000"/>
                </a:lnTo>
                <a:lnTo>
                  <a:pt x="0" y="6858000"/>
                </a:lnTo>
                <a:lnTo>
                  <a:pt x="0" y="0"/>
                </a:lnTo>
                <a:lnTo>
                  <a:pt x="233348" y="0"/>
                </a:lnTo>
                <a:lnTo>
                  <a:pt x="605299" y="0"/>
                </a:lnTo>
                <a:lnTo>
                  <a:pt x="610635" y="1372"/>
                </a:lnTo>
                <a:cubicBezTo>
                  <a:pt x="1094526" y="151878"/>
                  <a:pt x="1445866" y="603234"/>
                  <a:pt x="1445866" y="1136650"/>
                </a:cubicBezTo>
                <a:cubicBezTo>
                  <a:pt x="1445866" y="1629034"/>
                  <a:pt x="1146499" y="2051497"/>
                  <a:pt x="719850" y="2231955"/>
                </a:cubicBezTo>
                <a:lnTo>
                  <a:pt x="555970" y="2282826"/>
                </a:lnTo>
                <a:lnTo>
                  <a:pt x="719850" y="2333697"/>
                </a:lnTo>
                <a:cubicBezTo>
                  <a:pt x="1146499" y="2514154"/>
                  <a:pt x="1445866" y="2936617"/>
                  <a:pt x="1445866" y="3429001"/>
                </a:cubicBezTo>
                <a:cubicBezTo>
                  <a:pt x="1445866" y="3921385"/>
                  <a:pt x="1146499" y="4343848"/>
                  <a:pt x="719850" y="4524306"/>
                </a:cubicBezTo>
                <a:lnTo>
                  <a:pt x="555972" y="4575176"/>
                </a:lnTo>
                <a:lnTo>
                  <a:pt x="719850" y="4626047"/>
                </a:lnTo>
                <a:cubicBezTo>
                  <a:pt x="1146499" y="4806504"/>
                  <a:pt x="1445866" y="5228967"/>
                  <a:pt x="1445866" y="5721351"/>
                </a:cubicBezTo>
                <a:cubicBezTo>
                  <a:pt x="1445866" y="6254767"/>
                  <a:pt x="1094526" y="6706123"/>
                  <a:pt x="610635" y="6856629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23BCBAF-4668-B2E6-7681-7E02428B4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746134" y="-4"/>
            <a:ext cx="1445866" cy="6858000"/>
          </a:xfrm>
          <a:custGeom>
            <a:avLst/>
            <a:gdLst>
              <a:gd name="connsiteX0" fmla="*/ 605303 w 1445866"/>
              <a:gd name="connsiteY0" fmla="*/ 6858000 h 6858000"/>
              <a:gd name="connsiteX1" fmla="*/ 233348 w 1445866"/>
              <a:gd name="connsiteY1" fmla="*/ 6858000 h 6858000"/>
              <a:gd name="connsiteX2" fmla="*/ 0 w 1445866"/>
              <a:gd name="connsiteY2" fmla="*/ 6858000 h 6858000"/>
              <a:gd name="connsiteX3" fmla="*/ 0 w 1445866"/>
              <a:gd name="connsiteY3" fmla="*/ 0 h 6858000"/>
              <a:gd name="connsiteX4" fmla="*/ 233348 w 1445866"/>
              <a:gd name="connsiteY4" fmla="*/ 0 h 6858000"/>
              <a:gd name="connsiteX5" fmla="*/ 605299 w 1445866"/>
              <a:gd name="connsiteY5" fmla="*/ 0 h 6858000"/>
              <a:gd name="connsiteX6" fmla="*/ 610635 w 1445866"/>
              <a:gd name="connsiteY6" fmla="*/ 1372 h 6858000"/>
              <a:gd name="connsiteX7" fmla="*/ 1445866 w 1445866"/>
              <a:gd name="connsiteY7" fmla="*/ 1136650 h 6858000"/>
              <a:gd name="connsiteX8" fmla="*/ 719850 w 1445866"/>
              <a:gd name="connsiteY8" fmla="*/ 2231955 h 6858000"/>
              <a:gd name="connsiteX9" fmla="*/ 555970 w 1445866"/>
              <a:gd name="connsiteY9" fmla="*/ 2282826 h 6858000"/>
              <a:gd name="connsiteX10" fmla="*/ 719850 w 1445866"/>
              <a:gd name="connsiteY10" fmla="*/ 2333697 h 6858000"/>
              <a:gd name="connsiteX11" fmla="*/ 1445866 w 1445866"/>
              <a:gd name="connsiteY11" fmla="*/ 3429001 h 6858000"/>
              <a:gd name="connsiteX12" fmla="*/ 719850 w 1445866"/>
              <a:gd name="connsiteY12" fmla="*/ 4524306 h 6858000"/>
              <a:gd name="connsiteX13" fmla="*/ 555972 w 1445866"/>
              <a:gd name="connsiteY13" fmla="*/ 4575176 h 6858000"/>
              <a:gd name="connsiteX14" fmla="*/ 719850 w 1445866"/>
              <a:gd name="connsiteY14" fmla="*/ 4626047 h 6858000"/>
              <a:gd name="connsiteX15" fmla="*/ 1445866 w 1445866"/>
              <a:gd name="connsiteY15" fmla="*/ 5721351 h 6858000"/>
              <a:gd name="connsiteX16" fmla="*/ 610635 w 1445866"/>
              <a:gd name="connsiteY16" fmla="*/ 685662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45866" h="6858000">
                <a:moveTo>
                  <a:pt x="605303" y="6858000"/>
                </a:moveTo>
                <a:lnTo>
                  <a:pt x="233348" y="6858000"/>
                </a:lnTo>
                <a:lnTo>
                  <a:pt x="0" y="6858000"/>
                </a:lnTo>
                <a:lnTo>
                  <a:pt x="0" y="0"/>
                </a:lnTo>
                <a:lnTo>
                  <a:pt x="233348" y="0"/>
                </a:lnTo>
                <a:lnTo>
                  <a:pt x="605299" y="0"/>
                </a:lnTo>
                <a:lnTo>
                  <a:pt x="610635" y="1372"/>
                </a:lnTo>
                <a:cubicBezTo>
                  <a:pt x="1094526" y="151878"/>
                  <a:pt x="1445866" y="603234"/>
                  <a:pt x="1445866" y="1136650"/>
                </a:cubicBezTo>
                <a:cubicBezTo>
                  <a:pt x="1445866" y="1629034"/>
                  <a:pt x="1146499" y="2051497"/>
                  <a:pt x="719850" y="2231955"/>
                </a:cubicBezTo>
                <a:lnTo>
                  <a:pt x="555970" y="2282826"/>
                </a:lnTo>
                <a:lnTo>
                  <a:pt x="719850" y="2333697"/>
                </a:lnTo>
                <a:cubicBezTo>
                  <a:pt x="1146499" y="2514154"/>
                  <a:pt x="1445866" y="2936617"/>
                  <a:pt x="1445866" y="3429001"/>
                </a:cubicBezTo>
                <a:cubicBezTo>
                  <a:pt x="1445866" y="3921385"/>
                  <a:pt x="1146499" y="4343848"/>
                  <a:pt x="719850" y="4524306"/>
                </a:cubicBezTo>
                <a:lnTo>
                  <a:pt x="555972" y="4575176"/>
                </a:lnTo>
                <a:lnTo>
                  <a:pt x="719850" y="4626047"/>
                </a:lnTo>
                <a:cubicBezTo>
                  <a:pt x="1146499" y="4806504"/>
                  <a:pt x="1445866" y="5228967"/>
                  <a:pt x="1445866" y="5721351"/>
                </a:cubicBezTo>
                <a:cubicBezTo>
                  <a:pt x="1445866" y="6254767"/>
                  <a:pt x="1094526" y="6706123"/>
                  <a:pt x="610635" y="6856629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94B31B-4290-C588-1212-26E6B428F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8628E6D-0C29-7F8E-67C4-175F211E70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5D0695C-2845-A017-44FF-AC81720077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4F8C32-8C97-2BA7-D756-712EEDF14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683717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53929D-82C0-204B-3528-E111E5608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683717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C68DE2F-0A5F-60BA-E2A6-247EF7CB8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517792" y="1543050"/>
            <a:ext cx="7165925" cy="3771900"/>
            <a:chOff x="2517792" y="1651000"/>
            <a:chExt cx="7165925" cy="37719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2DE19A1-6F20-44CE-16E6-E01C080DB71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27301" y="1651000"/>
              <a:ext cx="7156416" cy="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302056-7C77-84A9-00C4-C936CDB0EC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17792" y="5422900"/>
              <a:ext cx="7156416" cy="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7301" y="1786423"/>
            <a:ext cx="7156415" cy="1740548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3DD99B65-6C51-CA99-9872-6FD254075A8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521271" y="3670658"/>
            <a:ext cx="5149459" cy="1510939"/>
          </a:xfrm>
        </p:spPr>
        <p:txBody>
          <a:bodyPr lIns="182880">
            <a:no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228600" indent="0" algn="ctr">
              <a:buNone/>
              <a:defRPr sz="2000"/>
            </a:lvl2pPr>
            <a:lvl3pPr marL="457200" indent="0" algn="ctr">
              <a:buNone/>
              <a:defRPr sz="2000"/>
            </a:lvl3pPr>
            <a:lvl4pPr marL="685800" indent="0" algn="ctr">
              <a:buNone/>
              <a:defRPr sz="2000"/>
            </a:lvl4pPr>
            <a:lvl5pPr marL="914400" indent="0" algn="ctr"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1512516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0BCEE60A-6295-FCD1-542F-52EA50B3B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" b="51031"/>
          <a:stretch/>
        </p:blipFill>
        <p:spPr>
          <a:xfrm rot="16200000">
            <a:off x="7083880" y="1749876"/>
            <a:ext cx="6858000" cy="3358241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02E5EBF7-4D05-239B-0B70-F9AD5B569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1667"/>
          <a:stretch/>
        </p:blipFill>
        <p:spPr>
          <a:xfrm rot="5400000">
            <a:off x="-742950" y="742950"/>
            <a:ext cx="6858000" cy="5372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552D2-6E8F-FBA4-5AAD-121E6FDF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07AAD3-3E7E-4AA4-9B8A-E76C79C5D09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372100" y="892175"/>
            <a:ext cx="3461659" cy="5073650"/>
          </a:xfrm>
          <a:effectLst/>
        </p:spPr>
        <p:txBody>
          <a:bodyPr anchor="ctr">
            <a:normAutofit/>
          </a:bodyPr>
          <a:lstStyle>
            <a:lvl1pPr marL="0" indent="0" algn="ctr">
              <a:spcAft>
                <a:spcPts val="600"/>
              </a:spcAft>
              <a:buNone/>
              <a:defRPr sz="2400">
                <a:solidFill>
                  <a:schemeClr val="tx2"/>
                </a:solidFill>
              </a:defRPr>
            </a:lvl1pPr>
            <a:lvl2pPr marL="228600" indent="0" algn="ctr">
              <a:spcAft>
                <a:spcPts val="600"/>
              </a:spcAft>
              <a:buNone/>
              <a:defRPr sz="2000">
                <a:solidFill>
                  <a:schemeClr val="tx2"/>
                </a:solidFill>
              </a:defRPr>
            </a:lvl2pPr>
            <a:lvl3pPr marL="457200" indent="0" algn="ctr">
              <a:spcAft>
                <a:spcPts val="600"/>
              </a:spcAft>
              <a:buNone/>
              <a:defRPr sz="2000">
                <a:solidFill>
                  <a:schemeClr val="tx2"/>
                </a:solidFill>
              </a:defRPr>
            </a:lvl3pPr>
            <a:lvl4pPr marL="685800" indent="0" algn="ctr">
              <a:spcAft>
                <a:spcPts val="600"/>
              </a:spcAft>
              <a:buNone/>
              <a:defRPr sz="2000">
                <a:solidFill>
                  <a:schemeClr val="tx2"/>
                </a:solidFill>
              </a:defRPr>
            </a:lvl4pPr>
            <a:lvl5pPr marL="914400" indent="0" algn="ctr">
              <a:spcAft>
                <a:spcPts val="600"/>
              </a:spcAft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667425-5376-9A12-6412-4B63AC528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1CB2DD8-1852-5728-5E46-28CF0864B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741730C-9E61-193C-BBD3-080BB8336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141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EE62E882-4E93-85DF-DE0B-6F64263A3BB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" y="0"/>
            <a:ext cx="12191999" cy="6858000"/>
          </a:xfrm>
          <a:custGeom>
            <a:avLst/>
            <a:gdLst>
              <a:gd name="connsiteX0" fmla="*/ 9664698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9664698 w 12191999"/>
              <a:gd name="connsiteY3" fmla="*/ 6858000 h 6858000"/>
              <a:gd name="connsiteX4" fmla="*/ 0 w 12191999"/>
              <a:gd name="connsiteY4" fmla="*/ 0 h 6858000"/>
              <a:gd name="connsiteX5" fmla="*/ 2551176 w 12191999"/>
              <a:gd name="connsiteY5" fmla="*/ 0 h 6858000"/>
              <a:gd name="connsiteX6" fmla="*/ 2551176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9664698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9664698" y="6858000"/>
                </a:lnTo>
                <a:close/>
                <a:moveTo>
                  <a:pt x="0" y="0"/>
                </a:moveTo>
                <a:lnTo>
                  <a:pt x="2551176" y="0"/>
                </a:lnTo>
                <a:lnTo>
                  <a:pt x="2551176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7301" y="1747287"/>
            <a:ext cx="7156415" cy="3363427"/>
          </a:xfrm>
        </p:spPr>
        <p:txBody>
          <a:bodyPr tIns="0" bIns="0" anchor="ctr">
            <a:noAutofit/>
          </a:bodyPr>
          <a:lstStyle>
            <a:lvl1pPr algn="ctr"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254760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FCB7CBB1-8DA1-E416-2554-28C331D0A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" b="47888"/>
          <a:stretch/>
        </p:blipFill>
        <p:spPr>
          <a:xfrm rot="16200000">
            <a:off x="6976110" y="1642110"/>
            <a:ext cx="6858000" cy="357378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1E442E8B-94A4-D6CF-E77C-A046400CB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" b="47888"/>
          <a:stretch/>
        </p:blipFill>
        <p:spPr>
          <a:xfrm rot="5400000">
            <a:off x="-1718310" y="1646872"/>
            <a:ext cx="6858000" cy="357378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294B31B-4290-C588-1212-26E6B428F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8628E6D-0C29-7F8E-67C4-175F211E70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5D0695C-2845-A017-44FF-AC81720077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4F8C32-8C97-2BA7-D756-712EEDF14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683717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53929D-82C0-204B-3528-E111E5608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683717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C68DE2F-0A5F-60BA-E2A6-247EF7CB8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517792" y="1543050"/>
            <a:ext cx="7165925" cy="3771900"/>
            <a:chOff x="2517792" y="1651000"/>
            <a:chExt cx="7165925" cy="37719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2DE19A1-6F20-44CE-16E6-E01C080DB71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27301" y="1651000"/>
              <a:ext cx="7156416" cy="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302056-7C77-84A9-00C4-C936CDB0EC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17792" y="5422900"/>
              <a:ext cx="7156416" cy="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7301" y="1786422"/>
            <a:ext cx="7156415" cy="2260117"/>
          </a:xfrm>
        </p:spPr>
        <p:txBody>
          <a:bodyPr tIns="0" bIns="0" anchor="b">
            <a:noAutofit/>
          </a:bodyPr>
          <a:lstStyle>
            <a:lvl1pPr algn="ctr"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CC0E72D9-C2D7-3452-FBEB-5506D321180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27299" y="4145100"/>
            <a:ext cx="7137395" cy="7350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228600" indent="0" algn="ctr">
              <a:buNone/>
              <a:defRPr/>
            </a:lvl2pPr>
            <a:lvl3pPr marL="457200" indent="0" algn="ctr">
              <a:buNone/>
              <a:defRPr/>
            </a:lvl3pPr>
            <a:lvl4pPr marL="685800" indent="0" algn="ctr">
              <a:buNone/>
              <a:defRPr/>
            </a:lvl4pPr>
            <a:lvl5pPr marL="914400" indent="0" algn="ctr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488264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6617646-6AF6-94B0-E660-98BCAC61F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4405568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552D2-6E8F-FBA4-5AAD-121E6FDF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07AAD3-3E7E-4AA4-9B8A-E76C79C5D09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851400" y="892175"/>
            <a:ext cx="6617592" cy="5073650"/>
          </a:xfrm>
          <a:effectLst/>
        </p:spPr>
        <p:txBody>
          <a:bodyPr anchor="ctr">
            <a:normAutofit/>
          </a:bodyPr>
          <a:lstStyle>
            <a:lvl1pPr marL="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1pPr>
            <a:lvl2pPr marL="2286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2pPr>
            <a:lvl3pPr marL="4572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3pPr>
            <a:lvl4pPr marL="6858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4pPr>
            <a:lvl5pPr marL="9144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667425-5376-9A12-6412-4B63AC528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1CB2DD8-1852-5728-5E46-28CF0864B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741730C-9E61-193C-BBD3-080BB8336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816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177A207-9B85-52B8-8ED0-3616C76742A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3086100 h 6858000"/>
              <a:gd name="connsiteX1" fmla="*/ 4375405 w 12192000"/>
              <a:gd name="connsiteY1" fmla="*/ 6858000 h 6858000"/>
              <a:gd name="connsiteX2" fmla="*/ 0 w 12192000"/>
              <a:gd name="connsiteY2" fmla="*/ 6858000 h 6858000"/>
              <a:gd name="connsiteX3" fmla="*/ 7816598 w 12192000"/>
              <a:gd name="connsiteY3" fmla="*/ 0 h 6858000"/>
              <a:gd name="connsiteX4" fmla="*/ 12192000 w 12192000"/>
              <a:gd name="connsiteY4" fmla="*/ 0 h 6858000"/>
              <a:gd name="connsiteX5" fmla="*/ 12192000 w 12192000"/>
              <a:gd name="connsiteY5" fmla="*/ 3771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3086100"/>
                </a:moveTo>
                <a:lnTo>
                  <a:pt x="4375405" y="6858000"/>
                </a:lnTo>
                <a:lnTo>
                  <a:pt x="0" y="6858000"/>
                </a:lnTo>
                <a:close/>
                <a:moveTo>
                  <a:pt x="7816598" y="0"/>
                </a:moveTo>
                <a:lnTo>
                  <a:pt x="12192000" y="0"/>
                </a:lnTo>
                <a:lnTo>
                  <a:pt x="12192000" y="377189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7301" y="1786421"/>
            <a:ext cx="7156415" cy="2258568"/>
          </a:xfrm>
        </p:spPr>
        <p:txBody>
          <a:bodyPr tIns="0" bIns="0" anchor="b">
            <a:noAutofit/>
          </a:bodyPr>
          <a:lstStyle>
            <a:lvl1pPr algn="ctr"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45489-5B17-0977-F512-70D9A108715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27299" y="4142232"/>
            <a:ext cx="7156415" cy="7350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228600" indent="0" algn="ctr">
              <a:buNone/>
              <a:defRPr/>
            </a:lvl2pPr>
            <a:lvl3pPr marL="457200" indent="0" algn="ctr">
              <a:buNone/>
              <a:defRPr/>
            </a:lvl3pPr>
            <a:lvl4pPr marL="685800" indent="0" algn="ctr">
              <a:buNone/>
              <a:defRPr/>
            </a:lvl4pPr>
            <a:lvl5pPr marL="914400" indent="0" algn="ctr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06157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5346F93-664A-16A2-A824-FBB5F60B0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987468" cy="6858000"/>
          </a:xfrm>
          <a:custGeom>
            <a:avLst/>
            <a:gdLst>
              <a:gd name="connsiteX0" fmla="*/ 0 w 3987468"/>
              <a:gd name="connsiteY0" fmla="*/ 0 h 6858000"/>
              <a:gd name="connsiteX1" fmla="*/ 2450595 w 3987468"/>
              <a:gd name="connsiteY1" fmla="*/ 0 h 6858000"/>
              <a:gd name="connsiteX2" fmla="*/ 2774950 w 3987468"/>
              <a:gd name="connsiteY2" fmla="*/ 0 h 6858000"/>
              <a:gd name="connsiteX3" fmla="*/ 3146901 w 3987468"/>
              <a:gd name="connsiteY3" fmla="*/ 0 h 6858000"/>
              <a:gd name="connsiteX4" fmla="*/ 3152237 w 3987468"/>
              <a:gd name="connsiteY4" fmla="*/ 1372 h 6858000"/>
              <a:gd name="connsiteX5" fmla="*/ 3987468 w 3987468"/>
              <a:gd name="connsiteY5" fmla="*/ 1136650 h 6858000"/>
              <a:gd name="connsiteX6" fmla="*/ 3261452 w 3987468"/>
              <a:gd name="connsiteY6" fmla="*/ 2231955 h 6858000"/>
              <a:gd name="connsiteX7" fmla="*/ 3097572 w 3987468"/>
              <a:gd name="connsiteY7" fmla="*/ 2282826 h 6858000"/>
              <a:gd name="connsiteX8" fmla="*/ 3261452 w 3987468"/>
              <a:gd name="connsiteY8" fmla="*/ 2333697 h 6858000"/>
              <a:gd name="connsiteX9" fmla="*/ 3987468 w 3987468"/>
              <a:gd name="connsiteY9" fmla="*/ 3429001 h 6858000"/>
              <a:gd name="connsiteX10" fmla="*/ 3261452 w 3987468"/>
              <a:gd name="connsiteY10" fmla="*/ 4524306 h 6858000"/>
              <a:gd name="connsiteX11" fmla="*/ 3097574 w 3987468"/>
              <a:gd name="connsiteY11" fmla="*/ 4575176 h 6858000"/>
              <a:gd name="connsiteX12" fmla="*/ 3261452 w 3987468"/>
              <a:gd name="connsiteY12" fmla="*/ 4626047 h 6858000"/>
              <a:gd name="connsiteX13" fmla="*/ 3987468 w 3987468"/>
              <a:gd name="connsiteY13" fmla="*/ 5721351 h 6858000"/>
              <a:gd name="connsiteX14" fmla="*/ 3152237 w 3987468"/>
              <a:gd name="connsiteY14" fmla="*/ 6856629 h 6858000"/>
              <a:gd name="connsiteX15" fmla="*/ 3146905 w 3987468"/>
              <a:gd name="connsiteY15" fmla="*/ 6858000 h 6858000"/>
              <a:gd name="connsiteX16" fmla="*/ 2774950 w 3987468"/>
              <a:gd name="connsiteY16" fmla="*/ 6858000 h 6858000"/>
              <a:gd name="connsiteX17" fmla="*/ 2450591 w 3987468"/>
              <a:gd name="connsiteY17" fmla="*/ 6858000 h 6858000"/>
              <a:gd name="connsiteX18" fmla="*/ 0 w 3987468"/>
              <a:gd name="connsiteY1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87468" h="6858000">
                <a:moveTo>
                  <a:pt x="0" y="0"/>
                </a:moveTo>
                <a:lnTo>
                  <a:pt x="2450595" y="0"/>
                </a:lnTo>
                <a:lnTo>
                  <a:pt x="2774950" y="0"/>
                </a:lnTo>
                <a:lnTo>
                  <a:pt x="3146901" y="0"/>
                </a:lnTo>
                <a:lnTo>
                  <a:pt x="3152237" y="1372"/>
                </a:lnTo>
                <a:cubicBezTo>
                  <a:pt x="3636128" y="151878"/>
                  <a:pt x="3987468" y="603234"/>
                  <a:pt x="3987468" y="1136650"/>
                </a:cubicBezTo>
                <a:cubicBezTo>
                  <a:pt x="3987468" y="1629034"/>
                  <a:pt x="3688101" y="2051497"/>
                  <a:pt x="3261452" y="2231955"/>
                </a:cubicBezTo>
                <a:lnTo>
                  <a:pt x="3097572" y="2282826"/>
                </a:lnTo>
                <a:lnTo>
                  <a:pt x="3261452" y="2333697"/>
                </a:lnTo>
                <a:cubicBezTo>
                  <a:pt x="3688101" y="2514154"/>
                  <a:pt x="3987468" y="2936617"/>
                  <a:pt x="3987468" y="3429001"/>
                </a:cubicBezTo>
                <a:cubicBezTo>
                  <a:pt x="3987468" y="3921385"/>
                  <a:pt x="3688101" y="4343848"/>
                  <a:pt x="3261452" y="4524306"/>
                </a:cubicBezTo>
                <a:lnTo>
                  <a:pt x="3097574" y="4575176"/>
                </a:lnTo>
                <a:lnTo>
                  <a:pt x="3261452" y="4626047"/>
                </a:lnTo>
                <a:cubicBezTo>
                  <a:pt x="3688101" y="4806504"/>
                  <a:pt x="3987468" y="5228967"/>
                  <a:pt x="3987468" y="5721351"/>
                </a:cubicBezTo>
                <a:cubicBezTo>
                  <a:pt x="3987468" y="6254767"/>
                  <a:pt x="3636128" y="6706123"/>
                  <a:pt x="3152237" y="6856629"/>
                </a:cubicBezTo>
                <a:lnTo>
                  <a:pt x="3146905" y="6858000"/>
                </a:lnTo>
                <a:lnTo>
                  <a:pt x="2774950" y="6858000"/>
                </a:lnTo>
                <a:lnTo>
                  <a:pt x="245059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4769DB-2A07-BC51-5527-403CA838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E8D0011-1BF5-77D1-D2AC-ABFFC212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B36471-5251-E878-F044-38C6E40BC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8AEBCDBA-FCC7-7DE8-DA64-AEF047502A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3CC93403-272F-4058-38E7-95034FA1A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6D26F94-DE81-6530-E728-ABDCC088359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465411" y="765810"/>
            <a:ext cx="7029933" cy="2471470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228600">
              <a:spcAft>
                <a:spcPts val="600"/>
              </a:spcAft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1"/>
            <a:endParaRPr lang="en-US" dirty="0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AFFC2B28-B6DF-BDF7-16A8-28ECC1D99214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465411" y="3599130"/>
            <a:ext cx="7029933" cy="2471470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228600">
              <a:spcAft>
                <a:spcPts val="600"/>
              </a:spcAft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033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06B8E3C-9527-FBC2-184C-8D90C45209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29052"/>
            <a:ext cx="3634741" cy="6949440"/>
          </a:xfrm>
          <a:custGeom>
            <a:avLst/>
            <a:gdLst>
              <a:gd name="connsiteX0" fmla="*/ 160021 w 3634741"/>
              <a:gd name="connsiteY0" fmla="*/ 0 h 6949440"/>
              <a:gd name="connsiteX1" fmla="*/ 3634741 w 3634741"/>
              <a:gd name="connsiteY1" fmla="*/ 3474720 h 6949440"/>
              <a:gd name="connsiteX2" fmla="*/ 160021 w 3634741"/>
              <a:gd name="connsiteY2" fmla="*/ 6949440 h 6949440"/>
              <a:gd name="connsiteX3" fmla="*/ 0 w 3634741"/>
              <a:gd name="connsiteY3" fmla="*/ 6941360 h 6949440"/>
              <a:gd name="connsiteX4" fmla="*/ 0 w 3634741"/>
              <a:gd name="connsiteY4" fmla="*/ 8081 h 694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4741" h="6949440">
                <a:moveTo>
                  <a:pt x="160021" y="0"/>
                </a:moveTo>
                <a:cubicBezTo>
                  <a:pt x="2079056" y="0"/>
                  <a:pt x="3634741" y="1555685"/>
                  <a:pt x="3634741" y="3474720"/>
                </a:cubicBezTo>
                <a:cubicBezTo>
                  <a:pt x="3634741" y="5393755"/>
                  <a:pt x="2079056" y="6949440"/>
                  <a:pt x="160021" y="6949440"/>
                </a:cubicBezTo>
                <a:lnTo>
                  <a:pt x="0" y="6941360"/>
                </a:lnTo>
                <a:lnTo>
                  <a:pt x="0" y="8081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4769DB-2A07-BC51-5527-403CA838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E8D0011-1BF5-77D1-D2AC-ABFFC212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B36471-5251-E878-F044-38C6E40BC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8AEBCDBA-FCC7-7DE8-DA64-AEF047502A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3CC93403-272F-4058-38E7-95034FA1A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6D26F94-DE81-6530-E728-ABDCC088359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080572" y="1483837"/>
            <a:ext cx="2929829" cy="3890326"/>
          </a:xfrm>
        </p:spPr>
        <p:txBody>
          <a:bodyPr>
            <a:normAutofit/>
          </a:bodyPr>
          <a:lstStyle>
            <a:lvl1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5143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1"/>
            <a:endParaRPr lang="en-US" dirty="0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AFFC2B28-B6DF-BDF7-16A8-28ECC1D99214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261226" y="1483837"/>
            <a:ext cx="4234117" cy="3890326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1pPr>
            <a:lvl2pPr marL="283464" indent="-283464"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450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D9E1A91-D555-1AE6-2CDF-324AF09F2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29052"/>
            <a:ext cx="3634741" cy="6949440"/>
          </a:xfrm>
          <a:custGeom>
            <a:avLst/>
            <a:gdLst>
              <a:gd name="connsiteX0" fmla="*/ 160021 w 3634741"/>
              <a:gd name="connsiteY0" fmla="*/ 0 h 6949440"/>
              <a:gd name="connsiteX1" fmla="*/ 3634741 w 3634741"/>
              <a:gd name="connsiteY1" fmla="*/ 3474720 h 6949440"/>
              <a:gd name="connsiteX2" fmla="*/ 160021 w 3634741"/>
              <a:gd name="connsiteY2" fmla="*/ 6949440 h 6949440"/>
              <a:gd name="connsiteX3" fmla="*/ 0 w 3634741"/>
              <a:gd name="connsiteY3" fmla="*/ 6941360 h 6949440"/>
              <a:gd name="connsiteX4" fmla="*/ 0 w 3634741"/>
              <a:gd name="connsiteY4" fmla="*/ 8081 h 694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4741" h="6949440">
                <a:moveTo>
                  <a:pt x="160021" y="0"/>
                </a:moveTo>
                <a:cubicBezTo>
                  <a:pt x="2079056" y="0"/>
                  <a:pt x="3634741" y="1555685"/>
                  <a:pt x="3634741" y="3474720"/>
                </a:cubicBezTo>
                <a:cubicBezTo>
                  <a:pt x="3634741" y="5393755"/>
                  <a:pt x="2079056" y="6949440"/>
                  <a:pt x="160021" y="6949440"/>
                </a:cubicBezTo>
                <a:lnTo>
                  <a:pt x="0" y="6941360"/>
                </a:lnTo>
                <a:lnTo>
                  <a:pt x="0" y="8081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552D2-6E8F-FBA4-5AAD-121E6FDF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07AAD3-3E7E-4AA4-9B8A-E76C79C5D09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108481" y="892176"/>
            <a:ext cx="4578319" cy="5073648"/>
          </a:xfrm>
          <a:effectLst/>
        </p:spPr>
        <p:txBody>
          <a:bodyPr anchor="ctr">
            <a:normAutofit/>
          </a:bodyPr>
          <a:lstStyle>
            <a:lvl1pPr marL="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1pPr>
            <a:lvl2pPr marL="2286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2pPr>
            <a:lvl3pPr marL="4572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3pPr>
            <a:lvl4pPr marL="6858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4pPr>
            <a:lvl5pPr marL="9144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E6FE2D-89F6-4F06-E60F-5C1CB044DC5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42400" y="892176"/>
            <a:ext cx="2430462" cy="5073648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667425-5376-9A12-6412-4B63AC528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1CB2DD8-1852-5728-5E46-28CF0864B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741730C-9E61-193C-BBD3-080BB8336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814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9B8B6D2-5532-4B59-9C5A-AB106F128946}" type="datetime1">
              <a:rPr lang="en-US" smtClean="0"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0" r:id="rId2"/>
    <p:sldLayoutId id="2147483747" r:id="rId3"/>
    <p:sldLayoutId id="2147483748" r:id="rId4"/>
    <p:sldLayoutId id="2147483708" r:id="rId5"/>
    <p:sldLayoutId id="2147483746" r:id="rId6"/>
    <p:sldLayoutId id="2147483725" r:id="rId7"/>
    <p:sldLayoutId id="2147483742" r:id="rId8"/>
    <p:sldLayoutId id="2147483736" r:id="rId9"/>
    <p:sldLayoutId id="2147483745" r:id="rId10"/>
    <p:sldLayoutId id="2147483741" r:id="rId11"/>
    <p:sldLayoutId id="2147483718" r:id="rId12"/>
    <p:sldLayoutId id="2147483737" r:id="rId13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D0423-92ED-41A8-B13E-ED2A99FC3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7301" y="-464299"/>
            <a:ext cx="7166853" cy="3705202"/>
          </a:xfrm>
          <a:noFill/>
          <a:ln w="38100" cap="sq">
            <a:noFill/>
            <a:miter lim="800000"/>
          </a:ln>
        </p:spPr>
        <p:txBody>
          <a:bodyPr lIns="0" rIns="0" anchor="ctr" anchorCtr="0">
            <a:normAutofit/>
          </a:bodyPr>
          <a:lstStyle/>
          <a:p>
            <a:r>
              <a:rPr lang="pt-BR" sz="1200" b="1" dirty="0">
                <a:solidFill>
                  <a:schemeClr val="tx1"/>
                </a:solidFill>
                <a:latin typeface="Arial"/>
                <a:cs typeface="Arial"/>
              </a:rPr>
              <a:t>PONTIFÍCIA UNIVERSIDADE CATÓLICA DE MINAS GERAIS</a:t>
            </a:r>
            <a:endParaRPr lang="en-US" sz="1200" b="1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pt-BR" sz="1200" b="1" dirty="0">
                <a:solidFill>
                  <a:schemeClr val="tx1"/>
                </a:solidFill>
                <a:latin typeface="Arial"/>
                <a:cs typeface="Arial"/>
              </a:rPr>
              <a:t>INSTITUTO DE CIÊNCIAS EXATAS E INFORMÁTICA</a:t>
            </a:r>
            <a:br>
              <a:rPr lang="pt-BR" sz="1200" b="1" dirty="0">
                <a:solidFill>
                  <a:schemeClr val="tx1"/>
                </a:solidFill>
                <a:latin typeface="Arial"/>
                <a:cs typeface="Arial"/>
              </a:rPr>
            </a:br>
            <a:r>
              <a:rPr lang="pt-BR" sz="1200" b="1" dirty="0">
                <a:solidFill>
                  <a:schemeClr val="tx1"/>
                </a:solidFill>
                <a:latin typeface="Arial"/>
                <a:cs typeface="Arial"/>
              </a:rPr>
              <a:t>Bacharelado em Sistemas de Informação</a:t>
            </a:r>
            <a:br>
              <a:rPr lang="pt-BR" sz="1200" b="1" dirty="0">
                <a:solidFill>
                  <a:schemeClr val="tx1"/>
                </a:solidFill>
                <a:latin typeface="Arial"/>
                <a:cs typeface="Arial"/>
              </a:rPr>
            </a:br>
            <a:endParaRPr lang="en-US" sz="1200">
              <a:solidFill>
                <a:schemeClr val="tx1"/>
              </a:solidFill>
              <a:latin typeface="Arial"/>
              <a:cs typeface="Arial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Imagem 4" descr="Uma imagem com texto, desenho, Tipo de letra, ilustração&#10;&#10;Descrição gerada automaticamente">
            <a:extLst>
              <a:ext uri="{FF2B5EF4-FFF2-40B4-BE49-F238E27FC236}">
                <a16:creationId xmlns:a16="http://schemas.microsoft.com/office/drawing/2014/main" id="{5ED779D5-4EFD-0948-D5E4-92D5F2B98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833" y="2070970"/>
            <a:ext cx="3008334" cy="307096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24799DA-4CEE-4F79-0A73-711AEC43E136}"/>
              </a:ext>
            </a:extLst>
          </p:cNvPr>
          <p:cNvSpPr txBox="1"/>
          <p:nvPr/>
        </p:nvSpPr>
        <p:spPr>
          <a:xfrm>
            <a:off x="4743426" y="1710777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b="1" dirty="0"/>
              <a:t>VIDA ATIVA &amp; SABOR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5567B76-E859-FA76-AD50-01A26CDEE001}"/>
              </a:ext>
            </a:extLst>
          </p:cNvPr>
          <p:cNvSpPr txBox="1"/>
          <p:nvPr/>
        </p:nvSpPr>
        <p:spPr>
          <a:xfrm>
            <a:off x="4737900" y="5855879"/>
            <a:ext cx="2743199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400" b="1" dirty="0">
                <a:solidFill>
                  <a:srgbClr val="222222"/>
                </a:solidFill>
                <a:latin typeface="Arial"/>
                <a:cs typeface="Arial"/>
              </a:rPr>
              <a:t>Belo Horizonte</a:t>
            </a:r>
            <a:endParaRPr lang="pt-PT" sz="1400" b="1">
              <a:solidFill>
                <a:srgbClr val="222222"/>
              </a:solidFill>
              <a:latin typeface="Arial"/>
              <a:cs typeface="Arial"/>
            </a:endParaRPr>
          </a:p>
          <a:p>
            <a:pPr algn="ctr"/>
            <a:r>
              <a:rPr lang="pt-BR" sz="1400" b="1" dirty="0">
                <a:solidFill>
                  <a:srgbClr val="222222"/>
                </a:solidFill>
                <a:latin typeface="Arial"/>
                <a:cs typeface="Arial"/>
              </a:rPr>
              <a:t>  2024</a:t>
            </a:r>
            <a:endParaRPr lang="pt-PT" sz="1400" b="1">
              <a:solidFill>
                <a:srgbClr val="222222"/>
              </a:solidFill>
              <a:latin typeface="Arial"/>
              <a:cs typeface="Arial"/>
            </a:endParaRPr>
          </a:p>
          <a:p>
            <a:pPr algn="l"/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2401068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749423" y="2290758"/>
            <a:ext cx="6276974" cy="2276477"/>
          </a:xfrm>
        </p:spPr>
        <p:txBody>
          <a:bodyPr/>
          <a:lstStyle/>
          <a:p>
            <a:r>
              <a:rPr lang="en-US" err="1">
                <a:solidFill>
                  <a:schemeClr val="tx1"/>
                </a:solidFill>
              </a:rPr>
              <a:t>conclusão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16F188B-64AC-8821-8110-7D3C46681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B9D020-1E25-453D-83DF-1420ACD3968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2745548" y="105413"/>
            <a:ext cx="9079646" cy="656873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Em face do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exposto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,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portanto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,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baseado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nas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observações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feitas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durante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os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testes de software com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os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usuários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,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além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das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recomendações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para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melhorar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a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usabilidade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do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sistema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, é crucial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considerar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o design de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interação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como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um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elemento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fundamental para o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sucesso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do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projeto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. O design de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interação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não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se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limita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apenas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à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estética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visual, mas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também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engloba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a forma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como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os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usuários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interagem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com o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sistema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,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compreendem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suas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funcionalidades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e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realizam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tarefas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en-US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A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simplicidade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do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sistema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foi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identificada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como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um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ponto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positivo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para a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acessibilidade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geral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,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porém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também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foi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percebida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como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um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possível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desafio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para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usuários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que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preferem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mais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detalhes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e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orientações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explícitas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.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Portanto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,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aprimorar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o design de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interação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envolve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tornar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as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informações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mais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claras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e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acessíveis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,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garantindo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que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os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usuários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possam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navegar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intuitivamente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pelo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sistema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e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encontrar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facilmente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as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informações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que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precisam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.</a:t>
            </a:r>
          </a:p>
          <a:p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Além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disso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, a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implementação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de um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sistema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de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busca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mais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eficiente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e a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inclusão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de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funcionalidades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como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comentários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de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usuários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e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opções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para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compartilhamento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externo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de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conteúdo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são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aspectos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importantes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do design de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interação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.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Essas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melhorias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não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apenas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melhoram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a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usabilidade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, mas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também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aumentam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a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interatividade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e a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capacidade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do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sistema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de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atender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às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necessidades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variadas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dos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usuários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en-US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Portanto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,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ao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considerar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o design de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interação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no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projeto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, é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essencial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focar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na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clareza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,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na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intuitividade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e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na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capacidade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de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resposta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do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sistema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às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ações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dos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usuários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.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Isso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não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só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aprimora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a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experiência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do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usuário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, mas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também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contribui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significativamente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para o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sucesso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e a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aceitação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do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sistema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no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ambiente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digital.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13400" y="7109088"/>
            <a:ext cx="69267" cy="58121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5623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-1449712" y="8078095"/>
            <a:ext cx="58334" cy="117479"/>
          </a:xfrm>
        </p:spPr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65956" y="3075671"/>
            <a:ext cx="8260091" cy="717625"/>
          </a:xfrm>
        </p:spPr>
        <p:txBody>
          <a:bodyPr vert="horz" lIns="182880" tIns="45720" rIns="91440" bIns="45720" rtlCol="0" anchor="t">
            <a:normAutofit fontScale="77500" lnSpcReduction="20000"/>
          </a:bodyPr>
          <a:lstStyle/>
          <a:p>
            <a:r>
              <a:rPr lang="en-US" b="1" dirty="0"/>
              <a:t>Link para o </a:t>
            </a:r>
            <a:r>
              <a:rPr lang="en-US" b="1" dirty="0" err="1"/>
              <a:t>nosso</a:t>
            </a:r>
            <a:r>
              <a:rPr lang="en-US" b="1" dirty="0"/>
              <a:t> </a:t>
            </a:r>
            <a:r>
              <a:rPr lang="en-US" b="1" dirty="0" err="1"/>
              <a:t>repositório</a:t>
            </a:r>
            <a:r>
              <a:rPr lang="en-US" b="1" dirty="0"/>
              <a:t> no </a:t>
            </a:r>
            <a:r>
              <a:rPr lang="en-US" b="1" dirty="0" err="1"/>
              <a:t>github</a:t>
            </a:r>
            <a:r>
              <a:rPr lang="en-US" b="1" dirty="0"/>
              <a:t>:</a:t>
            </a:r>
            <a:endParaRPr lang="pt-PT" b="1" dirty="0"/>
          </a:p>
          <a:p>
            <a:r>
              <a:rPr lang="en-US" dirty="0"/>
              <a:t>https://github.com/ICEI-PUC-Minas-PMV-SI/pmv-si-2024-1-pe3-t2-vida-ativa-sabor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368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D0423-92ED-41A8-B13E-ED2A99FC3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7301" y="-464299"/>
            <a:ext cx="7166853" cy="3705202"/>
          </a:xfrm>
          <a:noFill/>
          <a:ln w="38100" cap="sq">
            <a:noFill/>
            <a:miter lim="800000"/>
          </a:ln>
        </p:spPr>
        <p:txBody>
          <a:bodyPr lIns="0" rIns="0" anchor="ctr" anchorCtr="0">
            <a:normAutofit/>
          </a:bodyPr>
          <a:lstStyle/>
          <a:p>
            <a:br>
              <a:rPr lang="pt-BR" sz="1200" b="1" dirty="0">
                <a:latin typeface="Arial"/>
                <a:cs typeface="Arial"/>
              </a:rPr>
            </a:br>
            <a:endParaRPr lang="en-US" sz="1200" b="1">
              <a:latin typeface="Arial"/>
              <a:cs typeface="Arial"/>
            </a:endParaRPr>
          </a:p>
          <a:p>
            <a:endParaRPr lang="en-US" b="1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24799DA-4CEE-4F79-0A73-711AEC43E136}"/>
              </a:ext>
            </a:extLst>
          </p:cNvPr>
          <p:cNvSpPr txBox="1"/>
          <p:nvPr/>
        </p:nvSpPr>
        <p:spPr>
          <a:xfrm>
            <a:off x="4722549" y="760887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b="1" dirty="0"/>
              <a:t>VIDA ATIVA &amp; SABOR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E583DA6-8D4A-E2CF-BB6A-3922BB856407}"/>
              </a:ext>
            </a:extLst>
          </p:cNvPr>
          <p:cNvSpPr txBox="1"/>
          <p:nvPr/>
        </p:nvSpPr>
        <p:spPr>
          <a:xfrm>
            <a:off x="2904664" y="1717032"/>
            <a:ext cx="638618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400" b="1" dirty="0">
                <a:solidFill>
                  <a:srgbClr val="222222"/>
                </a:solidFill>
                <a:latin typeface="Arial"/>
                <a:cs typeface="Arial"/>
              </a:rPr>
              <a:t>Trabalho apresentado como requisito parcial à aprovação na disciplina Projeto: Design Centrado no Usuário</a:t>
            </a:r>
            <a:endParaRPr lang="pt-PT" sz="1400" b="1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B3B0889-D716-BDDE-D38B-739E1E7594AC}"/>
              </a:ext>
            </a:extLst>
          </p:cNvPr>
          <p:cNvSpPr txBox="1"/>
          <p:nvPr/>
        </p:nvSpPr>
        <p:spPr>
          <a:xfrm>
            <a:off x="4418687" y="4831999"/>
            <a:ext cx="358870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 b="1" dirty="0">
                <a:solidFill>
                  <a:srgbClr val="222222"/>
                </a:solidFill>
                <a:latin typeface="Arial"/>
                <a:cs typeface="Arial"/>
              </a:rPr>
              <a:t>Professor(a): Fábio Martins de Oliveira</a:t>
            </a:r>
            <a:endParaRPr lang="pt-PT" sz="1400" b="1">
              <a:solidFill>
                <a:srgbClr val="222222"/>
              </a:solidFill>
              <a:latin typeface="Arial"/>
              <a:cs typeface="Arial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18EFFD7-3A2D-86AA-E554-C858E23639BC}"/>
              </a:ext>
            </a:extLst>
          </p:cNvPr>
          <p:cNvSpPr txBox="1"/>
          <p:nvPr/>
        </p:nvSpPr>
        <p:spPr>
          <a:xfrm>
            <a:off x="4745383" y="2629735"/>
            <a:ext cx="2743199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400" b="1" dirty="0">
                <a:latin typeface="Arial"/>
                <a:cs typeface="Arial"/>
              </a:rPr>
              <a:t>Giulia Fernandes Donato de Mattos, </a:t>
            </a:r>
            <a:endParaRPr lang="pt-PT" sz="1400" b="1">
              <a:latin typeface="Arial"/>
              <a:cs typeface="Arial"/>
            </a:endParaRPr>
          </a:p>
          <a:p>
            <a:pPr algn="ctr"/>
            <a:r>
              <a:rPr lang="pt-BR" sz="1400" b="1" dirty="0">
                <a:latin typeface="Arial"/>
                <a:cs typeface="Arial"/>
              </a:rPr>
              <a:t>Isadora Aparecida Cardoso Carvalho, </a:t>
            </a:r>
            <a:endParaRPr lang="pt-PT" sz="1400" b="1">
              <a:latin typeface="Arial"/>
              <a:cs typeface="Arial"/>
            </a:endParaRPr>
          </a:p>
          <a:p>
            <a:pPr algn="ctr"/>
            <a:r>
              <a:rPr lang="pt-BR" sz="1400" b="1" dirty="0">
                <a:latin typeface="Arial"/>
                <a:cs typeface="Arial"/>
              </a:rPr>
              <a:t>Raphael Lucas Oliveira dos Santos,</a:t>
            </a:r>
            <a:endParaRPr lang="pt-PT" sz="1400" b="1">
              <a:latin typeface="Arial"/>
              <a:cs typeface="Arial"/>
            </a:endParaRPr>
          </a:p>
          <a:p>
            <a:pPr algn="ctr"/>
            <a:r>
              <a:rPr lang="pt-BR" sz="1400" b="1" dirty="0">
                <a:latin typeface="Arial"/>
                <a:cs typeface="Arial"/>
              </a:rPr>
              <a:t>Ricardo de Andrade, </a:t>
            </a:r>
            <a:endParaRPr lang="pt-PT" sz="1400" b="1">
              <a:latin typeface="Arial"/>
              <a:cs typeface="Arial"/>
            </a:endParaRPr>
          </a:p>
          <a:p>
            <a:pPr algn="ctr"/>
            <a:r>
              <a:rPr lang="pt-BR" sz="1400" b="1" dirty="0">
                <a:latin typeface="Arial"/>
                <a:cs typeface="Arial"/>
              </a:rPr>
              <a:t>Rômulo Ferraz Chaves.</a:t>
            </a:r>
            <a:endParaRPr lang="pt-PT" sz="1400" b="1">
              <a:latin typeface="Arial"/>
              <a:cs typeface="Arial"/>
            </a:endParaRPr>
          </a:p>
          <a:p>
            <a:pPr algn="l"/>
            <a:endParaRPr lang="pt-PT" sz="1400" b="1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7AC13DB-8F2B-3E51-7370-A26A4CA3AC99}"/>
              </a:ext>
            </a:extLst>
          </p:cNvPr>
          <p:cNvSpPr txBox="1"/>
          <p:nvPr/>
        </p:nvSpPr>
        <p:spPr>
          <a:xfrm>
            <a:off x="4727193" y="5827865"/>
            <a:ext cx="2743199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400" b="1" dirty="0">
                <a:solidFill>
                  <a:srgbClr val="222222"/>
                </a:solidFill>
                <a:latin typeface="Arial"/>
                <a:cs typeface="Arial"/>
              </a:rPr>
              <a:t>Belo Horizonte</a:t>
            </a:r>
            <a:endParaRPr lang="pt-PT" sz="1400" dirty="0">
              <a:latin typeface="Arial"/>
              <a:cs typeface="Arial"/>
            </a:endParaRPr>
          </a:p>
          <a:p>
            <a:pPr algn="ctr"/>
            <a:r>
              <a:rPr lang="pt-BR" sz="1400" b="1" dirty="0">
                <a:solidFill>
                  <a:srgbClr val="222222"/>
                </a:solidFill>
                <a:latin typeface="Arial"/>
                <a:cs typeface="Arial"/>
              </a:rPr>
              <a:t>  2024</a:t>
            </a:r>
            <a:endParaRPr lang="pt-PT" sz="1400" dirty="0">
              <a:latin typeface="Arial"/>
              <a:cs typeface="Arial"/>
            </a:endParaRPr>
          </a:p>
          <a:p>
            <a:pPr algn="l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49249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749423" y="2290758"/>
            <a:ext cx="6276974" cy="2276477"/>
          </a:xfrm>
        </p:spPr>
        <p:txBody>
          <a:bodyPr tIns="0" anchor="ctr">
            <a:noAutofit/>
          </a:bodyPr>
          <a:lstStyle/>
          <a:p>
            <a:r>
              <a:rPr lang="en-US" err="1">
                <a:solidFill>
                  <a:schemeClr val="tx1"/>
                </a:solidFill>
              </a:rPr>
              <a:t>roteiro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7CFC7BA5-763A-6BCC-B176-BCB8F2B48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</p:spPr>
        <p:txBody>
          <a:bodyPr lIns="0"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72100" y="892175"/>
            <a:ext cx="3461659" cy="50736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err="1">
                <a:solidFill>
                  <a:schemeClr val="tx1"/>
                </a:solidFill>
                <a:ea typeface="+mn-lt"/>
                <a:cs typeface="+mn-lt"/>
              </a:rPr>
              <a:t>Introdução</a:t>
            </a:r>
            <a:endParaRPr lang="pt-PT">
              <a:solidFill>
                <a:schemeClr val="tx1"/>
              </a:solidFill>
            </a:endParaRPr>
          </a:p>
          <a:p>
            <a:r>
              <a:rPr lang="en-US" err="1">
                <a:solidFill>
                  <a:schemeClr val="tx1"/>
                </a:solidFill>
                <a:ea typeface="+mn-lt"/>
                <a:cs typeface="+mn-lt"/>
              </a:rPr>
              <a:t>Requisitos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err="1">
                <a:solidFill>
                  <a:schemeClr val="tx1"/>
                </a:solidFill>
                <a:ea typeface="+mn-lt"/>
                <a:cs typeface="+mn-lt"/>
              </a:rPr>
              <a:t>Funcionais</a:t>
            </a:r>
            <a:endParaRPr lang="en-US">
              <a:solidFill>
                <a:schemeClr val="tx1"/>
              </a:solidFill>
            </a:endParaRPr>
          </a:p>
          <a:p>
            <a:r>
              <a:rPr lang="en-US" err="1">
                <a:solidFill>
                  <a:schemeClr val="tx1"/>
                </a:solidFill>
                <a:ea typeface="+mn-lt"/>
                <a:cs typeface="+mn-lt"/>
              </a:rPr>
              <a:t>Apresentação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do Sistema</a:t>
            </a:r>
          </a:p>
          <a:p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Testes de Software</a:t>
            </a:r>
            <a:endParaRPr lang="pt-PT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err="1">
                <a:solidFill>
                  <a:schemeClr val="tx1"/>
                </a:solidFill>
                <a:ea typeface="+mn-lt"/>
                <a:cs typeface="+mn-lt"/>
              </a:rPr>
              <a:t>Conclusão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do </a:t>
            </a:r>
            <a:r>
              <a:rPr lang="en-US" err="1">
                <a:solidFill>
                  <a:schemeClr val="tx1"/>
                </a:solidFill>
                <a:ea typeface="+mn-lt"/>
                <a:cs typeface="+mn-lt"/>
              </a:rPr>
              <a:t>Trabalho</a:t>
            </a:r>
            <a:endParaRPr lang="pt-P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784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749423" y="2290758"/>
            <a:ext cx="6276974" cy="2276477"/>
          </a:xfrm>
        </p:spPr>
        <p:txBody>
          <a:bodyPr tIns="0" anchor="ctr">
            <a:no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introdução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7CFC7BA5-763A-6BCC-B176-BCB8F2B48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</p:spPr>
        <p:txBody>
          <a:bodyPr lIns="0"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51400" y="892175"/>
            <a:ext cx="6617592" cy="50736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dirty="0" err="1">
                <a:solidFill>
                  <a:schemeClr val="tx1"/>
                </a:solidFill>
              </a:rPr>
              <a:t>alimentação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desempenha</a:t>
            </a:r>
            <a:r>
              <a:rPr lang="en-US" dirty="0">
                <a:solidFill>
                  <a:schemeClr val="tx1"/>
                </a:solidFill>
              </a:rPr>
              <a:t> um </a:t>
            </a:r>
            <a:r>
              <a:rPr lang="en-US" dirty="0" err="1">
                <a:solidFill>
                  <a:schemeClr val="tx1"/>
                </a:solidFill>
              </a:rPr>
              <a:t>papel</a:t>
            </a:r>
            <a:r>
              <a:rPr lang="en-US" dirty="0">
                <a:solidFill>
                  <a:schemeClr val="tx1"/>
                </a:solidFill>
              </a:rPr>
              <a:t> crucial </a:t>
            </a:r>
            <a:r>
              <a:rPr lang="en-US" dirty="0" err="1">
                <a:solidFill>
                  <a:schemeClr val="tx1"/>
                </a:solidFill>
              </a:rPr>
              <a:t>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promoção</a:t>
            </a:r>
            <a:r>
              <a:rPr lang="en-US" dirty="0">
                <a:solidFill>
                  <a:schemeClr val="tx1"/>
                </a:solidFill>
              </a:rPr>
              <a:t> da </a:t>
            </a:r>
            <a:r>
              <a:rPr lang="en-US" dirty="0" err="1">
                <a:solidFill>
                  <a:schemeClr val="tx1"/>
                </a:solidFill>
              </a:rPr>
              <a:t>saúde</a:t>
            </a:r>
            <a:r>
              <a:rPr lang="en-US" dirty="0">
                <a:solidFill>
                  <a:schemeClr val="tx1"/>
                </a:solidFill>
              </a:rPr>
              <a:t> e no </a:t>
            </a:r>
            <a:r>
              <a:rPr lang="en-US" dirty="0" err="1">
                <a:solidFill>
                  <a:schemeClr val="tx1"/>
                </a:solidFill>
              </a:rPr>
              <a:t>bem-estar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humano</a:t>
            </a:r>
            <a:r>
              <a:rPr lang="en-US" dirty="0">
                <a:solidFill>
                  <a:schemeClr val="tx1"/>
                </a:solidFill>
              </a:rPr>
              <a:t>. No </a:t>
            </a:r>
            <a:r>
              <a:rPr lang="en-US" dirty="0" err="1">
                <a:solidFill>
                  <a:schemeClr val="tx1"/>
                </a:solidFill>
              </a:rPr>
              <a:t>Brasil</a:t>
            </a:r>
            <a:r>
              <a:rPr lang="en-US" dirty="0">
                <a:solidFill>
                  <a:schemeClr val="tx1"/>
                </a:solidFill>
              </a:rPr>
              <a:t>, as </a:t>
            </a:r>
            <a:r>
              <a:rPr lang="en-US" dirty="0" err="1">
                <a:solidFill>
                  <a:schemeClr val="tx1"/>
                </a:solidFill>
              </a:rPr>
              <a:t>primeiras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medidas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voltadas</a:t>
            </a:r>
            <a:r>
              <a:rPr lang="en-US" dirty="0">
                <a:solidFill>
                  <a:schemeClr val="tx1"/>
                </a:solidFill>
              </a:rPr>
              <a:t> para </a:t>
            </a:r>
            <a:r>
              <a:rPr lang="en-US" dirty="0" err="1">
                <a:solidFill>
                  <a:schemeClr val="tx1"/>
                </a:solidFill>
              </a:rPr>
              <a:t>alimentação</a:t>
            </a:r>
            <a:r>
              <a:rPr lang="en-US" dirty="0">
                <a:solidFill>
                  <a:schemeClr val="tx1"/>
                </a:solidFill>
              </a:rPr>
              <a:t> e </a:t>
            </a:r>
            <a:r>
              <a:rPr lang="en-US" dirty="0" err="1">
                <a:solidFill>
                  <a:schemeClr val="tx1"/>
                </a:solidFill>
              </a:rPr>
              <a:t>nutrição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surgiram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partir</a:t>
            </a:r>
            <a:r>
              <a:rPr lang="en-US" dirty="0">
                <a:solidFill>
                  <a:schemeClr val="tx1"/>
                </a:solidFill>
              </a:rPr>
              <a:t> da </a:t>
            </a:r>
            <a:r>
              <a:rPr lang="en-US" dirty="0" err="1">
                <a:solidFill>
                  <a:schemeClr val="tx1"/>
                </a:solidFill>
              </a:rPr>
              <a:t>segunda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metade</a:t>
            </a:r>
            <a:r>
              <a:rPr lang="en-US" dirty="0">
                <a:solidFill>
                  <a:schemeClr val="tx1"/>
                </a:solidFill>
              </a:rPr>
              <a:t> da </a:t>
            </a:r>
            <a:r>
              <a:rPr lang="en-US" dirty="0" err="1">
                <a:solidFill>
                  <a:schemeClr val="tx1"/>
                </a:solidFill>
              </a:rPr>
              <a:t>década</a:t>
            </a:r>
            <a:r>
              <a:rPr lang="en-US" dirty="0">
                <a:solidFill>
                  <a:schemeClr val="tx1"/>
                </a:solidFill>
              </a:rPr>
              <a:t> de 1930. Em 1940, </a:t>
            </a:r>
            <a:r>
              <a:rPr lang="en-US" dirty="0" err="1">
                <a:solidFill>
                  <a:schemeClr val="tx1"/>
                </a:solidFill>
              </a:rPr>
              <a:t>foi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criado</a:t>
            </a:r>
            <a:r>
              <a:rPr lang="en-US" dirty="0">
                <a:solidFill>
                  <a:schemeClr val="tx1"/>
                </a:solidFill>
              </a:rPr>
              <a:t> o Serviço de </a:t>
            </a:r>
            <a:r>
              <a:rPr lang="en-US" dirty="0" err="1">
                <a:solidFill>
                  <a:schemeClr val="tx1"/>
                </a:solidFill>
              </a:rPr>
              <a:t>Alimentação</a:t>
            </a:r>
            <a:r>
              <a:rPr lang="en-US" dirty="0">
                <a:solidFill>
                  <a:schemeClr val="tx1"/>
                </a:solidFill>
              </a:rPr>
              <a:t> da </a:t>
            </a:r>
            <a:r>
              <a:rPr lang="en-US" dirty="0" err="1">
                <a:solidFill>
                  <a:schemeClr val="tx1"/>
                </a:solidFill>
              </a:rPr>
              <a:t>Previdência</a:t>
            </a:r>
            <a:r>
              <a:rPr lang="en-US" dirty="0">
                <a:solidFill>
                  <a:schemeClr val="tx1"/>
                </a:solidFill>
              </a:rPr>
              <a:t> Social (SAPS) com o </a:t>
            </a:r>
            <a:r>
              <a:rPr lang="en-US" dirty="0" err="1">
                <a:solidFill>
                  <a:schemeClr val="tx1"/>
                </a:solidFill>
              </a:rPr>
              <a:t>objetivo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tornar</a:t>
            </a:r>
            <a:r>
              <a:rPr lang="en-US" dirty="0">
                <a:solidFill>
                  <a:schemeClr val="tx1"/>
                </a:solidFill>
              </a:rPr>
              <a:t> as </a:t>
            </a:r>
            <a:r>
              <a:rPr lang="en-US" dirty="0" err="1">
                <a:solidFill>
                  <a:schemeClr val="tx1"/>
                </a:solidFill>
              </a:rPr>
              <a:t>refeições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acessíveis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trabalhadores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Fogagnoli</a:t>
            </a:r>
            <a:r>
              <a:rPr lang="en-US" dirty="0">
                <a:solidFill>
                  <a:schemeClr val="tx1"/>
                </a:solidFill>
              </a:rPr>
              <a:t>, 2013).</a:t>
            </a:r>
          </a:p>
          <a:p>
            <a:r>
              <a:rPr lang="en-US" dirty="0">
                <a:solidFill>
                  <a:schemeClr val="tx1"/>
                </a:solidFill>
                <a:latin typeface="Gill Sans MT"/>
                <a:cs typeface="Arial"/>
              </a:rPr>
              <a:t>É </a:t>
            </a:r>
            <a:r>
              <a:rPr lang="en-US" dirty="0" err="1">
                <a:solidFill>
                  <a:schemeClr val="tx1"/>
                </a:solidFill>
                <a:latin typeface="Gill Sans MT"/>
                <a:cs typeface="Arial"/>
              </a:rPr>
              <a:t>relevante</a:t>
            </a:r>
            <a:r>
              <a:rPr lang="en-US" dirty="0">
                <a:solidFill>
                  <a:schemeClr val="tx1"/>
                </a:solidFill>
                <a:latin typeface="Gill Sans MT"/>
                <a:cs typeface="Arial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Gill Sans MT"/>
                <a:cs typeface="Arial"/>
              </a:rPr>
              <a:t>diferenciar</a:t>
            </a:r>
            <a:r>
              <a:rPr lang="en-US" dirty="0">
                <a:solidFill>
                  <a:schemeClr val="tx1"/>
                </a:solidFill>
                <a:latin typeface="Gill Sans MT"/>
                <a:cs typeface="Arial"/>
              </a:rPr>
              <a:t> entre </a:t>
            </a:r>
            <a:r>
              <a:rPr lang="en-US" dirty="0" err="1">
                <a:solidFill>
                  <a:schemeClr val="tx1"/>
                </a:solidFill>
                <a:latin typeface="Gill Sans MT"/>
                <a:cs typeface="Arial"/>
              </a:rPr>
              <a:t>simplesmente</a:t>
            </a:r>
            <a:r>
              <a:rPr lang="en-US" dirty="0">
                <a:solidFill>
                  <a:schemeClr val="tx1"/>
                </a:solidFill>
                <a:latin typeface="Gill Sans MT"/>
                <a:cs typeface="Arial"/>
              </a:rPr>
              <a:t> "comer" e "</a:t>
            </a:r>
            <a:r>
              <a:rPr lang="en-US" dirty="0" err="1">
                <a:solidFill>
                  <a:schemeClr val="tx1"/>
                </a:solidFill>
                <a:latin typeface="Gill Sans MT"/>
                <a:cs typeface="Arial"/>
              </a:rPr>
              <a:t>alimentar</a:t>
            </a:r>
            <a:r>
              <a:rPr lang="en-US" dirty="0">
                <a:solidFill>
                  <a:schemeClr val="tx1"/>
                </a:solidFill>
                <a:latin typeface="Gill Sans MT"/>
                <a:cs typeface="Arial"/>
              </a:rPr>
              <a:t>-se", </a:t>
            </a:r>
            <a:r>
              <a:rPr lang="en-US" dirty="0" err="1">
                <a:solidFill>
                  <a:schemeClr val="tx1"/>
                </a:solidFill>
                <a:latin typeface="Gill Sans MT"/>
                <a:cs typeface="Arial"/>
              </a:rPr>
              <a:t>onde</a:t>
            </a:r>
            <a:r>
              <a:rPr lang="en-US" dirty="0">
                <a:solidFill>
                  <a:schemeClr val="tx1"/>
                </a:solidFill>
                <a:latin typeface="Gill Sans MT"/>
                <a:cs typeface="Arial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Gill Sans MT"/>
                <a:cs typeface="Arial"/>
              </a:rPr>
              <a:t>apenas</a:t>
            </a:r>
            <a:r>
              <a:rPr lang="en-US" dirty="0">
                <a:solidFill>
                  <a:schemeClr val="tx1"/>
                </a:solidFill>
                <a:latin typeface="Gill Sans MT"/>
                <a:cs typeface="Arial"/>
              </a:rPr>
              <a:t> comer seria </a:t>
            </a:r>
            <a:r>
              <a:rPr lang="en-US" dirty="0" err="1">
                <a:solidFill>
                  <a:schemeClr val="tx1"/>
                </a:solidFill>
                <a:latin typeface="Gill Sans MT"/>
                <a:cs typeface="Arial"/>
              </a:rPr>
              <a:t>ingerir</a:t>
            </a:r>
            <a:r>
              <a:rPr lang="en-US" dirty="0">
                <a:solidFill>
                  <a:schemeClr val="tx1"/>
                </a:solidFill>
                <a:latin typeface="Gill Sans MT"/>
                <a:cs typeface="Arial"/>
              </a:rPr>
              <a:t> comida </a:t>
            </a:r>
            <a:r>
              <a:rPr lang="en-US" dirty="0" err="1">
                <a:solidFill>
                  <a:schemeClr val="tx1"/>
                </a:solidFill>
                <a:latin typeface="Gill Sans MT"/>
                <a:cs typeface="Arial"/>
              </a:rPr>
              <a:t>sem</a:t>
            </a:r>
            <a:r>
              <a:rPr lang="en-US" dirty="0">
                <a:solidFill>
                  <a:schemeClr val="tx1"/>
                </a:solidFill>
                <a:latin typeface="Gill Sans MT"/>
                <a:cs typeface="Arial"/>
              </a:rPr>
              <a:t> se </a:t>
            </a:r>
            <a:r>
              <a:rPr lang="en-US" dirty="0" err="1">
                <a:solidFill>
                  <a:schemeClr val="tx1"/>
                </a:solidFill>
                <a:latin typeface="Gill Sans MT"/>
                <a:cs typeface="Arial"/>
              </a:rPr>
              <a:t>preocupar</a:t>
            </a:r>
            <a:r>
              <a:rPr lang="en-US" dirty="0">
                <a:solidFill>
                  <a:schemeClr val="tx1"/>
                </a:solidFill>
                <a:latin typeface="Gill Sans MT"/>
                <a:cs typeface="Arial"/>
              </a:rPr>
              <a:t> com </a:t>
            </a:r>
            <a:r>
              <a:rPr lang="en-US" dirty="0" err="1">
                <a:solidFill>
                  <a:schemeClr val="tx1"/>
                </a:solidFill>
                <a:latin typeface="Gill Sans MT"/>
                <a:cs typeface="Arial"/>
              </a:rPr>
              <a:t>sua</a:t>
            </a:r>
            <a:r>
              <a:rPr lang="en-US" dirty="0">
                <a:solidFill>
                  <a:schemeClr val="tx1"/>
                </a:solidFill>
                <a:latin typeface="Gill Sans MT"/>
                <a:cs typeface="Arial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Gill Sans MT"/>
                <a:cs typeface="Arial"/>
              </a:rPr>
              <a:t>origem</a:t>
            </a:r>
            <a:r>
              <a:rPr lang="en-US" dirty="0">
                <a:solidFill>
                  <a:schemeClr val="tx1"/>
                </a:solidFill>
                <a:latin typeface="Gill Sans MT"/>
                <a:cs typeface="Arial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Gill Sans MT"/>
                <a:cs typeface="Arial"/>
              </a:rPr>
              <a:t>ingredientes</a:t>
            </a:r>
            <a:r>
              <a:rPr lang="en-US" dirty="0">
                <a:solidFill>
                  <a:schemeClr val="tx1"/>
                </a:solidFill>
                <a:latin typeface="Gill Sans MT"/>
                <a:cs typeface="Arial"/>
              </a:rPr>
              <a:t> e </a:t>
            </a:r>
            <a:r>
              <a:rPr lang="en-US" dirty="0" err="1">
                <a:solidFill>
                  <a:schemeClr val="tx1"/>
                </a:solidFill>
                <a:latin typeface="Gill Sans MT"/>
                <a:cs typeface="Arial"/>
              </a:rPr>
              <a:t>valores</a:t>
            </a:r>
            <a:r>
              <a:rPr lang="en-US" dirty="0">
                <a:solidFill>
                  <a:schemeClr val="tx1"/>
                </a:solidFill>
                <a:latin typeface="Gill Sans MT"/>
                <a:cs typeface="Arial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Gill Sans MT"/>
                <a:cs typeface="Arial"/>
              </a:rPr>
              <a:t>nutricionais</a:t>
            </a:r>
            <a:r>
              <a:rPr lang="en-US" dirty="0">
                <a:solidFill>
                  <a:schemeClr val="tx1"/>
                </a:solidFill>
                <a:latin typeface="Gill Sans MT"/>
                <a:cs typeface="Arial"/>
              </a:rPr>
              <a:t>, o que </a:t>
            </a:r>
            <a:r>
              <a:rPr lang="en-US" dirty="0" err="1">
                <a:solidFill>
                  <a:schemeClr val="tx1"/>
                </a:solidFill>
                <a:latin typeface="Gill Sans MT"/>
                <a:cs typeface="Arial"/>
              </a:rPr>
              <a:t>deixaria</a:t>
            </a:r>
            <a:r>
              <a:rPr lang="en-US" dirty="0">
                <a:solidFill>
                  <a:schemeClr val="tx1"/>
                </a:solidFill>
                <a:latin typeface="Gill Sans MT"/>
                <a:cs typeface="Arial"/>
              </a:rPr>
              <a:t> o </a:t>
            </a:r>
            <a:r>
              <a:rPr lang="en-US" dirty="0" err="1">
                <a:solidFill>
                  <a:schemeClr val="tx1"/>
                </a:solidFill>
                <a:latin typeface="Gill Sans MT"/>
                <a:cs typeface="Arial"/>
              </a:rPr>
              <a:t>indivíduo</a:t>
            </a:r>
            <a:r>
              <a:rPr lang="en-US" dirty="0">
                <a:solidFill>
                  <a:schemeClr val="tx1"/>
                </a:solidFill>
                <a:latin typeface="Gill Sans MT"/>
                <a:cs typeface="Arial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Gill Sans MT"/>
                <a:cs typeface="Arial"/>
              </a:rPr>
              <a:t>vulnerável</a:t>
            </a:r>
            <a:r>
              <a:rPr lang="en-US" dirty="0">
                <a:solidFill>
                  <a:schemeClr val="tx1"/>
                </a:solidFill>
                <a:latin typeface="Gill Sans MT"/>
                <a:cs typeface="Arial"/>
              </a:rPr>
              <a:t> a </a:t>
            </a:r>
            <a:r>
              <a:rPr lang="en-US" dirty="0" err="1">
                <a:solidFill>
                  <a:schemeClr val="tx1"/>
                </a:solidFill>
                <a:latin typeface="Gill Sans MT"/>
                <a:cs typeface="Arial"/>
              </a:rPr>
              <a:t>carências</a:t>
            </a:r>
            <a:r>
              <a:rPr lang="en-US" dirty="0">
                <a:solidFill>
                  <a:schemeClr val="tx1"/>
                </a:solidFill>
                <a:latin typeface="Gill Sans MT"/>
                <a:cs typeface="Arial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Gill Sans MT"/>
                <a:cs typeface="Arial"/>
              </a:rPr>
              <a:t>nutricionais</a:t>
            </a:r>
            <a:r>
              <a:rPr lang="en-US" dirty="0">
                <a:solidFill>
                  <a:schemeClr val="tx1"/>
                </a:solidFill>
                <a:latin typeface="Gill Sans MT"/>
                <a:cs typeface="Arial"/>
              </a:rPr>
              <a:t> e </a:t>
            </a:r>
            <a:r>
              <a:rPr lang="en-US" dirty="0" err="1">
                <a:solidFill>
                  <a:schemeClr val="tx1"/>
                </a:solidFill>
                <a:latin typeface="Gill Sans MT"/>
                <a:cs typeface="Arial"/>
              </a:rPr>
              <a:t>doenças</a:t>
            </a:r>
            <a:r>
              <a:rPr lang="en-US" dirty="0">
                <a:solidFill>
                  <a:schemeClr val="tx1"/>
                </a:solidFill>
                <a:latin typeface="Gill Sans MT"/>
                <a:cs typeface="Arial"/>
              </a:rPr>
              <a:t>. Essa </a:t>
            </a:r>
            <a:r>
              <a:rPr lang="en-US" dirty="0" err="1">
                <a:solidFill>
                  <a:schemeClr val="tx1"/>
                </a:solidFill>
                <a:latin typeface="Gill Sans MT"/>
                <a:cs typeface="Arial"/>
              </a:rPr>
              <a:t>distinção</a:t>
            </a:r>
            <a:r>
              <a:rPr lang="en-US" dirty="0">
                <a:solidFill>
                  <a:schemeClr val="tx1"/>
                </a:solidFill>
                <a:latin typeface="Gill Sans MT"/>
                <a:cs typeface="Arial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Gill Sans MT"/>
                <a:cs typeface="Arial"/>
              </a:rPr>
              <a:t>destaca</a:t>
            </a:r>
            <a:r>
              <a:rPr lang="en-US" dirty="0">
                <a:solidFill>
                  <a:schemeClr val="tx1"/>
                </a:solidFill>
                <a:latin typeface="Gill Sans MT"/>
                <a:cs typeface="Arial"/>
              </a:rPr>
              <a:t> a </a:t>
            </a:r>
            <a:r>
              <a:rPr lang="en-US" dirty="0" err="1">
                <a:solidFill>
                  <a:schemeClr val="tx1"/>
                </a:solidFill>
                <a:latin typeface="Gill Sans MT"/>
                <a:cs typeface="Arial"/>
              </a:rPr>
              <a:t>importância</a:t>
            </a:r>
            <a:r>
              <a:rPr lang="en-US" dirty="0">
                <a:solidFill>
                  <a:schemeClr val="tx1"/>
                </a:solidFill>
                <a:latin typeface="Gill Sans MT"/>
                <a:cs typeface="Arial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Gill Sans MT"/>
                <a:cs typeface="Arial"/>
              </a:rPr>
              <a:t>uma</a:t>
            </a:r>
            <a:r>
              <a:rPr lang="en-US" dirty="0">
                <a:solidFill>
                  <a:schemeClr val="tx1"/>
                </a:solidFill>
                <a:latin typeface="Gill Sans MT"/>
                <a:cs typeface="Arial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Gill Sans MT"/>
                <a:cs typeface="Arial"/>
              </a:rPr>
              <a:t>alimentação</a:t>
            </a:r>
            <a:r>
              <a:rPr lang="en-US" dirty="0">
                <a:solidFill>
                  <a:schemeClr val="tx1"/>
                </a:solidFill>
                <a:latin typeface="Gill Sans MT"/>
                <a:cs typeface="Arial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Gill Sans MT"/>
                <a:cs typeface="Arial"/>
              </a:rPr>
              <a:t>consciente</a:t>
            </a:r>
            <a:r>
              <a:rPr lang="en-US" dirty="0">
                <a:solidFill>
                  <a:schemeClr val="tx1"/>
                </a:solidFill>
                <a:latin typeface="Gill Sans MT"/>
                <a:cs typeface="Arial"/>
              </a:rPr>
              <a:t> e </a:t>
            </a:r>
            <a:r>
              <a:rPr lang="en-US" dirty="0" err="1">
                <a:solidFill>
                  <a:schemeClr val="tx1"/>
                </a:solidFill>
                <a:latin typeface="Gill Sans MT"/>
                <a:cs typeface="Arial"/>
              </a:rPr>
              <a:t>nutritiva</a:t>
            </a:r>
            <a:r>
              <a:rPr lang="en-US" dirty="0">
                <a:solidFill>
                  <a:schemeClr val="tx1"/>
                </a:solidFill>
                <a:latin typeface="Gill Sans MT"/>
                <a:cs typeface="Arial"/>
              </a:rPr>
              <a:t> para a </a:t>
            </a:r>
            <a:r>
              <a:rPr lang="en-US" dirty="0" err="1">
                <a:solidFill>
                  <a:schemeClr val="tx1"/>
                </a:solidFill>
                <a:latin typeface="Gill Sans MT"/>
                <a:cs typeface="Arial"/>
              </a:rPr>
              <a:t>saúde</a:t>
            </a:r>
            <a:r>
              <a:rPr lang="en-US" dirty="0">
                <a:solidFill>
                  <a:schemeClr val="tx1"/>
                </a:solidFill>
                <a:latin typeface="Gill Sans MT"/>
                <a:cs typeface="Arial"/>
              </a:rPr>
              <a:t> e </a:t>
            </a:r>
            <a:r>
              <a:rPr lang="en-US" dirty="0" err="1">
                <a:solidFill>
                  <a:schemeClr val="tx1"/>
                </a:solidFill>
                <a:latin typeface="Gill Sans MT"/>
                <a:cs typeface="Arial"/>
              </a:rPr>
              <a:t>bem-estar</a:t>
            </a:r>
            <a:r>
              <a:rPr lang="en-US" dirty="0">
                <a:solidFill>
                  <a:schemeClr val="tx1"/>
                </a:solidFill>
                <a:latin typeface="Gill Sans MT"/>
                <a:cs typeface="Arial"/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Este </a:t>
            </a:r>
            <a:r>
              <a:rPr lang="en-US" dirty="0" err="1">
                <a:solidFill>
                  <a:schemeClr val="tx1"/>
                </a:solidFill>
              </a:rPr>
              <a:t>trabalho</a:t>
            </a:r>
            <a:r>
              <a:rPr lang="en-US" dirty="0">
                <a:solidFill>
                  <a:schemeClr val="tx1"/>
                </a:solidFill>
              </a:rPr>
              <a:t> visa </a:t>
            </a:r>
            <a:r>
              <a:rPr lang="en-US" dirty="0" err="1">
                <a:solidFill>
                  <a:schemeClr val="tx1"/>
                </a:solidFill>
              </a:rPr>
              <a:t>explorar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importância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uma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alimentação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saudável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promoção</a:t>
            </a:r>
            <a:r>
              <a:rPr lang="en-US" dirty="0">
                <a:solidFill>
                  <a:schemeClr val="tx1"/>
                </a:solidFill>
              </a:rPr>
              <a:t> da </a:t>
            </a:r>
            <a:r>
              <a:rPr lang="en-US" dirty="0" err="1">
                <a:solidFill>
                  <a:schemeClr val="tx1"/>
                </a:solidFill>
              </a:rPr>
              <a:t>saúde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abordando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não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apenas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aspectos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físicos</a:t>
            </a:r>
            <a:r>
              <a:rPr lang="en-US" dirty="0">
                <a:solidFill>
                  <a:schemeClr val="tx1"/>
                </a:solidFill>
              </a:rPr>
              <a:t>, mas </a:t>
            </a:r>
            <a:r>
              <a:rPr lang="en-US" dirty="0" err="1">
                <a:solidFill>
                  <a:schemeClr val="tx1"/>
                </a:solidFill>
              </a:rPr>
              <a:t>também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impactos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psicológicos</a:t>
            </a:r>
            <a:r>
              <a:rPr lang="en-US" dirty="0">
                <a:solidFill>
                  <a:schemeClr val="tx1"/>
                </a:solidFill>
              </a:rPr>
              <a:t> e </a:t>
            </a:r>
            <a:r>
              <a:rPr lang="en-US" dirty="0" err="1">
                <a:solidFill>
                  <a:schemeClr val="tx1"/>
                </a:solidFill>
              </a:rPr>
              <a:t>sociais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ção de Conteúdo 7">
            <a:extLst>
              <a:ext uri="{FF2B5EF4-FFF2-40B4-BE49-F238E27FC236}">
                <a16:creationId xmlns:a16="http://schemas.microsoft.com/office/drawing/2014/main" id="{5C6FCAE2-9AE6-38D7-A4D0-D42F87AD78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 flipH="1">
            <a:off x="11674638" y="7265445"/>
            <a:ext cx="68380" cy="129541"/>
          </a:xfrm>
        </p:spPr>
        <p:txBody>
          <a:bodyPr>
            <a:normAutofit fontScale="25000" lnSpcReduction="20000"/>
          </a:bodyPr>
          <a:lstStyle/>
          <a:p>
            <a:r>
              <a:rPr lang="pt-PT" dirty="0"/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749423" y="2290758"/>
            <a:ext cx="6276974" cy="2276477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Requisitos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funcionais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C6E3A828-4C37-B3D3-4A6A-EAD9AC3E7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</p:spPr>
        <p:txBody>
          <a:bodyPr/>
          <a:lstStyle/>
          <a:p>
            <a:fld id="{8A7A6979-0714-4377-B894-6BE4C2D6E202}" type="slidenum">
              <a:rPr lang="en-US" dirty="0" smtClean="0"/>
              <a:pPr/>
              <a:t>5</a:t>
            </a:fld>
            <a:endParaRPr lang="en-US" dirty="0"/>
          </a:p>
        </p:txBody>
      </p:sp>
      <p:graphicFrame>
        <p:nvGraphicFramePr>
          <p:cNvPr id="22" name="Table Placeholder 21">
            <a:extLst>
              <a:ext uri="{FF2B5EF4-FFF2-40B4-BE49-F238E27FC236}">
                <a16:creationId xmlns:a16="http://schemas.microsoft.com/office/drawing/2014/main" id="{2489EEE8-CF4D-8EBE-627D-CAA3554788C2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874983691"/>
              </p:ext>
            </p:extLst>
          </p:nvPr>
        </p:nvGraphicFramePr>
        <p:xfrm>
          <a:off x="4572000" y="459441"/>
          <a:ext cx="7171820" cy="596728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24321">
                  <a:extLst>
                    <a:ext uri="{9D8B030D-6E8A-4147-A177-3AD203B41FA5}">
                      <a16:colId xmlns:a16="http://schemas.microsoft.com/office/drawing/2014/main" val="3402690428"/>
                    </a:ext>
                  </a:extLst>
                </a:gridCol>
                <a:gridCol w="2589350">
                  <a:extLst>
                    <a:ext uri="{9D8B030D-6E8A-4147-A177-3AD203B41FA5}">
                      <a16:colId xmlns:a16="http://schemas.microsoft.com/office/drawing/2014/main" val="799875780"/>
                    </a:ext>
                  </a:extLst>
                </a:gridCol>
                <a:gridCol w="3458149">
                  <a:extLst>
                    <a:ext uri="{9D8B030D-6E8A-4147-A177-3AD203B41FA5}">
                      <a16:colId xmlns:a16="http://schemas.microsoft.com/office/drawing/2014/main" val="2190748374"/>
                    </a:ext>
                  </a:extLst>
                </a:gridCol>
              </a:tblGrid>
              <a:tr h="358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Código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Funcionalidade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Descrição</a:t>
                      </a:r>
                      <a:endParaRPr 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9690841"/>
                  </a:ext>
                </a:extLst>
              </a:tr>
              <a:tr h="55125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baseline="0" noProof="0" dirty="0">
                          <a:solidFill>
                            <a:srgbClr val="000000"/>
                          </a:solidFill>
                          <a:latin typeface="Gill Sans MT"/>
                        </a:rPr>
                        <a:t>RF1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baseline="0" noProof="0" err="1">
                          <a:solidFill>
                            <a:srgbClr val="000000"/>
                          </a:solidFill>
                          <a:latin typeface="Gill Sans MT"/>
                        </a:rPr>
                        <a:t>Biblioteca</a:t>
                      </a:r>
                      <a:r>
                        <a:rPr lang="en-US" sz="1400" b="0" i="0" u="none" strike="noStrike" baseline="0" noProof="0" dirty="0">
                          <a:solidFill>
                            <a:srgbClr val="000000"/>
                          </a:solidFill>
                          <a:latin typeface="Gill Sans MT"/>
                        </a:rPr>
                        <a:t> das Minhas </a:t>
                      </a:r>
                      <a:r>
                        <a:rPr lang="en-US" sz="1400" b="0" i="0" u="none" strike="noStrike" baseline="0" noProof="0" err="1">
                          <a:solidFill>
                            <a:srgbClr val="000000"/>
                          </a:solidFill>
                          <a:latin typeface="Gill Sans MT"/>
                        </a:rPr>
                        <a:t>Receitas</a:t>
                      </a:r>
                      <a:endParaRPr lang="pt-PT" sz="14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baseline="0" noProof="0" dirty="0">
                          <a:solidFill>
                            <a:srgbClr val="000000"/>
                          </a:solidFill>
                          <a:latin typeface="Gill Sans MT"/>
                        </a:rPr>
                        <a:t>Conjunto de </a:t>
                      </a:r>
                      <a:r>
                        <a:rPr lang="en-US" sz="1400" b="0" i="0" u="none" strike="noStrike" baseline="0" noProof="0" err="1">
                          <a:solidFill>
                            <a:srgbClr val="000000"/>
                          </a:solidFill>
                          <a:latin typeface="Gill Sans MT"/>
                        </a:rPr>
                        <a:t>receitas</a:t>
                      </a:r>
                      <a:r>
                        <a:rPr lang="en-US" sz="1400" b="0" i="0" u="none" strike="noStrike" baseline="0" noProof="0" dirty="0">
                          <a:solidFill>
                            <a:srgbClr val="000000"/>
                          </a:solidFill>
                          <a:latin typeface="Gill Sans MT"/>
                        </a:rPr>
                        <a:t> </a:t>
                      </a:r>
                      <a:r>
                        <a:rPr lang="en-US" sz="1400" b="0" i="0" u="none" strike="noStrike" baseline="0" noProof="0" err="1">
                          <a:solidFill>
                            <a:srgbClr val="000000"/>
                          </a:solidFill>
                          <a:latin typeface="Gill Sans MT"/>
                        </a:rPr>
                        <a:t>escolhidas</a:t>
                      </a:r>
                      <a:r>
                        <a:rPr lang="en-US" sz="1400" b="0" i="0" u="none" strike="noStrike" baseline="0" noProof="0" dirty="0">
                          <a:solidFill>
                            <a:srgbClr val="000000"/>
                          </a:solidFill>
                          <a:latin typeface="Gill Sans MT"/>
                        </a:rPr>
                        <a:t> </a:t>
                      </a:r>
                      <a:r>
                        <a:rPr lang="en-US" sz="1400" b="0" i="0" u="none" strike="noStrike" baseline="0" noProof="0" err="1">
                          <a:solidFill>
                            <a:srgbClr val="000000"/>
                          </a:solidFill>
                          <a:latin typeface="Gill Sans MT"/>
                        </a:rPr>
                        <a:t>pelo</a:t>
                      </a:r>
                      <a:r>
                        <a:rPr lang="en-US" sz="1400" b="0" i="0" u="none" strike="noStrike" baseline="0" noProof="0" dirty="0">
                          <a:solidFill>
                            <a:srgbClr val="000000"/>
                          </a:solidFill>
                          <a:latin typeface="Gill Sans MT"/>
                        </a:rPr>
                        <a:t> </a:t>
                      </a:r>
                      <a:r>
                        <a:rPr lang="en-US" sz="1400" b="0" i="0" u="none" strike="noStrike" baseline="0" noProof="0" err="1">
                          <a:solidFill>
                            <a:srgbClr val="000000"/>
                          </a:solidFill>
                          <a:latin typeface="Gill Sans MT"/>
                        </a:rPr>
                        <a:t>usuário</a:t>
                      </a:r>
                      <a:r>
                        <a:rPr lang="en-US" sz="1400" b="0" i="0" u="none" strike="noStrike" baseline="0" noProof="0" dirty="0">
                          <a:solidFill>
                            <a:srgbClr val="000000"/>
                          </a:solidFill>
                          <a:latin typeface="Gill Sans MT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1691927"/>
                  </a:ext>
                </a:extLst>
              </a:tr>
              <a:tr h="551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RF2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baseline="0" noProof="0" err="1">
                          <a:solidFill>
                            <a:srgbClr val="FF0000"/>
                          </a:solidFill>
                          <a:latin typeface="Gill Sans MT"/>
                        </a:rPr>
                        <a:t>Busca</a:t>
                      </a:r>
                      <a:r>
                        <a:rPr lang="en-US" sz="1400" b="0" i="0" u="none" strike="noStrike" baseline="0" noProof="0" dirty="0">
                          <a:solidFill>
                            <a:srgbClr val="FF0000"/>
                          </a:solidFill>
                          <a:latin typeface="Gill Sans MT"/>
                        </a:rPr>
                        <a:t> de </a:t>
                      </a:r>
                      <a:r>
                        <a:rPr lang="en-US" sz="1400" b="0" i="0" u="none" strike="noStrike" baseline="0" noProof="0" err="1">
                          <a:solidFill>
                            <a:srgbClr val="FF0000"/>
                          </a:solidFill>
                          <a:latin typeface="Gill Sans MT"/>
                        </a:rPr>
                        <a:t>receitas</a:t>
                      </a:r>
                      <a:endParaRPr lang="en-US" sz="1400" b="0" i="0" u="none" strike="noStrike" baseline="0" noProof="0">
                        <a:solidFill>
                          <a:srgbClr val="FF0000"/>
                        </a:solidFill>
                        <a:latin typeface="Gill Sans M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baseline="0" noProof="0" err="1">
                          <a:solidFill>
                            <a:srgbClr val="FF0000"/>
                          </a:solidFill>
                          <a:latin typeface="Gill Sans MT"/>
                        </a:rPr>
                        <a:t>Filtrar</a:t>
                      </a:r>
                      <a:r>
                        <a:rPr lang="en-US" sz="1400" b="0" i="0" u="none" strike="noStrike" baseline="0" noProof="0" dirty="0">
                          <a:solidFill>
                            <a:srgbClr val="FF0000"/>
                          </a:solidFill>
                          <a:latin typeface="Gill Sans MT"/>
                        </a:rPr>
                        <a:t> </a:t>
                      </a:r>
                      <a:r>
                        <a:rPr lang="en-US" sz="1400" b="0" i="0" u="none" strike="noStrike" baseline="0" noProof="0" err="1">
                          <a:solidFill>
                            <a:srgbClr val="FF0000"/>
                          </a:solidFill>
                          <a:latin typeface="Gill Sans MT"/>
                        </a:rPr>
                        <a:t>por</a:t>
                      </a:r>
                      <a:r>
                        <a:rPr lang="en-US" sz="1400" b="0" i="0" u="none" strike="noStrike" baseline="0" noProof="0" dirty="0">
                          <a:solidFill>
                            <a:srgbClr val="FF0000"/>
                          </a:solidFill>
                          <a:latin typeface="Gill Sans MT"/>
                        </a:rPr>
                        <a:t> </a:t>
                      </a:r>
                      <a:r>
                        <a:rPr lang="en-US" sz="1400" b="0" i="0" u="none" strike="noStrike" baseline="0" noProof="0" err="1">
                          <a:solidFill>
                            <a:srgbClr val="FF0000"/>
                          </a:solidFill>
                          <a:latin typeface="Gill Sans MT"/>
                        </a:rPr>
                        <a:t>pesquisa</a:t>
                      </a:r>
                      <a:r>
                        <a:rPr lang="en-US" sz="1400" b="0" i="0" u="none" strike="noStrike" baseline="0" noProof="0" dirty="0">
                          <a:solidFill>
                            <a:srgbClr val="FF0000"/>
                          </a:solidFill>
                          <a:latin typeface="Gill Sans MT"/>
                        </a:rPr>
                        <a:t> </a:t>
                      </a:r>
                      <a:r>
                        <a:rPr lang="en-US" sz="1400" b="0" i="0" u="none" strike="noStrike" baseline="0" noProof="0" err="1">
                          <a:solidFill>
                            <a:srgbClr val="FF0000"/>
                          </a:solidFill>
                          <a:latin typeface="Gill Sans MT"/>
                        </a:rPr>
                        <a:t>uma</a:t>
                      </a:r>
                      <a:r>
                        <a:rPr lang="en-US" sz="1400" b="0" i="0" u="none" strike="noStrike" baseline="0" noProof="0" dirty="0">
                          <a:solidFill>
                            <a:srgbClr val="FF0000"/>
                          </a:solidFill>
                          <a:latin typeface="Gill Sans MT"/>
                        </a:rPr>
                        <a:t> </a:t>
                      </a:r>
                      <a:r>
                        <a:rPr lang="en-US" sz="1400" b="0" i="0" u="none" strike="noStrike" baseline="0" noProof="0" err="1">
                          <a:solidFill>
                            <a:srgbClr val="FF0000"/>
                          </a:solidFill>
                          <a:latin typeface="Gill Sans MT"/>
                        </a:rPr>
                        <a:t>receita</a:t>
                      </a:r>
                      <a:r>
                        <a:rPr lang="en-US" sz="1400" b="0" i="0" u="none" strike="noStrike" baseline="0" noProof="0" dirty="0">
                          <a:solidFill>
                            <a:srgbClr val="FF0000"/>
                          </a:solidFill>
                          <a:latin typeface="Gill Sans MT"/>
                        </a:rPr>
                        <a:t> </a:t>
                      </a:r>
                      <a:r>
                        <a:rPr lang="en-US" sz="1400" b="0" i="0" u="none" strike="noStrike" baseline="0" noProof="0" err="1">
                          <a:solidFill>
                            <a:srgbClr val="FF0000"/>
                          </a:solidFill>
                          <a:latin typeface="Gill Sans MT"/>
                        </a:rPr>
                        <a:t>desejada</a:t>
                      </a:r>
                      <a:r>
                        <a:rPr lang="en-US" sz="1400" b="0" i="0" u="none" strike="noStrike" baseline="0" noProof="0" dirty="0">
                          <a:solidFill>
                            <a:srgbClr val="FF0000"/>
                          </a:solidFill>
                          <a:latin typeface="Gill Sans MT"/>
                        </a:rPr>
                        <a:t>.</a:t>
                      </a:r>
                      <a:endParaRPr lang="pt-PT" sz="1400" b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8071998"/>
                  </a:ext>
                </a:extLst>
              </a:tr>
              <a:tr h="551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RF3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baseline="0" noProof="0" err="1">
                          <a:solidFill>
                            <a:srgbClr val="000000"/>
                          </a:solidFill>
                          <a:latin typeface="Gill Sans MT"/>
                        </a:rPr>
                        <a:t>Gerenciar</a:t>
                      </a:r>
                      <a:r>
                        <a:rPr lang="en-US" sz="1400" b="0" i="0" u="none" strike="noStrike" baseline="0" noProof="0" dirty="0">
                          <a:solidFill>
                            <a:srgbClr val="000000"/>
                          </a:solidFill>
                          <a:latin typeface="Gill Sans MT"/>
                        </a:rPr>
                        <a:t> </a:t>
                      </a:r>
                      <a:r>
                        <a:rPr lang="en-US" sz="1400" b="0" i="0" u="none" strike="noStrike" baseline="0" noProof="0" err="1">
                          <a:solidFill>
                            <a:srgbClr val="000000"/>
                          </a:solidFill>
                          <a:latin typeface="Gill Sans MT"/>
                        </a:rPr>
                        <a:t>perfil</a:t>
                      </a:r>
                      <a:r>
                        <a:rPr lang="en-US" sz="1400" b="0" i="0" u="none" strike="noStrike" baseline="0" noProof="0" dirty="0">
                          <a:solidFill>
                            <a:srgbClr val="000000"/>
                          </a:solidFill>
                          <a:latin typeface="Gill Sans MT"/>
                        </a:rPr>
                        <a:t> de </a:t>
                      </a:r>
                      <a:r>
                        <a:rPr lang="en-US" sz="1400" b="0" i="0" u="none" strike="noStrike" baseline="0" noProof="0" err="1">
                          <a:solidFill>
                            <a:srgbClr val="000000"/>
                          </a:solidFill>
                          <a:latin typeface="Gill Sans MT"/>
                        </a:rPr>
                        <a:t>usuário</a:t>
                      </a:r>
                      <a:endParaRPr lang="pt-PT" sz="14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baseline="0" noProof="0" err="1">
                          <a:solidFill>
                            <a:srgbClr val="000000"/>
                          </a:solidFill>
                          <a:latin typeface="Gill Sans MT"/>
                        </a:rPr>
                        <a:t>Criação</a:t>
                      </a:r>
                      <a:r>
                        <a:rPr lang="en-US" sz="1400" b="0" i="0" u="none" strike="noStrike" baseline="0" noProof="0" dirty="0">
                          <a:solidFill>
                            <a:srgbClr val="000000"/>
                          </a:solidFill>
                          <a:latin typeface="Gill Sans MT"/>
                        </a:rPr>
                        <a:t>, </a:t>
                      </a:r>
                      <a:r>
                        <a:rPr lang="en-US" sz="1400" b="0" i="0" u="none" strike="noStrike" baseline="0" noProof="0" err="1">
                          <a:solidFill>
                            <a:srgbClr val="000000"/>
                          </a:solidFill>
                          <a:latin typeface="Gill Sans MT"/>
                        </a:rPr>
                        <a:t>edição</a:t>
                      </a:r>
                      <a:r>
                        <a:rPr lang="en-US" sz="1400" b="0" i="0" u="none" strike="noStrike" baseline="0" noProof="0" dirty="0">
                          <a:solidFill>
                            <a:srgbClr val="000000"/>
                          </a:solidFill>
                          <a:latin typeface="Gill Sans MT"/>
                        </a:rPr>
                        <a:t> e </a:t>
                      </a:r>
                      <a:r>
                        <a:rPr lang="en-US" sz="1400" b="0" i="0" u="none" strike="noStrike" baseline="0" noProof="0" err="1">
                          <a:solidFill>
                            <a:srgbClr val="000000"/>
                          </a:solidFill>
                          <a:latin typeface="Gill Sans MT"/>
                        </a:rPr>
                        <a:t>exclusão</a:t>
                      </a:r>
                      <a:r>
                        <a:rPr lang="en-US" sz="1400" b="0" i="0" u="none" strike="noStrike" baseline="0" noProof="0" dirty="0">
                          <a:solidFill>
                            <a:srgbClr val="000000"/>
                          </a:solidFill>
                          <a:latin typeface="Gill Sans MT"/>
                        </a:rPr>
                        <a:t> de </a:t>
                      </a:r>
                      <a:r>
                        <a:rPr lang="en-US" sz="1400" b="0" i="0" u="none" strike="noStrike" baseline="0" noProof="0" err="1">
                          <a:solidFill>
                            <a:srgbClr val="000000"/>
                          </a:solidFill>
                          <a:latin typeface="Gill Sans MT"/>
                        </a:rPr>
                        <a:t>usuários</a:t>
                      </a:r>
                      <a:r>
                        <a:rPr lang="en-US" sz="1400" b="0" i="0" u="none" strike="noStrike" baseline="0" noProof="0" dirty="0">
                          <a:solidFill>
                            <a:srgbClr val="000000"/>
                          </a:solidFill>
                          <a:latin typeface="Gill Sans MT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2735662"/>
                  </a:ext>
                </a:extLst>
              </a:tr>
              <a:tr h="7855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RF4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baseline="0" noProof="0" err="1">
                          <a:solidFill>
                            <a:srgbClr val="000000"/>
                          </a:solidFill>
                          <a:latin typeface="Gill Sans MT"/>
                        </a:rPr>
                        <a:t>Gerenciar</a:t>
                      </a:r>
                      <a:r>
                        <a:rPr lang="en-US" sz="1400" b="0" i="0" u="none" strike="noStrike" baseline="0" noProof="0" dirty="0">
                          <a:solidFill>
                            <a:srgbClr val="000000"/>
                          </a:solidFill>
                          <a:latin typeface="Gill Sans MT"/>
                        </a:rPr>
                        <a:t> </a:t>
                      </a:r>
                      <a:r>
                        <a:rPr lang="en-US" sz="1400" b="0" i="0" u="none" strike="noStrike" baseline="0" noProof="0" err="1">
                          <a:solidFill>
                            <a:srgbClr val="000000"/>
                          </a:solidFill>
                          <a:latin typeface="Gill Sans MT"/>
                        </a:rPr>
                        <a:t>dicas</a:t>
                      </a:r>
                      <a:r>
                        <a:rPr lang="en-US" sz="1400" b="0" i="0" u="none" strike="noStrike" baseline="0" noProof="0" dirty="0">
                          <a:solidFill>
                            <a:srgbClr val="000000"/>
                          </a:solidFill>
                          <a:latin typeface="Gill Sans MT"/>
                        </a:rPr>
                        <a:t> de </a:t>
                      </a:r>
                      <a:r>
                        <a:rPr lang="en-US" sz="1400" b="0" i="0" u="none" strike="noStrike" baseline="0" noProof="0" err="1">
                          <a:solidFill>
                            <a:srgbClr val="000000"/>
                          </a:solidFill>
                          <a:latin typeface="Gill Sans MT"/>
                        </a:rPr>
                        <a:t>exercícios</a:t>
                      </a:r>
                      <a:r>
                        <a:rPr lang="en-US" sz="1400" b="0" i="0" u="none" strike="noStrike" baseline="0" noProof="0" dirty="0">
                          <a:solidFill>
                            <a:srgbClr val="000000"/>
                          </a:solidFill>
                          <a:latin typeface="Gill Sans MT"/>
                        </a:rPr>
                        <a:t> </a:t>
                      </a:r>
                      <a:r>
                        <a:rPr lang="en-US" sz="1400" b="0" i="0" u="none" strike="noStrike" baseline="0" noProof="0" err="1">
                          <a:solidFill>
                            <a:srgbClr val="000000"/>
                          </a:solidFill>
                          <a:latin typeface="Gill Sans MT"/>
                        </a:rPr>
                        <a:t>físicos</a:t>
                      </a:r>
                      <a:endParaRPr lang="pt-PT" sz="14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baseline="0" noProof="0" err="1">
                          <a:solidFill>
                            <a:srgbClr val="000000"/>
                          </a:solidFill>
                          <a:latin typeface="Gill Sans MT"/>
                        </a:rPr>
                        <a:t>Processamento</a:t>
                      </a:r>
                      <a:r>
                        <a:rPr lang="en-US" sz="1400" b="0" i="0" u="none" strike="noStrike" baseline="0" noProof="0" dirty="0">
                          <a:solidFill>
                            <a:srgbClr val="000000"/>
                          </a:solidFill>
                          <a:latin typeface="Gill Sans MT"/>
                        </a:rPr>
                        <a:t> de </a:t>
                      </a:r>
                      <a:r>
                        <a:rPr lang="en-US" sz="1400" b="0" i="0" u="none" strike="noStrike" baseline="0" noProof="0" err="1">
                          <a:solidFill>
                            <a:srgbClr val="000000"/>
                          </a:solidFill>
                          <a:latin typeface="Gill Sans MT"/>
                        </a:rPr>
                        <a:t>Inclusão</a:t>
                      </a:r>
                      <a:r>
                        <a:rPr lang="en-US" sz="1400" b="0" i="0" u="none" strike="noStrike" baseline="0" noProof="0" dirty="0">
                          <a:solidFill>
                            <a:srgbClr val="000000"/>
                          </a:solidFill>
                          <a:latin typeface="Gill Sans MT"/>
                        </a:rPr>
                        <a:t>, </a:t>
                      </a:r>
                      <a:r>
                        <a:rPr lang="en-US" sz="1400" b="0" i="0" u="none" strike="noStrike" baseline="0" noProof="0" err="1">
                          <a:solidFill>
                            <a:srgbClr val="000000"/>
                          </a:solidFill>
                          <a:latin typeface="Gill Sans MT"/>
                        </a:rPr>
                        <a:t>Alteração</a:t>
                      </a:r>
                      <a:r>
                        <a:rPr lang="en-US" sz="1400" b="0" i="0" u="none" strike="noStrike" baseline="0" noProof="0" dirty="0">
                          <a:solidFill>
                            <a:srgbClr val="000000"/>
                          </a:solidFill>
                          <a:latin typeface="Gill Sans MT"/>
                        </a:rPr>
                        <a:t> e </a:t>
                      </a:r>
                      <a:r>
                        <a:rPr lang="en-US" sz="1400" b="0" i="0" u="none" strike="noStrike" baseline="0" noProof="0" err="1">
                          <a:solidFill>
                            <a:srgbClr val="000000"/>
                          </a:solidFill>
                          <a:latin typeface="Gill Sans MT"/>
                        </a:rPr>
                        <a:t>Exclusão</a:t>
                      </a:r>
                      <a:r>
                        <a:rPr lang="en-US" sz="1400" b="0" i="0" u="none" strike="noStrike" baseline="0" noProof="0" dirty="0">
                          <a:solidFill>
                            <a:srgbClr val="000000"/>
                          </a:solidFill>
                          <a:latin typeface="Gill Sans MT"/>
                        </a:rPr>
                        <a:t> de </a:t>
                      </a:r>
                      <a:r>
                        <a:rPr lang="en-US" sz="1400" b="0" i="0" u="none" strike="noStrike" baseline="0" noProof="0" err="1">
                          <a:solidFill>
                            <a:srgbClr val="000000"/>
                          </a:solidFill>
                          <a:latin typeface="Gill Sans MT"/>
                        </a:rPr>
                        <a:t>dicas</a:t>
                      </a:r>
                      <a:r>
                        <a:rPr lang="en-US" sz="1400" b="0" i="0" u="none" strike="noStrike" baseline="0" noProof="0" dirty="0">
                          <a:solidFill>
                            <a:srgbClr val="000000"/>
                          </a:solidFill>
                          <a:latin typeface="Gill Sans MT"/>
                        </a:rPr>
                        <a:t> de </a:t>
                      </a:r>
                      <a:r>
                        <a:rPr lang="en-US" sz="1400" b="0" i="0" u="none" strike="noStrike" baseline="0" noProof="0" err="1">
                          <a:solidFill>
                            <a:srgbClr val="000000"/>
                          </a:solidFill>
                          <a:latin typeface="Gill Sans MT"/>
                        </a:rPr>
                        <a:t>exercícios</a:t>
                      </a:r>
                      <a:r>
                        <a:rPr lang="en-US" sz="1400" b="0" i="0" u="none" strike="noStrike" baseline="0" noProof="0" dirty="0">
                          <a:solidFill>
                            <a:srgbClr val="000000"/>
                          </a:solidFill>
                          <a:latin typeface="Gill Sans MT"/>
                        </a:rPr>
                        <a:t> </a:t>
                      </a:r>
                      <a:r>
                        <a:rPr lang="en-US" sz="1400" b="0" i="0" u="none" strike="noStrike" baseline="0" noProof="0" err="1">
                          <a:solidFill>
                            <a:srgbClr val="000000"/>
                          </a:solidFill>
                          <a:latin typeface="Gill Sans MT"/>
                        </a:rPr>
                        <a:t>físicos</a:t>
                      </a:r>
                      <a:r>
                        <a:rPr lang="en-US" sz="1400" b="0" i="0" u="none" strike="noStrike" baseline="0" noProof="0" dirty="0">
                          <a:solidFill>
                            <a:srgbClr val="000000"/>
                          </a:solidFill>
                          <a:latin typeface="Gill Sans MT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1644873"/>
                  </a:ext>
                </a:extLst>
              </a:tr>
              <a:tr h="7855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RF5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baseline="0" noProof="0" err="1">
                          <a:solidFill>
                            <a:srgbClr val="000000"/>
                          </a:solidFill>
                          <a:latin typeface="Gill Sans MT"/>
                        </a:rPr>
                        <a:t>Gerenciar</a:t>
                      </a:r>
                      <a:r>
                        <a:rPr lang="en-US" sz="1400" b="0" i="0" u="none" strike="noStrike" baseline="0" noProof="0" dirty="0">
                          <a:solidFill>
                            <a:srgbClr val="000000"/>
                          </a:solidFill>
                          <a:latin typeface="Gill Sans MT"/>
                        </a:rPr>
                        <a:t> as </a:t>
                      </a:r>
                      <a:r>
                        <a:rPr lang="en-US" sz="1400" b="0" i="0" u="none" strike="noStrike" baseline="0" noProof="0" err="1">
                          <a:solidFill>
                            <a:srgbClr val="000000"/>
                          </a:solidFill>
                          <a:latin typeface="Gill Sans MT"/>
                        </a:rPr>
                        <a:t>receitas</a:t>
                      </a:r>
                      <a:endParaRPr lang="pt-PT" sz="14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baseline="0" noProof="0" err="1">
                          <a:solidFill>
                            <a:srgbClr val="000000"/>
                          </a:solidFill>
                          <a:latin typeface="Gill Sans MT"/>
                        </a:rPr>
                        <a:t>Processamento</a:t>
                      </a:r>
                      <a:r>
                        <a:rPr lang="en-US" sz="1400" b="0" i="0" u="none" strike="noStrike" baseline="0" noProof="0" dirty="0">
                          <a:solidFill>
                            <a:srgbClr val="000000"/>
                          </a:solidFill>
                          <a:latin typeface="Gill Sans MT"/>
                        </a:rPr>
                        <a:t> de </a:t>
                      </a:r>
                      <a:r>
                        <a:rPr lang="en-US" sz="1400" b="0" i="0" u="none" strike="noStrike" baseline="0" noProof="0" err="1">
                          <a:solidFill>
                            <a:srgbClr val="000000"/>
                          </a:solidFill>
                          <a:latin typeface="Gill Sans MT"/>
                        </a:rPr>
                        <a:t>Inclusão</a:t>
                      </a:r>
                      <a:r>
                        <a:rPr lang="en-US" sz="1400" b="0" i="0" u="none" strike="noStrike" baseline="0" noProof="0" dirty="0">
                          <a:solidFill>
                            <a:srgbClr val="000000"/>
                          </a:solidFill>
                          <a:latin typeface="Gill Sans MT"/>
                        </a:rPr>
                        <a:t>, </a:t>
                      </a:r>
                      <a:r>
                        <a:rPr lang="en-US" sz="1400" b="0" i="0" u="none" strike="noStrike" baseline="0" noProof="0" err="1">
                          <a:solidFill>
                            <a:srgbClr val="000000"/>
                          </a:solidFill>
                          <a:latin typeface="Gill Sans MT"/>
                        </a:rPr>
                        <a:t>Alteração</a:t>
                      </a:r>
                      <a:r>
                        <a:rPr lang="en-US" sz="1400" b="0" i="0" u="none" strike="noStrike" baseline="0" noProof="0" dirty="0">
                          <a:solidFill>
                            <a:srgbClr val="000000"/>
                          </a:solidFill>
                          <a:latin typeface="Gill Sans MT"/>
                        </a:rPr>
                        <a:t>, </a:t>
                      </a:r>
                      <a:r>
                        <a:rPr lang="en-US" sz="1400" b="0" i="0" u="none" strike="noStrike" baseline="0" noProof="0" err="1">
                          <a:solidFill>
                            <a:srgbClr val="000000"/>
                          </a:solidFill>
                          <a:latin typeface="Gill Sans MT"/>
                        </a:rPr>
                        <a:t>Exclusão</a:t>
                      </a:r>
                      <a:r>
                        <a:rPr lang="en-US" sz="1400" b="0" i="0" u="none" strike="noStrike" baseline="0" noProof="0" dirty="0">
                          <a:solidFill>
                            <a:srgbClr val="000000"/>
                          </a:solidFill>
                          <a:latin typeface="Gill Sans MT"/>
                        </a:rPr>
                        <a:t> e Consulta de </a:t>
                      </a:r>
                      <a:r>
                        <a:rPr lang="en-US" sz="1400" b="0" i="0" u="none" strike="noStrike" baseline="0" noProof="0" err="1">
                          <a:solidFill>
                            <a:srgbClr val="000000"/>
                          </a:solidFill>
                          <a:latin typeface="Gill Sans MT"/>
                        </a:rPr>
                        <a:t>receitas</a:t>
                      </a:r>
                      <a:r>
                        <a:rPr lang="en-US" sz="1400" b="0" i="0" u="none" strike="noStrike" baseline="0" noProof="0" dirty="0">
                          <a:solidFill>
                            <a:srgbClr val="000000"/>
                          </a:solidFill>
                          <a:latin typeface="Gill Sans MT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9428962"/>
                  </a:ext>
                </a:extLst>
              </a:tr>
              <a:tr h="55125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baseline="0" noProof="0" dirty="0">
                          <a:solidFill>
                            <a:srgbClr val="000000"/>
                          </a:solidFill>
                          <a:latin typeface="Gill Sans MT"/>
                        </a:rPr>
                        <a:t>RF6</a:t>
                      </a:r>
                      <a:endParaRPr lang="pt-PT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baseline="0" noProof="0" err="1">
                          <a:solidFill>
                            <a:srgbClr val="000000"/>
                          </a:solidFill>
                          <a:latin typeface="Gill Sans MT"/>
                        </a:rPr>
                        <a:t>Biblioteca</a:t>
                      </a:r>
                      <a:r>
                        <a:rPr lang="en-US" sz="1400" b="0" i="0" u="none" strike="noStrike" baseline="0" noProof="0" dirty="0">
                          <a:solidFill>
                            <a:srgbClr val="000000"/>
                          </a:solidFill>
                          <a:latin typeface="Gill Sans MT"/>
                        </a:rPr>
                        <a:t> de </a:t>
                      </a:r>
                      <a:r>
                        <a:rPr lang="en-US" sz="1400" b="0" i="0" u="none" strike="noStrike" baseline="0" noProof="0" err="1">
                          <a:solidFill>
                            <a:srgbClr val="000000"/>
                          </a:solidFill>
                          <a:latin typeface="Gill Sans MT"/>
                        </a:rPr>
                        <a:t>exercícios</a:t>
                      </a:r>
                      <a:r>
                        <a:rPr lang="en-US" sz="1400" b="0" i="0" u="none" strike="noStrike" baseline="0" noProof="0" dirty="0">
                          <a:solidFill>
                            <a:srgbClr val="000000"/>
                          </a:solidFill>
                          <a:latin typeface="Gill Sans MT"/>
                        </a:rPr>
                        <a:t> </a:t>
                      </a:r>
                      <a:r>
                        <a:rPr lang="en-US" sz="1400" b="0" i="0" u="none" strike="noStrike" baseline="0" noProof="0" err="1">
                          <a:solidFill>
                            <a:srgbClr val="000000"/>
                          </a:solidFill>
                          <a:latin typeface="Gill Sans MT"/>
                        </a:rPr>
                        <a:t>físicos</a:t>
                      </a:r>
                      <a:r>
                        <a:rPr lang="en-US" sz="1400" b="0" i="0" u="none" strike="noStrike" baseline="0" noProof="0" dirty="0">
                          <a:solidFill>
                            <a:srgbClr val="000000"/>
                          </a:solidFill>
                          <a:latin typeface="Gill Sans MT"/>
                        </a:rPr>
                        <a:t> </a:t>
                      </a:r>
                      <a:endParaRPr lang="pt-PT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baseline="0" noProof="0" dirty="0">
                          <a:solidFill>
                            <a:srgbClr val="000000"/>
                          </a:solidFill>
                          <a:latin typeface="Gill Sans MT"/>
                        </a:rPr>
                        <a:t>Conjunto de </a:t>
                      </a:r>
                      <a:r>
                        <a:rPr lang="en-US" sz="1400" b="0" i="0" u="none" strike="noStrike" baseline="0" noProof="0" err="1">
                          <a:solidFill>
                            <a:srgbClr val="000000"/>
                          </a:solidFill>
                          <a:latin typeface="Gill Sans MT"/>
                        </a:rPr>
                        <a:t>exercícios</a:t>
                      </a:r>
                      <a:r>
                        <a:rPr lang="en-US" sz="1400" b="0" i="0" u="none" strike="noStrike" baseline="0" noProof="0" dirty="0">
                          <a:solidFill>
                            <a:srgbClr val="000000"/>
                          </a:solidFill>
                          <a:latin typeface="Gill Sans MT"/>
                        </a:rPr>
                        <a:t> </a:t>
                      </a:r>
                      <a:r>
                        <a:rPr lang="en-US" sz="1400" b="0" i="0" u="none" strike="noStrike" baseline="0" noProof="0" err="1">
                          <a:solidFill>
                            <a:srgbClr val="000000"/>
                          </a:solidFill>
                          <a:latin typeface="Gill Sans MT"/>
                        </a:rPr>
                        <a:t>físicos</a:t>
                      </a:r>
                      <a:r>
                        <a:rPr lang="en-US" sz="1400" b="0" i="0" u="none" strike="noStrike" baseline="0" noProof="0" dirty="0">
                          <a:solidFill>
                            <a:srgbClr val="000000"/>
                          </a:solidFill>
                          <a:latin typeface="Gill Sans MT"/>
                        </a:rPr>
                        <a:t> </a:t>
                      </a:r>
                      <a:r>
                        <a:rPr lang="en-US" sz="1400" b="0" i="0" u="none" strike="noStrike" baseline="0" noProof="0" err="1">
                          <a:solidFill>
                            <a:srgbClr val="000000"/>
                          </a:solidFill>
                          <a:latin typeface="Gill Sans MT"/>
                        </a:rPr>
                        <a:t>escolhidos</a:t>
                      </a:r>
                      <a:r>
                        <a:rPr lang="en-US" sz="1400" b="0" i="0" u="none" strike="noStrike" baseline="0" noProof="0" dirty="0">
                          <a:solidFill>
                            <a:srgbClr val="000000"/>
                          </a:solidFill>
                          <a:latin typeface="Gill Sans MT"/>
                        </a:rPr>
                        <a:t> </a:t>
                      </a:r>
                      <a:r>
                        <a:rPr lang="en-US" sz="1400" b="0" i="0" u="none" strike="noStrike" baseline="0" noProof="0" err="1">
                          <a:solidFill>
                            <a:srgbClr val="000000"/>
                          </a:solidFill>
                          <a:latin typeface="Gill Sans MT"/>
                        </a:rPr>
                        <a:t>pelo</a:t>
                      </a:r>
                      <a:r>
                        <a:rPr lang="en-US" sz="1400" b="0" i="0" u="none" strike="noStrike" baseline="0" noProof="0" dirty="0">
                          <a:solidFill>
                            <a:srgbClr val="000000"/>
                          </a:solidFill>
                          <a:latin typeface="Gill Sans MT"/>
                        </a:rPr>
                        <a:t> </a:t>
                      </a:r>
                      <a:r>
                        <a:rPr lang="en-US" sz="1400" b="0" i="0" u="none" strike="noStrike" baseline="0" noProof="0" err="1">
                          <a:solidFill>
                            <a:srgbClr val="000000"/>
                          </a:solidFill>
                          <a:latin typeface="Gill Sans MT"/>
                        </a:rPr>
                        <a:t>usuário</a:t>
                      </a:r>
                      <a:r>
                        <a:rPr lang="en-US" sz="1400" b="0" i="0" u="none" strike="noStrike" baseline="0" noProof="0" dirty="0">
                          <a:solidFill>
                            <a:srgbClr val="000000"/>
                          </a:solidFill>
                          <a:latin typeface="Gill Sans MT"/>
                        </a:rPr>
                        <a:t>.</a:t>
                      </a:r>
                      <a:endParaRPr lang="pt-PT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4253909"/>
                  </a:ext>
                </a:extLst>
              </a:tr>
              <a:tr h="78553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RF7</a:t>
                      </a:r>
                      <a:endParaRPr lang="pt-PT" sz="14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baseline="0" noProof="0" dirty="0" err="1">
                          <a:solidFill>
                            <a:srgbClr val="FF0000"/>
                          </a:solidFill>
                          <a:latin typeface="Gill Sans MT"/>
                        </a:rPr>
                        <a:t>Comentário</a:t>
                      </a:r>
                      <a:endParaRPr lang="en-US" sz="1400" b="0" i="0" u="none" strike="noStrike" baseline="0" noProof="0" dirty="0">
                        <a:solidFill>
                          <a:srgbClr val="FF0000"/>
                        </a:solidFill>
                        <a:latin typeface="Gill Sans M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baseline="0" noProof="0" dirty="0" err="1">
                          <a:solidFill>
                            <a:srgbClr val="FF0000"/>
                          </a:solidFill>
                          <a:latin typeface="Gill Sans MT"/>
                        </a:rPr>
                        <a:t>Permitir</a:t>
                      </a:r>
                      <a:r>
                        <a:rPr lang="en-US" sz="1400" b="0" i="0" u="none" strike="noStrike" baseline="0" noProof="0" dirty="0">
                          <a:solidFill>
                            <a:srgbClr val="FF0000"/>
                          </a:solidFill>
                          <a:latin typeface="Gill Sans MT"/>
                        </a:rPr>
                        <a:t> que o </a:t>
                      </a:r>
                      <a:r>
                        <a:rPr lang="en-US" sz="1400" b="0" i="0" u="none" strike="noStrike" baseline="0" noProof="0" dirty="0" err="1">
                          <a:solidFill>
                            <a:srgbClr val="FF0000"/>
                          </a:solidFill>
                          <a:latin typeface="Gill Sans MT"/>
                        </a:rPr>
                        <a:t>usuário</a:t>
                      </a:r>
                      <a:r>
                        <a:rPr lang="en-US" sz="1400" b="0" i="0" u="none" strike="noStrike" baseline="0" noProof="0" dirty="0">
                          <a:solidFill>
                            <a:srgbClr val="FF0000"/>
                          </a:solidFill>
                          <a:latin typeface="Gill Sans MT"/>
                        </a:rPr>
                        <a:t> </a:t>
                      </a:r>
                      <a:r>
                        <a:rPr lang="en-US" sz="1400" b="0" i="0" u="none" strike="noStrike" baseline="0" noProof="0" dirty="0" err="1">
                          <a:solidFill>
                            <a:srgbClr val="FF0000"/>
                          </a:solidFill>
                          <a:latin typeface="Gill Sans MT"/>
                        </a:rPr>
                        <a:t>envie</a:t>
                      </a:r>
                      <a:r>
                        <a:rPr lang="en-US" sz="1400" b="0" i="0" u="none" strike="noStrike" baseline="0" noProof="0" dirty="0">
                          <a:solidFill>
                            <a:srgbClr val="FF0000"/>
                          </a:solidFill>
                          <a:latin typeface="Gill Sans MT"/>
                        </a:rPr>
                        <a:t> </a:t>
                      </a:r>
                      <a:r>
                        <a:rPr lang="en-US" sz="1400" b="0" i="0" u="none" strike="noStrike" baseline="0" noProof="0" dirty="0" err="1">
                          <a:solidFill>
                            <a:srgbClr val="FF0000"/>
                          </a:solidFill>
                          <a:latin typeface="Gill Sans MT"/>
                        </a:rPr>
                        <a:t>suas</a:t>
                      </a:r>
                      <a:r>
                        <a:rPr lang="en-US" sz="1400" b="0" i="0" u="none" strike="noStrike" baseline="0" noProof="0" dirty="0">
                          <a:solidFill>
                            <a:srgbClr val="FF0000"/>
                          </a:solidFill>
                          <a:latin typeface="Gill Sans MT"/>
                        </a:rPr>
                        <a:t> </a:t>
                      </a:r>
                      <a:r>
                        <a:rPr lang="en-US" sz="1400" b="0" i="0" u="none" strike="noStrike" baseline="0" noProof="0" dirty="0" err="1">
                          <a:solidFill>
                            <a:srgbClr val="FF0000"/>
                          </a:solidFill>
                          <a:latin typeface="Gill Sans MT"/>
                        </a:rPr>
                        <a:t>dúvidas</a:t>
                      </a:r>
                      <a:r>
                        <a:rPr lang="en-US" sz="1400" b="0" i="0" u="none" strike="noStrike" baseline="0" noProof="0" dirty="0">
                          <a:solidFill>
                            <a:srgbClr val="FF0000"/>
                          </a:solidFill>
                          <a:latin typeface="Gill Sans MT"/>
                        </a:rPr>
                        <a:t> e </a:t>
                      </a:r>
                      <a:r>
                        <a:rPr lang="en-US" sz="1400" b="0" i="0" u="none" strike="noStrike" baseline="0" noProof="0" dirty="0" err="1">
                          <a:solidFill>
                            <a:srgbClr val="FF0000"/>
                          </a:solidFill>
                          <a:latin typeface="Gill Sans MT"/>
                        </a:rPr>
                        <a:t>sugestões</a:t>
                      </a:r>
                      <a:r>
                        <a:rPr lang="en-US" sz="1400" b="0" i="0" u="none" strike="noStrike" baseline="0" noProof="0" dirty="0">
                          <a:solidFill>
                            <a:srgbClr val="FF0000"/>
                          </a:solidFill>
                          <a:latin typeface="Gill Sans MT"/>
                        </a:rPr>
                        <a:t> </a:t>
                      </a:r>
                      <a:r>
                        <a:rPr lang="en-US" sz="1400" b="0" i="0" u="none" strike="noStrike" baseline="0" noProof="0" dirty="0" err="1">
                          <a:solidFill>
                            <a:srgbClr val="FF0000"/>
                          </a:solidFill>
                          <a:latin typeface="Gill Sans MT"/>
                        </a:rPr>
                        <a:t>em</a:t>
                      </a:r>
                      <a:r>
                        <a:rPr lang="en-US" sz="1400" b="0" i="0" u="none" strike="noStrike" baseline="0" noProof="0" dirty="0">
                          <a:solidFill>
                            <a:srgbClr val="FF0000"/>
                          </a:solidFill>
                          <a:latin typeface="Gill Sans MT"/>
                        </a:rPr>
                        <a:t> </a:t>
                      </a:r>
                      <a:r>
                        <a:rPr lang="en-US" sz="1400" b="0" i="0" u="none" strike="noStrike" baseline="0" noProof="0" dirty="0" err="1">
                          <a:solidFill>
                            <a:srgbClr val="FF0000"/>
                          </a:solidFill>
                          <a:latin typeface="Gill Sans MT"/>
                        </a:rPr>
                        <a:t>comentários</a:t>
                      </a:r>
                      <a:r>
                        <a:rPr lang="en-US" sz="1400" b="0" i="0" u="none" strike="noStrike" baseline="0" noProof="0" dirty="0">
                          <a:solidFill>
                            <a:srgbClr val="FF0000"/>
                          </a:solidFill>
                          <a:latin typeface="Gill Sans MT"/>
                        </a:rPr>
                        <a:t>.</a:t>
                      </a:r>
                      <a:endParaRPr lang="pt-PT" sz="14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308343"/>
                  </a:ext>
                </a:extLst>
              </a:tr>
              <a:tr h="55125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/>
                        <a:t>RF8</a:t>
                      </a:r>
                      <a:endParaRPr lang="pt-PT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baseline="0" noProof="0" err="1">
                          <a:solidFill>
                            <a:srgbClr val="000000"/>
                          </a:solidFill>
                          <a:latin typeface="Gill Sans MT"/>
                        </a:rPr>
                        <a:t>Entrar</a:t>
                      </a:r>
                      <a:r>
                        <a:rPr lang="en-US" sz="1400" b="0" i="0" u="none" strike="noStrike" baseline="0" noProof="0" dirty="0">
                          <a:solidFill>
                            <a:srgbClr val="000000"/>
                          </a:solidFill>
                          <a:latin typeface="Gill Sans MT"/>
                        </a:rPr>
                        <a:t> no Sistema</a:t>
                      </a:r>
                      <a:endParaRPr lang="pt-PT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baseline="0" noProof="0" dirty="0" err="1">
                          <a:solidFill>
                            <a:srgbClr val="000000"/>
                          </a:solidFill>
                          <a:latin typeface="Gill Sans MT"/>
                        </a:rPr>
                        <a:t>Permitir</a:t>
                      </a:r>
                      <a:r>
                        <a:rPr lang="en-US" sz="1400" b="0" i="0" u="none" strike="noStrike" baseline="0" noProof="0" dirty="0">
                          <a:solidFill>
                            <a:srgbClr val="000000"/>
                          </a:solidFill>
                          <a:latin typeface="Gill Sans MT"/>
                        </a:rPr>
                        <a:t> que o </a:t>
                      </a:r>
                      <a:r>
                        <a:rPr lang="en-US" sz="1400" b="0" i="0" u="none" strike="noStrike" baseline="0" noProof="0" dirty="0" err="1">
                          <a:solidFill>
                            <a:srgbClr val="000000"/>
                          </a:solidFill>
                          <a:latin typeface="Gill Sans MT"/>
                        </a:rPr>
                        <a:t>usuário</a:t>
                      </a:r>
                      <a:r>
                        <a:rPr lang="en-US" sz="1400" b="0" i="0" u="none" strike="noStrike" baseline="0" noProof="0" dirty="0">
                          <a:solidFill>
                            <a:srgbClr val="000000"/>
                          </a:solidFill>
                          <a:latin typeface="Gill Sans MT"/>
                        </a:rPr>
                        <a:t> </a:t>
                      </a:r>
                      <a:r>
                        <a:rPr lang="en-US" sz="1400" b="0" i="0" u="none" strike="noStrike" baseline="0" noProof="0" dirty="0" err="1">
                          <a:solidFill>
                            <a:srgbClr val="000000"/>
                          </a:solidFill>
                          <a:latin typeface="Gill Sans MT"/>
                        </a:rPr>
                        <a:t>seja</a:t>
                      </a:r>
                      <a:r>
                        <a:rPr lang="en-US" sz="1400" b="0" i="0" u="none" strike="noStrike" baseline="0" noProof="0" dirty="0">
                          <a:solidFill>
                            <a:srgbClr val="000000"/>
                          </a:solidFill>
                          <a:latin typeface="Gill Sans MT"/>
                        </a:rPr>
                        <a:t> </a:t>
                      </a:r>
                      <a:r>
                        <a:rPr lang="en-US" sz="1400" b="0" i="0" u="none" strike="noStrike" baseline="0" noProof="0" dirty="0" err="1">
                          <a:solidFill>
                            <a:srgbClr val="000000"/>
                          </a:solidFill>
                          <a:latin typeface="Gill Sans MT"/>
                        </a:rPr>
                        <a:t>capaz</a:t>
                      </a:r>
                      <a:r>
                        <a:rPr lang="en-US" sz="1400" b="0" i="0" u="none" strike="noStrike" baseline="0" noProof="0" dirty="0">
                          <a:solidFill>
                            <a:srgbClr val="000000"/>
                          </a:solidFill>
                          <a:latin typeface="Gill Sans MT"/>
                        </a:rPr>
                        <a:t> de se “</a:t>
                      </a:r>
                      <a:r>
                        <a:rPr lang="en-US" sz="1400" b="0" i="0" u="none" strike="noStrike" baseline="0" noProof="0" dirty="0" err="1">
                          <a:solidFill>
                            <a:srgbClr val="000000"/>
                          </a:solidFill>
                          <a:latin typeface="Gill Sans MT"/>
                        </a:rPr>
                        <a:t>logar</a:t>
                      </a:r>
                      <a:r>
                        <a:rPr lang="en-US" sz="1400" b="0" i="0" u="none" strike="noStrike" baseline="0" noProof="0" dirty="0">
                          <a:solidFill>
                            <a:srgbClr val="000000"/>
                          </a:solidFill>
                          <a:latin typeface="Gill Sans MT"/>
                        </a:rPr>
                        <a:t>” </a:t>
                      </a:r>
                      <a:r>
                        <a:rPr lang="en-US" sz="1400" b="0" i="0" u="none" strike="noStrike" baseline="0" noProof="0" dirty="0" err="1">
                          <a:solidFill>
                            <a:srgbClr val="000000"/>
                          </a:solidFill>
                          <a:latin typeface="Gill Sans MT"/>
                        </a:rPr>
                        <a:t>ao</a:t>
                      </a:r>
                      <a:r>
                        <a:rPr lang="en-US" sz="1400" b="0" i="0" u="none" strike="noStrike" baseline="0" noProof="0" dirty="0">
                          <a:solidFill>
                            <a:srgbClr val="000000"/>
                          </a:solidFill>
                          <a:latin typeface="Gill Sans MT"/>
                        </a:rPr>
                        <a:t> </a:t>
                      </a:r>
                      <a:r>
                        <a:rPr lang="en-US" sz="1400" b="0" i="0" u="none" strike="noStrike" baseline="0" noProof="0" dirty="0" err="1">
                          <a:solidFill>
                            <a:srgbClr val="000000"/>
                          </a:solidFill>
                          <a:latin typeface="Gill Sans MT"/>
                        </a:rPr>
                        <a:t>sistema</a:t>
                      </a:r>
                      <a:endParaRPr lang="pt-P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041133"/>
                  </a:ext>
                </a:extLst>
              </a:tr>
              <a:tr h="49612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/>
                        <a:t>RF9</a:t>
                      </a:r>
                      <a:endParaRPr lang="pt-PT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baseline="0" noProof="0" dirty="0">
                          <a:solidFill>
                            <a:srgbClr val="000000"/>
                          </a:solidFill>
                          <a:latin typeface="Gill Sans MT"/>
                        </a:rPr>
                        <a:t>Sair do Sistema</a:t>
                      </a:r>
                      <a:endParaRPr lang="pt-PT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baseline="0" noProof="0" dirty="0" err="1">
                          <a:solidFill>
                            <a:srgbClr val="000000"/>
                          </a:solidFill>
                          <a:latin typeface="Gill Sans MT"/>
                        </a:rPr>
                        <a:t>Permitir</a:t>
                      </a:r>
                      <a:r>
                        <a:rPr lang="en-US" sz="1400" b="0" i="0" u="none" strike="noStrike" baseline="0" noProof="0" dirty="0">
                          <a:solidFill>
                            <a:srgbClr val="000000"/>
                          </a:solidFill>
                          <a:latin typeface="Gill Sans MT"/>
                        </a:rPr>
                        <a:t> que o </a:t>
                      </a:r>
                      <a:r>
                        <a:rPr lang="en-US" sz="1400" b="0" i="0" u="none" strike="noStrike" baseline="0" noProof="0" dirty="0" err="1">
                          <a:solidFill>
                            <a:srgbClr val="000000"/>
                          </a:solidFill>
                          <a:latin typeface="Gill Sans MT"/>
                        </a:rPr>
                        <a:t>usuário</a:t>
                      </a:r>
                      <a:r>
                        <a:rPr lang="en-US" sz="1400" b="0" i="0" u="none" strike="noStrike" baseline="0" noProof="0" dirty="0">
                          <a:solidFill>
                            <a:srgbClr val="000000"/>
                          </a:solidFill>
                          <a:latin typeface="Gill Sans MT"/>
                        </a:rPr>
                        <a:t> </a:t>
                      </a:r>
                      <a:r>
                        <a:rPr lang="en-US" sz="1400" b="0" i="0" u="none" strike="noStrike" baseline="0" noProof="0" dirty="0" err="1">
                          <a:solidFill>
                            <a:srgbClr val="000000"/>
                          </a:solidFill>
                          <a:latin typeface="Gill Sans MT"/>
                        </a:rPr>
                        <a:t>possa</a:t>
                      </a:r>
                      <a:r>
                        <a:rPr lang="en-US" sz="1400" b="0" i="0" u="none" strike="noStrike" baseline="0" noProof="0" dirty="0">
                          <a:solidFill>
                            <a:srgbClr val="000000"/>
                          </a:solidFill>
                          <a:latin typeface="Gill Sans MT"/>
                        </a:rPr>
                        <a:t> se “</a:t>
                      </a:r>
                      <a:r>
                        <a:rPr lang="en-US" sz="1400" b="0" i="0" u="none" strike="noStrike" baseline="0" noProof="0" dirty="0" err="1">
                          <a:solidFill>
                            <a:srgbClr val="000000"/>
                          </a:solidFill>
                          <a:latin typeface="Gill Sans MT"/>
                        </a:rPr>
                        <a:t>deslogar</a:t>
                      </a:r>
                      <a:r>
                        <a:rPr lang="en-US" sz="1400" b="0" i="0" u="none" strike="noStrike" baseline="0" noProof="0" dirty="0">
                          <a:solidFill>
                            <a:srgbClr val="000000"/>
                          </a:solidFill>
                          <a:latin typeface="Gill Sans MT"/>
                        </a:rPr>
                        <a:t>”</a:t>
                      </a:r>
                      <a:endParaRPr lang="pt-PT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9544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354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Colorful and highrise apartment blocks in the city">
            <a:extLst>
              <a:ext uri="{FF2B5EF4-FFF2-40B4-BE49-F238E27FC236}">
                <a16:creationId xmlns:a16="http://schemas.microsoft.com/office/drawing/2014/main" id="{46DCF626-D23F-1DB2-8526-F7FC9B057D44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2412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3831" y="430509"/>
            <a:ext cx="6640945" cy="880246"/>
          </a:xfrm>
        </p:spPr>
        <p:txBody>
          <a:bodyPr/>
          <a:lstStyle/>
          <a:p>
            <a:r>
              <a:rPr lang="en-US" sz="2800" err="1">
                <a:solidFill>
                  <a:schemeClr val="tx1"/>
                </a:solidFill>
              </a:rPr>
              <a:t>Apresentação</a:t>
            </a:r>
            <a:r>
              <a:rPr lang="en-US" sz="2800" dirty="0">
                <a:solidFill>
                  <a:schemeClr val="tx1"/>
                </a:solidFill>
              </a:rPr>
              <a:t> do </a:t>
            </a:r>
            <a:r>
              <a:rPr lang="en-US" sz="2800" err="1">
                <a:solidFill>
                  <a:schemeClr val="tx1"/>
                </a:solidFill>
              </a:rPr>
              <a:t>sistema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58975" y="5755879"/>
            <a:ext cx="2281857" cy="365219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dirty="0" err="1"/>
              <a:t>Vídeo</a:t>
            </a:r>
            <a:r>
              <a:rPr lang="en-US" dirty="0"/>
              <a:t> de </a:t>
            </a:r>
            <a:r>
              <a:rPr lang="en-US" dirty="0" err="1"/>
              <a:t>apresentação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BB78D97-71C1-B640-BA57-F260AA8B6A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0825" y="254794"/>
            <a:ext cx="11690350" cy="6367462"/>
            <a:chOff x="250825" y="254794"/>
            <a:chExt cx="11690350" cy="636746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294B31B-4290-C588-1212-26E6B428F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50825" y="254794"/>
              <a:ext cx="11690350" cy="6348413"/>
            </a:xfrm>
            <a:prstGeom prst="rect">
              <a:avLst/>
            </a:prstGeom>
            <a:noFill/>
            <a:ln w="4445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/>
                </a:solidFill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8628E6D-0C29-7F8E-67C4-175F211E7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2527301" y="254794"/>
              <a:ext cx="0" cy="2799556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5D0695C-2845-A017-44FF-AC817200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2527301" y="3822700"/>
              <a:ext cx="0" cy="2799556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C4F8C32-8C97-2BA7-D756-712EEDF14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683717" y="254794"/>
              <a:ext cx="0" cy="2799556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A53929D-82C0-204B-3528-E111E5608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683717" y="3822700"/>
              <a:ext cx="0" cy="2799556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C68DE2F-0A5F-60BA-E2A6-247EF7CB8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2517792" y="1543050"/>
              <a:ext cx="7165925" cy="3771900"/>
              <a:chOff x="2517792" y="1651000"/>
              <a:chExt cx="7165925" cy="37719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D2DE19A1-6F20-44CE-16E6-E01C080DB71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527301" y="1651000"/>
                <a:ext cx="7156416" cy="0"/>
              </a:xfrm>
              <a:prstGeom prst="line">
                <a:avLst/>
              </a:prstGeom>
              <a:ln w="444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7A302056-7C77-84A9-00C4-C936CDB0EC1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517792" y="5422900"/>
                <a:ext cx="7156416" cy="0"/>
              </a:xfrm>
              <a:prstGeom prst="line">
                <a:avLst/>
              </a:prstGeom>
              <a:ln w="444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9240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7301" y="2257069"/>
            <a:ext cx="7134004" cy="144208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Testes de software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27299" y="4145100"/>
            <a:ext cx="7137395" cy="7350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Avaliação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Heurística</a:t>
            </a:r>
            <a:r>
              <a:rPr lang="en-US" dirty="0">
                <a:solidFill>
                  <a:schemeClr val="tx1"/>
                </a:solidFill>
              </a:rPr>
              <a:t> e Testes Com o </a:t>
            </a:r>
            <a:r>
              <a:rPr lang="en-US" dirty="0" err="1">
                <a:solidFill>
                  <a:schemeClr val="tx1"/>
                </a:solidFill>
              </a:rPr>
              <a:t>Usuário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9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749423" y="2290758"/>
            <a:ext cx="6276974" cy="2276477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Avaliação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heurística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053A0C8-DA91-CFE4-729F-190431BB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Marcador de Posição de Conteúdo 8">
            <a:extLst>
              <a:ext uri="{FF2B5EF4-FFF2-40B4-BE49-F238E27FC236}">
                <a16:creationId xmlns:a16="http://schemas.microsoft.com/office/drawing/2014/main" id="{9062C397-AFE4-CFBE-10DD-409B50B010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83905" y="777353"/>
            <a:ext cx="7482839" cy="5334609"/>
          </a:xfrm>
        </p:spPr>
        <p:txBody>
          <a:bodyPr>
            <a:normAutofit fontScale="92500" lnSpcReduction="10000"/>
          </a:bodyPr>
          <a:lstStyle/>
          <a:p>
            <a:r>
              <a:rPr lang="pt-PT" dirty="0">
                <a:solidFill>
                  <a:schemeClr val="tx1"/>
                </a:solidFill>
                <a:ea typeface="+mn-lt"/>
                <a:cs typeface="+mn-lt"/>
              </a:rPr>
              <a:t>Com a avaliação heurística conseguimos identificar várias oportunidades cruciais para melhorar a usabilidade do sistema. Recomendações incluem garantir que os usuários estejam sempre informados sobre o status do sistema de maneira clara, simplificar a linguagem para torná-la mais consistente e compreensível, oferecer opções claras para desfazer ações, manter consistência na interface e prevenir erros com feedback imediato. Além disso, sugere-se facilitar a recuperação de erros, disponibilizar instruções claras e acessíveis, implementar aceleradores para usuários experientes e manter um design minimalista para evitar sobrecarga de informação.</a:t>
            </a:r>
            <a:endParaRPr lang="pt-PT">
              <a:solidFill>
                <a:schemeClr val="tx1"/>
              </a:solidFill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14565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749423" y="2290758"/>
            <a:ext cx="6276974" cy="227647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Testes com o </a:t>
            </a:r>
            <a:r>
              <a:rPr lang="en-US" dirty="0" err="1">
                <a:solidFill>
                  <a:schemeClr val="tx1"/>
                </a:solidFill>
              </a:rPr>
              <a:t>usuário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053A0C8-DA91-CFE4-729F-190431BB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2C4713A-27F3-D23D-2CF9-CE1B9DCC13E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489960" y="579025"/>
            <a:ext cx="7482839" cy="5971347"/>
          </a:xfrm>
        </p:spPr>
        <p:txBody>
          <a:bodyPr>
            <a:normAutofit fontScale="70000" lnSpcReduction="20000"/>
          </a:bodyPr>
          <a:lstStyle/>
          <a:p>
            <a:r>
              <a:rPr lang="pt-PT" dirty="0">
                <a:solidFill>
                  <a:schemeClr val="tx1"/>
                </a:solidFill>
                <a:ea typeface="+mn-lt"/>
                <a:cs typeface="+mn-lt"/>
              </a:rPr>
              <a:t>Para os testes de software com o usuário, criamos 5 tarefas diferentes, e cada integrante do grupo entrevistou uma pessoa. No geral, os participantes conseguiram completar facilmente as tarefas, porém alguns deles necessitaram de ajuda para encontrar alguns botões e seguir o caminho correto para a conclusão da ação.</a:t>
            </a:r>
          </a:p>
          <a:p>
            <a:r>
              <a:rPr lang="pt-PT" dirty="0">
                <a:solidFill>
                  <a:schemeClr val="tx1"/>
                </a:solidFill>
                <a:ea typeface="+mn-lt"/>
                <a:cs typeface="+mn-lt"/>
              </a:rPr>
              <a:t>Foi possível observar também que apesar da simplicidade do sistema, que o torna acessível a uma ampla gama de usuários, identificou-se a necessidade de melhorar a descrição dos campos de formulário e botões para facilitar o entendimento.</a:t>
            </a:r>
            <a:endParaRPr lang="pt-PT">
              <a:solidFill>
                <a:schemeClr val="tx1"/>
              </a:solidFill>
            </a:endParaRPr>
          </a:p>
          <a:p>
            <a:r>
              <a:rPr lang="pt-PT" dirty="0">
                <a:solidFill>
                  <a:schemeClr val="tx1"/>
                </a:solidFill>
                <a:ea typeface="+mn-lt"/>
                <a:cs typeface="+mn-lt"/>
              </a:rPr>
              <a:t>Além disso, foram notados pontos positivos, como a facilidade geral em realizar a maioria das tarefas propostas. Visualmente, a simplicidade do sistema foi vista como um </a:t>
            </a:r>
            <a:r>
              <a:rPr lang="pt-PT" err="1">
                <a:solidFill>
                  <a:schemeClr val="tx1"/>
                </a:solidFill>
                <a:ea typeface="+mn-lt"/>
                <a:cs typeface="+mn-lt"/>
              </a:rPr>
              <a:t>aspecto</a:t>
            </a:r>
            <a:r>
              <a:rPr lang="pt-PT" dirty="0">
                <a:solidFill>
                  <a:schemeClr val="tx1"/>
                </a:solidFill>
                <a:ea typeface="+mn-lt"/>
                <a:cs typeface="+mn-lt"/>
              </a:rPr>
              <a:t> positivo para alguns usuários, mas pode ser interpretada como um desafio para outros que preferem mais detalhes.</a:t>
            </a:r>
            <a:endParaRPr lang="pt-PT">
              <a:solidFill>
                <a:schemeClr val="tx1"/>
              </a:solidFill>
            </a:endParaRPr>
          </a:p>
          <a:p>
            <a:r>
              <a:rPr lang="pt-PT" dirty="0">
                <a:solidFill>
                  <a:schemeClr val="tx1"/>
                </a:solidFill>
                <a:ea typeface="+mn-lt"/>
                <a:cs typeface="+mn-lt"/>
              </a:rPr>
              <a:t>Para melhorar, foram sugeridas a inclusão de descrições mais claras nos campos de cadastro, um sistema de busca mais eficiente, e funcionalidades adicionais como comentários de usuários em receitas e exercícios, além de opções para facilitar o compartilhamento externo de conteúdo.</a:t>
            </a:r>
            <a:endParaRPr lang="pt-PT" dirty="0">
              <a:solidFill>
                <a:schemeClr val="tx1"/>
              </a:solidFill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7323171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596226_Win32_LW_V0" id="{9BD71EDD-469E-4D4E-A40A-B14F6807FCBA}" vid="{17CDA7A4-B369-430D-9DFB-4C96400196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EA7020A604FA148B6DD1C9CE4B50909" ma:contentTypeVersion="4" ma:contentTypeDescription="Crie um novo documento." ma:contentTypeScope="" ma:versionID="2eddaad85894a67b226844c79597c170">
  <xsd:schema xmlns:xsd="http://www.w3.org/2001/XMLSchema" xmlns:xs="http://www.w3.org/2001/XMLSchema" xmlns:p="http://schemas.microsoft.com/office/2006/metadata/properties" xmlns:ns2="5f793529-94d8-469e-b39f-eba57c6c77e0" targetNamespace="http://schemas.microsoft.com/office/2006/metadata/properties" ma:root="true" ma:fieldsID="a07fdf29532be9c404d78571a871950b" ns2:_="">
    <xsd:import namespace="5f793529-94d8-469e-b39f-eba57c6c77e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793529-94d8-469e-b39f-eba57c6c77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C14155-A57F-48FA-B253-A79CB6269DD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316C43-4A17-4971-BB8F-F0F6B8CDF2E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AB86F2AA-6888-4E9A-B681-31AA141F0B1F}"/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435</Words>
  <Application>Microsoft Office PowerPoint</Application>
  <PresentationFormat>Ecrã Panorâmico</PresentationFormat>
  <Paragraphs>131</Paragraphs>
  <Slides>11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2" baseType="lpstr">
      <vt:lpstr>Parcel</vt:lpstr>
      <vt:lpstr>PONTIFÍCIA UNIVERSIDADE CATÓLICA DE MINAS GERAIS INSTITUTO DE CIÊNCIAS EXATAS E INFORMÁTICA Bacharelado em Sistemas de Informação  </vt:lpstr>
      <vt:lpstr>  </vt:lpstr>
      <vt:lpstr>roteiro</vt:lpstr>
      <vt:lpstr>introdução</vt:lpstr>
      <vt:lpstr>Requisitos funcionais</vt:lpstr>
      <vt:lpstr>Apresentação do sistema</vt:lpstr>
      <vt:lpstr>Testes de software</vt:lpstr>
      <vt:lpstr>Avaliação heurística</vt:lpstr>
      <vt:lpstr>Testes com o usuário</vt:lpstr>
      <vt:lpstr>conclusão</vt:lpstr>
      <vt:lpstr>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speaking solutions</dc:title>
  <dc:creator/>
  <cp:lastModifiedBy/>
  <cp:revision>535</cp:revision>
  <dcterms:created xsi:type="dcterms:W3CDTF">2024-06-24T11:26:03Z</dcterms:created>
  <dcterms:modified xsi:type="dcterms:W3CDTF">2024-06-25T01:44:01Z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0x0101003EA7020A604FA148B6DD1C9CE4B50909</vt:lpwstr>
  </property>
  <property fmtid="{D5CDD505-2E9C-101B-9397-08002B2CF9AE}" pid="3" name="MediaServiceImageTags">
    <vt:lpwstr/>
  </property>
</Properties>
</file>