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57" r:id="rId5"/>
    <p:sldId id="260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B7ED4-2BB5-A3FD-31E0-684EB985EC3B}" v="343" dt="2024-12-12T18:14:44.536"/>
    <p1510:client id="{DC93D33A-E870-ECEF-1644-F147E3B6F1BA}" v="333" dt="2024-12-12T21:53:46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5696A-70A1-4B3E-9BE1-CD3222B556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6E5F26-9D21-4836-BAF0-DC09B6F48580}">
      <dgm:prSet/>
      <dgm:spPr/>
      <dgm:t>
        <a:bodyPr/>
        <a:lstStyle/>
        <a:p>
          <a:pPr rtl="0"/>
          <a:r>
            <a:rPr lang="pt-BR" b="0" i="0" dirty="0"/>
            <a:t>Um site projetado para </a:t>
          </a:r>
          <a:r>
            <a:rPr lang="pt-BR" b="0" i="0" dirty="0">
              <a:latin typeface="Century Gothic" panose="020B0502020202020204"/>
            </a:rPr>
            <a:t>conectar</a:t>
          </a:r>
          <a:r>
            <a:rPr lang="pt-BR" dirty="0">
              <a:latin typeface="Century Gothic" panose="020B0502020202020204"/>
            </a:rPr>
            <a:t>: Empresas e Centro de Coleta</a:t>
          </a:r>
          <a:endParaRPr lang="pt-BR" dirty="0"/>
        </a:p>
      </dgm:t>
    </dgm:pt>
    <dgm:pt modelId="{6E428C63-2640-4870-90E2-F43AB1121467}" type="parTrans" cxnId="{C573BE24-DF03-4AB8-945D-E97AFBA4C26E}">
      <dgm:prSet/>
      <dgm:spPr/>
      <dgm:t>
        <a:bodyPr/>
        <a:lstStyle/>
        <a:p>
          <a:endParaRPr lang="en-US"/>
        </a:p>
      </dgm:t>
    </dgm:pt>
    <dgm:pt modelId="{F2DE60C9-917E-4F24-B1AA-975E61947054}" type="sibTrans" cxnId="{C573BE24-DF03-4AB8-945D-E97AFBA4C26E}">
      <dgm:prSet/>
      <dgm:spPr/>
      <dgm:t>
        <a:bodyPr/>
        <a:lstStyle/>
        <a:p>
          <a:endParaRPr lang="en-US"/>
        </a:p>
      </dgm:t>
    </dgm:pt>
    <dgm:pt modelId="{E3186333-8A7A-4945-A6F0-55A5D54B4020}">
      <dgm:prSet/>
      <dgm:spPr/>
      <dgm:t>
        <a:bodyPr/>
        <a:lstStyle/>
        <a:p>
          <a:r>
            <a:rPr lang="pt-BR" b="0" i="0" dirty="0"/>
            <a:t>Pessoas Físicas </a:t>
          </a:r>
          <a:endParaRPr lang="en-US" dirty="0"/>
        </a:p>
      </dgm:t>
    </dgm:pt>
    <dgm:pt modelId="{B1D46176-A61A-4B74-BBE2-E571E912C3F3}" type="parTrans" cxnId="{13CFBB0C-173A-4171-AF3A-7ADFFD4BE4E0}">
      <dgm:prSet/>
      <dgm:spPr/>
      <dgm:t>
        <a:bodyPr/>
        <a:lstStyle/>
        <a:p>
          <a:endParaRPr lang="en-US"/>
        </a:p>
      </dgm:t>
    </dgm:pt>
    <dgm:pt modelId="{B0DB2DF5-4C57-40A7-A585-CEF05A75491B}" type="sibTrans" cxnId="{13CFBB0C-173A-4171-AF3A-7ADFFD4BE4E0}">
      <dgm:prSet/>
      <dgm:spPr/>
      <dgm:t>
        <a:bodyPr/>
        <a:lstStyle/>
        <a:p>
          <a:endParaRPr lang="en-US"/>
        </a:p>
      </dgm:t>
    </dgm:pt>
    <dgm:pt modelId="{6C980AE3-6B26-4F5C-8651-59A7E1D3466A}">
      <dgm:prSet phldr="0"/>
      <dgm:spPr/>
      <dgm:t>
        <a:bodyPr/>
        <a:lstStyle/>
        <a:p>
          <a:pPr rtl="0"/>
          <a:r>
            <a:rPr lang="pt-BR" dirty="0">
              <a:latin typeface="Century Gothic" panose="020B0502020202020204"/>
            </a:rPr>
            <a:t>Mostrando no Mapa a melhor Solução</a:t>
          </a:r>
          <a:endParaRPr lang="pt-BR" dirty="0"/>
        </a:p>
      </dgm:t>
    </dgm:pt>
    <dgm:pt modelId="{9CAC0544-03B4-4CA0-A5CE-C4DEE4479792}" type="parTrans" cxnId="{C19A8A62-72B7-4524-88DA-F92759E7399C}">
      <dgm:prSet/>
      <dgm:spPr/>
      <dgm:t>
        <a:bodyPr/>
        <a:lstStyle/>
        <a:p>
          <a:endParaRPr lang="en-US"/>
        </a:p>
      </dgm:t>
    </dgm:pt>
    <dgm:pt modelId="{233DCE36-1191-49D5-976A-80E482D56F03}" type="sibTrans" cxnId="{C19A8A62-72B7-4524-88DA-F92759E7399C}">
      <dgm:prSet/>
      <dgm:spPr/>
      <dgm:t>
        <a:bodyPr/>
        <a:lstStyle/>
        <a:p>
          <a:endParaRPr lang="en-US"/>
        </a:p>
      </dgm:t>
    </dgm:pt>
    <dgm:pt modelId="{EB0E3E80-876F-4044-BE08-27F16AF8BC89}" type="pres">
      <dgm:prSet presAssocID="{9A85696A-70A1-4B3E-9BE1-CD3222B55621}" presName="root" presStyleCnt="0">
        <dgm:presLayoutVars>
          <dgm:dir/>
          <dgm:resizeHandles val="exact"/>
        </dgm:presLayoutVars>
      </dgm:prSet>
      <dgm:spPr/>
    </dgm:pt>
    <dgm:pt modelId="{9CD48902-705C-431B-ABD5-6E771160547D}" type="pres">
      <dgm:prSet presAssocID="{BE6E5F26-9D21-4836-BAF0-DC09B6F48580}" presName="compNode" presStyleCnt="0"/>
      <dgm:spPr/>
    </dgm:pt>
    <dgm:pt modelId="{EC7339CA-9857-493A-A419-F54B0AB7FD44}" type="pres">
      <dgm:prSet presAssocID="{BE6E5F26-9D21-4836-BAF0-DC09B6F48580}" presName="bgRect" presStyleLbl="bgShp" presStyleIdx="0" presStyleCnt="3"/>
      <dgm:spPr/>
    </dgm:pt>
    <dgm:pt modelId="{3FCF69D4-8160-411C-95CB-583B2F18874B}" type="pres">
      <dgm:prSet presAssocID="{BE6E5F26-9D21-4836-BAF0-DC09B6F485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A11FBE1-DB8C-47D5-916A-AD45DE29342A}" type="pres">
      <dgm:prSet presAssocID="{BE6E5F26-9D21-4836-BAF0-DC09B6F48580}" presName="spaceRect" presStyleCnt="0"/>
      <dgm:spPr/>
    </dgm:pt>
    <dgm:pt modelId="{7D92F0CD-CD75-4850-9AEF-446528BE110F}" type="pres">
      <dgm:prSet presAssocID="{BE6E5F26-9D21-4836-BAF0-DC09B6F48580}" presName="parTx" presStyleLbl="revTx" presStyleIdx="0" presStyleCnt="3">
        <dgm:presLayoutVars>
          <dgm:chMax val="0"/>
          <dgm:chPref val="0"/>
        </dgm:presLayoutVars>
      </dgm:prSet>
      <dgm:spPr/>
    </dgm:pt>
    <dgm:pt modelId="{F16FBB38-88AE-4617-AD09-B8AC17D2505F}" type="pres">
      <dgm:prSet presAssocID="{F2DE60C9-917E-4F24-B1AA-975E61947054}" presName="sibTrans" presStyleCnt="0"/>
      <dgm:spPr/>
    </dgm:pt>
    <dgm:pt modelId="{FADE7786-4ADA-428F-AF57-1A3660304B02}" type="pres">
      <dgm:prSet presAssocID="{E3186333-8A7A-4945-A6F0-55A5D54B4020}" presName="compNode" presStyleCnt="0"/>
      <dgm:spPr/>
    </dgm:pt>
    <dgm:pt modelId="{983CCA77-F8B8-4DB9-A46D-A2EB103AA567}" type="pres">
      <dgm:prSet presAssocID="{E3186333-8A7A-4945-A6F0-55A5D54B4020}" presName="bgRect" presStyleLbl="bgShp" presStyleIdx="1" presStyleCnt="3"/>
      <dgm:spPr/>
    </dgm:pt>
    <dgm:pt modelId="{9C5B3753-C779-4536-8B36-2C84FF69F303}" type="pres">
      <dgm:prSet presAssocID="{E3186333-8A7A-4945-A6F0-55A5D54B40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ecutar"/>
        </a:ext>
      </dgm:extLst>
    </dgm:pt>
    <dgm:pt modelId="{CE2B3CF1-1B07-4F68-A405-B88124D21B82}" type="pres">
      <dgm:prSet presAssocID="{E3186333-8A7A-4945-A6F0-55A5D54B4020}" presName="spaceRect" presStyleCnt="0"/>
      <dgm:spPr/>
    </dgm:pt>
    <dgm:pt modelId="{AE239C2C-C5AB-4FE9-9ACF-E431940562E9}" type="pres">
      <dgm:prSet presAssocID="{E3186333-8A7A-4945-A6F0-55A5D54B4020}" presName="parTx" presStyleLbl="revTx" presStyleIdx="1" presStyleCnt="3">
        <dgm:presLayoutVars>
          <dgm:chMax val="0"/>
          <dgm:chPref val="0"/>
        </dgm:presLayoutVars>
      </dgm:prSet>
      <dgm:spPr/>
    </dgm:pt>
    <dgm:pt modelId="{CFE090AB-5DC3-4983-AE4B-70328D17E67A}" type="pres">
      <dgm:prSet presAssocID="{B0DB2DF5-4C57-40A7-A585-CEF05A75491B}" presName="sibTrans" presStyleCnt="0"/>
      <dgm:spPr/>
    </dgm:pt>
    <dgm:pt modelId="{D5E0920C-5778-4355-8680-58119C503666}" type="pres">
      <dgm:prSet presAssocID="{6C980AE3-6B26-4F5C-8651-59A7E1D3466A}" presName="compNode" presStyleCnt="0"/>
      <dgm:spPr/>
    </dgm:pt>
    <dgm:pt modelId="{9561AD7B-2A02-4D4E-B911-25A82DD14650}" type="pres">
      <dgm:prSet presAssocID="{6C980AE3-6B26-4F5C-8651-59A7E1D3466A}" presName="bgRect" presStyleLbl="bgShp" presStyleIdx="2" presStyleCnt="3"/>
      <dgm:spPr/>
    </dgm:pt>
    <dgm:pt modelId="{6743CD14-2C86-4648-985E-B6A82C4D6D91}" type="pres">
      <dgm:prSet presAssocID="{6C980AE3-6B26-4F5C-8651-59A7E1D34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CC93CDB6-90BF-4E26-AC65-18EA22E4B27F}" type="pres">
      <dgm:prSet presAssocID="{6C980AE3-6B26-4F5C-8651-59A7E1D3466A}" presName="spaceRect" presStyleCnt="0"/>
      <dgm:spPr/>
    </dgm:pt>
    <dgm:pt modelId="{0EB5D8B6-472F-4BEF-B1D6-8EBED94F5CC9}" type="pres">
      <dgm:prSet presAssocID="{6C980AE3-6B26-4F5C-8651-59A7E1D346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CFBB0C-173A-4171-AF3A-7ADFFD4BE4E0}" srcId="{9A85696A-70A1-4B3E-9BE1-CD3222B55621}" destId="{E3186333-8A7A-4945-A6F0-55A5D54B4020}" srcOrd="1" destOrd="0" parTransId="{B1D46176-A61A-4B74-BBE2-E571E912C3F3}" sibTransId="{B0DB2DF5-4C57-40A7-A585-CEF05A75491B}"/>
    <dgm:cxn modelId="{C573BE24-DF03-4AB8-945D-E97AFBA4C26E}" srcId="{9A85696A-70A1-4B3E-9BE1-CD3222B55621}" destId="{BE6E5F26-9D21-4836-BAF0-DC09B6F48580}" srcOrd="0" destOrd="0" parTransId="{6E428C63-2640-4870-90E2-F43AB1121467}" sibTransId="{F2DE60C9-917E-4F24-B1AA-975E61947054}"/>
    <dgm:cxn modelId="{347C1327-45C2-4595-856F-E30466488083}" type="presOf" srcId="{E3186333-8A7A-4945-A6F0-55A5D54B4020}" destId="{AE239C2C-C5AB-4FE9-9ACF-E431940562E9}" srcOrd="0" destOrd="0" presId="urn:microsoft.com/office/officeart/2018/2/layout/IconVerticalSolidList"/>
    <dgm:cxn modelId="{C19A8A62-72B7-4524-88DA-F92759E7399C}" srcId="{9A85696A-70A1-4B3E-9BE1-CD3222B55621}" destId="{6C980AE3-6B26-4F5C-8651-59A7E1D3466A}" srcOrd="2" destOrd="0" parTransId="{9CAC0544-03B4-4CA0-A5CE-C4DEE4479792}" sibTransId="{233DCE36-1191-49D5-976A-80E482D56F03}"/>
    <dgm:cxn modelId="{4FB0F669-A84A-40F5-9AA4-B164093A0749}" type="presOf" srcId="{BE6E5F26-9D21-4836-BAF0-DC09B6F48580}" destId="{7D92F0CD-CD75-4850-9AEF-446528BE110F}" srcOrd="0" destOrd="0" presId="urn:microsoft.com/office/officeart/2018/2/layout/IconVerticalSolidList"/>
    <dgm:cxn modelId="{FBFCC64D-062D-44BF-9619-3D20A0DA581F}" type="presOf" srcId="{6C980AE3-6B26-4F5C-8651-59A7E1D3466A}" destId="{0EB5D8B6-472F-4BEF-B1D6-8EBED94F5CC9}" srcOrd="0" destOrd="0" presId="urn:microsoft.com/office/officeart/2018/2/layout/IconVerticalSolidList"/>
    <dgm:cxn modelId="{D0C2ECD4-3B2B-48E6-A621-052226D02FF2}" type="presOf" srcId="{9A85696A-70A1-4B3E-9BE1-CD3222B55621}" destId="{EB0E3E80-876F-4044-BE08-27F16AF8BC89}" srcOrd="0" destOrd="0" presId="urn:microsoft.com/office/officeart/2018/2/layout/IconVerticalSolidList"/>
    <dgm:cxn modelId="{13B0C0F5-BCCB-4886-91E8-3119B95BF96C}" type="presParOf" srcId="{EB0E3E80-876F-4044-BE08-27F16AF8BC89}" destId="{9CD48902-705C-431B-ABD5-6E771160547D}" srcOrd="0" destOrd="0" presId="urn:microsoft.com/office/officeart/2018/2/layout/IconVerticalSolidList"/>
    <dgm:cxn modelId="{78744B2C-95BB-4A9B-944E-B858F853B781}" type="presParOf" srcId="{9CD48902-705C-431B-ABD5-6E771160547D}" destId="{EC7339CA-9857-493A-A419-F54B0AB7FD44}" srcOrd="0" destOrd="0" presId="urn:microsoft.com/office/officeart/2018/2/layout/IconVerticalSolidList"/>
    <dgm:cxn modelId="{F160C9DC-46DE-4BC1-BAD2-C3780C72DA8E}" type="presParOf" srcId="{9CD48902-705C-431B-ABD5-6E771160547D}" destId="{3FCF69D4-8160-411C-95CB-583B2F18874B}" srcOrd="1" destOrd="0" presId="urn:microsoft.com/office/officeart/2018/2/layout/IconVerticalSolidList"/>
    <dgm:cxn modelId="{A53DC40C-7DAD-4441-AAA5-5297D4093AAF}" type="presParOf" srcId="{9CD48902-705C-431B-ABD5-6E771160547D}" destId="{7A11FBE1-DB8C-47D5-916A-AD45DE29342A}" srcOrd="2" destOrd="0" presId="urn:microsoft.com/office/officeart/2018/2/layout/IconVerticalSolidList"/>
    <dgm:cxn modelId="{9AB2A5E1-348D-4DD0-BECC-AC9057B1DCE2}" type="presParOf" srcId="{9CD48902-705C-431B-ABD5-6E771160547D}" destId="{7D92F0CD-CD75-4850-9AEF-446528BE110F}" srcOrd="3" destOrd="0" presId="urn:microsoft.com/office/officeart/2018/2/layout/IconVerticalSolidList"/>
    <dgm:cxn modelId="{5F3E291F-EC4D-4597-A812-251A6F3AAAEC}" type="presParOf" srcId="{EB0E3E80-876F-4044-BE08-27F16AF8BC89}" destId="{F16FBB38-88AE-4617-AD09-B8AC17D2505F}" srcOrd="1" destOrd="0" presId="urn:microsoft.com/office/officeart/2018/2/layout/IconVerticalSolidList"/>
    <dgm:cxn modelId="{738348DF-6546-4102-9A16-DBE6FC1D9DF6}" type="presParOf" srcId="{EB0E3E80-876F-4044-BE08-27F16AF8BC89}" destId="{FADE7786-4ADA-428F-AF57-1A3660304B02}" srcOrd="2" destOrd="0" presId="urn:microsoft.com/office/officeart/2018/2/layout/IconVerticalSolidList"/>
    <dgm:cxn modelId="{9E14E88B-1232-4B15-B9B4-EF283E3AE5EC}" type="presParOf" srcId="{FADE7786-4ADA-428F-AF57-1A3660304B02}" destId="{983CCA77-F8B8-4DB9-A46D-A2EB103AA567}" srcOrd="0" destOrd="0" presId="urn:microsoft.com/office/officeart/2018/2/layout/IconVerticalSolidList"/>
    <dgm:cxn modelId="{FE6A88B7-374A-4883-89B5-9555370916F8}" type="presParOf" srcId="{FADE7786-4ADA-428F-AF57-1A3660304B02}" destId="{9C5B3753-C779-4536-8B36-2C84FF69F303}" srcOrd="1" destOrd="0" presId="urn:microsoft.com/office/officeart/2018/2/layout/IconVerticalSolidList"/>
    <dgm:cxn modelId="{03CB4E3D-617B-415D-938F-7B127820CF00}" type="presParOf" srcId="{FADE7786-4ADA-428F-AF57-1A3660304B02}" destId="{CE2B3CF1-1B07-4F68-A405-B88124D21B82}" srcOrd="2" destOrd="0" presId="urn:microsoft.com/office/officeart/2018/2/layout/IconVerticalSolidList"/>
    <dgm:cxn modelId="{328E2709-47A7-43A8-8444-E6378CACC03D}" type="presParOf" srcId="{FADE7786-4ADA-428F-AF57-1A3660304B02}" destId="{AE239C2C-C5AB-4FE9-9ACF-E431940562E9}" srcOrd="3" destOrd="0" presId="urn:microsoft.com/office/officeart/2018/2/layout/IconVerticalSolidList"/>
    <dgm:cxn modelId="{F1CA5223-B7DE-42BA-8B35-3E3235402668}" type="presParOf" srcId="{EB0E3E80-876F-4044-BE08-27F16AF8BC89}" destId="{CFE090AB-5DC3-4983-AE4B-70328D17E67A}" srcOrd="3" destOrd="0" presId="urn:microsoft.com/office/officeart/2018/2/layout/IconVerticalSolidList"/>
    <dgm:cxn modelId="{4678B2F4-614B-450E-A3EF-20433F58A662}" type="presParOf" srcId="{EB0E3E80-876F-4044-BE08-27F16AF8BC89}" destId="{D5E0920C-5778-4355-8680-58119C503666}" srcOrd="4" destOrd="0" presId="urn:microsoft.com/office/officeart/2018/2/layout/IconVerticalSolidList"/>
    <dgm:cxn modelId="{0FAB0ED9-900C-4B75-AB9C-3F5FA7BF33AE}" type="presParOf" srcId="{D5E0920C-5778-4355-8680-58119C503666}" destId="{9561AD7B-2A02-4D4E-B911-25A82DD14650}" srcOrd="0" destOrd="0" presId="urn:microsoft.com/office/officeart/2018/2/layout/IconVerticalSolidList"/>
    <dgm:cxn modelId="{057A08A0-E50C-45DF-9BA1-FC909E8CFAE9}" type="presParOf" srcId="{D5E0920C-5778-4355-8680-58119C503666}" destId="{6743CD14-2C86-4648-985E-B6A82C4D6D91}" srcOrd="1" destOrd="0" presId="urn:microsoft.com/office/officeart/2018/2/layout/IconVerticalSolidList"/>
    <dgm:cxn modelId="{591F7874-0568-4CB2-B0EB-2406F62E8B69}" type="presParOf" srcId="{D5E0920C-5778-4355-8680-58119C503666}" destId="{CC93CDB6-90BF-4E26-AC65-18EA22E4B27F}" srcOrd="2" destOrd="0" presId="urn:microsoft.com/office/officeart/2018/2/layout/IconVerticalSolidList"/>
    <dgm:cxn modelId="{59253F48-80B9-48B8-9123-4DE702388677}" type="presParOf" srcId="{D5E0920C-5778-4355-8680-58119C503666}" destId="{0EB5D8B6-472F-4BEF-B1D6-8EBED94F5C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6286E-8D6C-46EB-92B8-E5FE60A701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4FE8DA-4062-4641-8B8B-8968BF07FC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0" i="0" dirty="0"/>
            <a:t>Google Maps</a:t>
          </a:r>
          <a:endParaRPr lang="en-US" b="0" i="0" dirty="0">
            <a:latin typeface="Century Gothic" panose="020B0502020202020204"/>
          </a:endParaRPr>
        </a:p>
      </dgm:t>
    </dgm:pt>
    <dgm:pt modelId="{4B3F2D4B-1C8E-43C1-9AEE-F8893CBB38DD}" type="parTrans" cxnId="{4CD6ACD1-1528-469E-9FC9-FFBABAD1BACB}">
      <dgm:prSet/>
      <dgm:spPr/>
      <dgm:t>
        <a:bodyPr/>
        <a:lstStyle/>
        <a:p>
          <a:endParaRPr lang="en-US"/>
        </a:p>
      </dgm:t>
    </dgm:pt>
    <dgm:pt modelId="{D13878C8-D6EE-4DA7-8C3A-E2BFD4CD5912}" type="sibTrans" cxnId="{4CD6ACD1-1528-469E-9FC9-FFBABAD1BACB}">
      <dgm:prSet/>
      <dgm:spPr/>
      <dgm:t>
        <a:bodyPr/>
        <a:lstStyle/>
        <a:p>
          <a:endParaRPr lang="en-US"/>
        </a:p>
      </dgm:t>
    </dgm:pt>
    <dgm:pt modelId="{1FB76187-3450-4A33-9D1A-E90E5424EFA9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pt-BR" b="0" i="0" dirty="0">
              <a:latin typeface="Century Gothic" panose="020B0502020202020204"/>
            </a:rPr>
            <a:t>Google Translate</a:t>
          </a:r>
          <a:endParaRPr lang="pt-BR" dirty="0"/>
        </a:p>
      </dgm:t>
    </dgm:pt>
    <dgm:pt modelId="{D0A1CA1A-C294-4A40-B83F-2B29454A06DB}" type="parTrans" cxnId="{644F4672-1656-4EEA-A5B2-1DF8488F34C4}">
      <dgm:prSet/>
      <dgm:spPr/>
    </dgm:pt>
    <dgm:pt modelId="{9849FC31-6252-4C9C-8F89-6047F92CB8B7}" type="sibTrans" cxnId="{644F4672-1656-4EEA-A5B2-1DF8488F34C4}">
      <dgm:prSet/>
      <dgm:spPr/>
    </dgm:pt>
    <dgm:pt modelId="{A1D34441-1F90-478C-A0FD-7B264A715450}" type="pres">
      <dgm:prSet presAssocID="{BBC6286E-8D6C-46EB-92B8-E5FE60A701ED}" presName="root" presStyleCnt="0">
        <dgm:presLayoutVars>
          <dgm:dir/>
          <dgm:resizeHandles val="exact"/>
        </dgm:presLayoutVars>
      </dgm:prSet>
      <dgm:spPr/>
    </dgm:pt>
    <dgm:pt modelId="{F0460BE6-2E4F-4CF5-9414-9E95EDDA380F}" type="pres">
      <dgm:prSet presAssocID="{2F4FE8DA-4062-4641-8B8B-8968BF07FC4C}" presName="compNode" presStyleCnt="0"/>
      <dgm:spPr/>
    </dgm:pt>
    <dgm:pt modelId="{55FBC2D2-2366-468E-BE70-925CD4888ADE}" type="pres">
      <dgm:prSet presAssocID="{2F4FE8DA-4062-4641-8B8B-8968BF07FC4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968E26F-B5F0-4B68-90AC-807E8FEC6FA5}" type="pres">
      <dgm:prSet presAssocID="{2F4FE8DA-4062-4641-8B8B-8968BF07FC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0758E75-7DE8-4461-B983-137B3DFD0BE9}" type="pres">
      <dgm:prSet presAssocID="{2F4FE8DA-4062-4641-8B8B-8968BF07FC4C}" presName="spaceRect" presStyleCnt="0"/>
      <dgm:spPr/>
    </dgm:pt>
    <dgm:pt modelId="{821C5B6E-2698-42D1-B783-90638EEB6D56}" type="pres">
      <dgm:prSet presAssocID="{2F4FE8DA-4062-4641-8B8B-8968BF07FC4C}" presName="textRect" presStyleLbl="revTx" presStyleIdx="0" presStyleCnt="2">
        <dgm:presLayoutVars>
          <dgm:chMax val="1"/>
          <dgm:chPref val="1"/>
        </dgm:presLayoutVars>
      </dgm:prSet>
      <dgm:spPr/>
    </dgm:pt>
    <dgm:pt modelId="{DB76808B-03BB-4A7C-B0E1-97C609C607EC}" type="pres">
      <dgm:prSet presAssocID="{D13878C8-D6EE-4DA7-8C3A-E2BFD4CD5912}" presName="sibTrans" presStyleCnt="0"/>
      <dgm:spPr/>
    </dgm:pt>
    <dgm:pt modelId="{77443AD6-2E24-408C-BE49-C1429FEAF925}" type="pres">
      <dgm:prSet presAssocID="{1FB76187-3450-4A33-9D1A-E90E5424EFA9}" presName="compNode" presStyleCnt="0"/>
      <dgm:spPr/>
    </dgm:pt>
    <dgm:pt modelId="{CCE7A083-36D4-4A28-B164-B463A58F7769}" type="pres">
      <dgm:prSet presAssocID="{1FB76187-3450-4A33-9D1A-E90E5424EFA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03EE9D7-2E0E-415A-B51C-54A8C72A6312}" type="pres">
      <dgm:prSet presAssocID="{1FB76187-3450-4A33-9D1A-E90E5424EF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44C54F1D-F97B-4E85-B810-8327014AFA27}" type="pres">
      <dgm:prSet presAssocID="{1FB76187-3450-4A33-9D1A-E90E5424EFA9}" presName="spaceRect" presStyleCnt="0"/>
      <dgm:spPr/>
    </dgm:pt>
    <dgm:pt modelId="{3FD5A556-284D-4F08-9E8C-4DC582F88609}" type="pres">
      <dgm:prSet presAssocID="{1FB76187-3450-4A33-9D1A-E90E5424EF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86E23E-74C6-4D9A-B3F1-F395D90FAF6B}" type="presOf" srcId="{1FB76187-3450-4A33-9D1A-E90E5424EFA9}" destId="{3FD5A556-284D-4F08-9E8C-4DC582F88609}" srcOrd="0" destOrd="0" presId="urn:microsoft.com/office/officeart/2018/5/layout/IconLeafLabelList"/>
    <dgm:cxn modelId="{644F4672-1656-4EEA-A5B2-1DF8488F34C4}" srcId="{BBC6286E-8D6C-46EB-92B8-E5FE60A701ED}" destId="{1FB76187-3450-4A33-9D1A-E90E5424EFA9}" srcOrd="1" destOrd="0" parTransId="{D0A1CA1A-C294-4A40-B83F-2B29454A06DB}" sibTransId="{9849FC31-6252-4C9C-8F89-6047F92CB8B7}"/>
    <dgm:cxn modelId="{3E61855A-2852-4F5C-987A-44C600F6693B}" type="presOf" srcId="{BBC6286E-8D6C-46EB-92B8-E5FE60A701ED}" destId="{A1D34441-1F90-478C-A0FD-7B264A715450}" srcOrd="0" destOrd="0" presId="urn:microsoft.com/office/officeart/2018/5/layout/IconLeafLabelList"/>
    <dgm:cxn modelId="{405D159A-EDCC-4E31-A363-466D6C2DFF4D}" type="presOf" srcId="{2F4FE8DA-4062-4641-8B8B-8968BF07FC4C}" destId="{821C5B6E-2698-42D1-B783-90638EEB6D56}" srcOrd="0" destOrd="0" presId="urn:microsoft.com/office/officeart/2018/5/layout/IconLeafLabelList"/>
    <dgm:cxn modelId="{4CD6ACD1-1528-469E-9FC9-FFBABAD1BACB}" srcId="{BBC6286E-8D6C-46EB-92B8-E5FE60A701ED}" destId="{2F4FE8DA-4062-4641-8B8B-8968BF07FC4C}" srcOrd="0" destOrd="0" parTransId="{4B3F2D4B-1C8E-43C1-9AEE-F8893CBB38DD}" sibTransId="{D13878C8-D6EE-4DA7-8C3A-E2BFD4CD5912}"/>
    <dgm:cxn modelId="{11960690-8884-4DB4-98D6-CAAC25FCD728}" type="presParOf" srcId="{A1D34441-1F90-478C-A0FD-7B264A715450}" destId="{F0460BE6-2E4F-4CF5-9414-9E95EDDA380F}" srcOrd="0" destOrd="0" presId="urn:microsoft.com/office/officeart/2018/5/layout/IconLeafLabelList"/>
    <dgm:cxn modelId="{B855DCB7-5921-4B16-84E5-83BF27DB1294}" type="presParOf" srcId="{F0460BE6-2E4F-4CF5-9414-9E95EDDA380F}" destId="{55FBC2D2-2366-468E-BE70-925CD4888ADE}" srcOrd="0" destOrd="0" presId="urn:microsoft.com/office/officeart/2018/5/layout/IconLeafLabelList"/>
    <dgm:cxn modelId="{9F08C783-1B80-46C9-97A1-E7E5F97D10B8}" type="presParOf" srcId="{F0460BE6-2E4F-4CF5-9414-9E95EDDA380F}" destId="{A968E26F-B5F0-4B68-90AC-807E8FEC6FA5}" srcOrd="1" destOrd="0" presId="urn:microsoft.com/office/officeart/2018/5/layout/IconLeafLabelList"/>
    <dgm:cxn modelId="{F79E35C5-5223-4506-9538-B1E21BDEC4EC}" type="presParOf" srcId="{F0460BE6-2E4F-4CF5-9414-9E95EDDA380F}" destId="{F0758E75-7DE8-4461-B983-137B3DFD0BE9}" srcOrd="2" destOrd="0" presId="urn:microsoft.com/office/officeart/2018/5/layout/IconLeafLabelList"/>
    <dgm:cxn modelId="{E0BD4BB4-B7F0-4CE7-8077-1F802D947285}" type="presParOf" srcId="{F0460BE6-2E4F-4CF5-9414-9E95EDDA380F}" destId="{821C5B6E-2698-42D1-B783-90638EEB6D56}" srcOrd="3" destOrd="0" presId="urn:microsoft.com/office/officeart/2018/5/layout/IconLeafLabelList"/>
    <dgm:cxn modelId="{D3F014C6-7261-4389-B213-9BFED71ABA4C}" type="presParOf" srcId="{A1D34441-1F90-478C-A0FD-7B264A715450}" destId="{DB76808B-03BB-4A7C-B0E1-97C609C607EC}" srcOrd="1" destOrd="0" presId="urn:microsoft.com/office/officeart/2018/5/layout/IconLeafLabelList"/>
    <dgm:cxn modelId="{6B3DC56A-D28F-4AE7-A8E3-4C26195C1636}" type="presParOf" srcId="{A1D34441-1F90-478C-A0FD-7B264A715450}" destId="{77443AD6-2E24-408C-BE49-C1429FEAF925}" srcOrd="2" destOrd="0" presId="urn:microsoft.com/office/officeart/2018/5/layout/IconLeafLabelList"/>
    <dgm:cxn modelId="{DCEB190C-F1A9-4FFE-B396-F8E75DB12749}" type="presParOf" srcId="{77443AD6-2E24-408C-BE49-C1429FEAF925}" destId="{CCE7A083-36D4-4A28-B164-B463A58F7769}" srcOrd="0" destOrd="0" presId="urn:microsoft.com/office/officeart/2018/5/layout/IconLeafLabelList"/>
    <dgm:cxn modelId="{8C16C3C8-93AE-4087-9F4D-F17F7ECA5A81}" type="presParOf" srcId="{77443AD6-2E24-408C-BE49-C1429FEAF925}" destId="{F03EE9D7-2E0E-415A-B51C-54A8C72A6312}" srcOrd="1" destOrd="0" presId="urn:microsoft.com/office/officeart/2018/5/layout/IconLeafLabelList"/>
    <dgm:cxn modelId="{70B7B22C-4D13-47DD-9093-B457CF06F4A5}" type="presParOf" srcId="{77443AD6-2E24-408C-BE49-C1429FEAF925}" destId="{44C54F1D-F97B-4E85-B810-8327014AFA27}" srcOrd="2" destOrd="0" presId="urn:microsoft.com/office/officeart/2018/5/layout/IconLeafLabelList"/>
    <dgm:cxn modelId="{BFE49888-E0F8-44B5-8A73-96DAAC847408}" type="presParOf" srcId="{77443AD6-2E24-408C-BE49-C1429FEAF925}" destId="{3FD5A556-284D-4F08-9E8C-4DC582F8860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339CA-9857-493A-A419-F54B0AB7FD44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F69D4-8160-411C-95CB-583B2F18874B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2F0CD-CD75-4850-9AEF-446528BE110F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Um site projetado para </a:t>
          </a:r>
          <a:r>
            <a:rPr lang="pt-BR" sz="2500" b="0" i="0" kern="1200" dirty="0">
              <a:latin typeface="Century Gothic" panose="020B0502020202020204"/>
            </a:rPr>
            <a:t>conectar</a:t>
          </a:r>
          <a:r>
            <a:rPr lang="pt-BR" sz="2500" kern="1200" dirty="0">
              <a:latin typeface="Century Gothic" panose="020B0502020202020204"/>
            </a:rPr>
            <a:t>: Empresas e Centro de Coleta</a:t>
          </a:r>
          <a:endParaRPr lang="pt-BR" sz="2500" kern="1200" dirty="0"/>
        </a:p>
      </dsp:txBody>
      <dsp:txXfrm>
        <a:off x="1574907" y="582"/>
        <a:ext cx="4040079" cy="1363556"/>
      </dsp:txXfrm>
    </dsp:sp>
    <dsp:sp modelId="{983CCA77-F8B8-4DB9-A46D-A2EB103AA567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B3753-C779-4536-8B36-2C84FF69F303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39C2C-C5AB-4FE9-9ACF-E431940562E9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/>
            <a:t>Pessoas Físicas </a:t>
          </a:r>
          <a:endParaRPr lang="en-US" sz="2500" kern="1200" dirty="0"/>
        </a:p>
      </dsp:txBody>
      <dsp:txXfrm>
        <a:off x="1574907" y="1705028"/>
        <a:ext cx="4040079" cy="1363556"/>
      </dsp:txXfrm>
    </dsp:sp>
    <dsp:sp modelId="{9561AD7B-2A02-4D4E-B911-25A82DD14650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3CD14-2C86-4648-985E-B6A82C4D6D91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5D8B6-472F-4BEF-B1D6-8EBED94F5CC9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Century Gothic" panose="020B0502020202020204"/>
            </a:rPr>
            <a:t>Mostrando no Mapa a melhor Solução</a:t>
          </a:r>
          <a:endParaRPr lang="pt-BR" sz="2500" kern="1200" dirty="0"/>
        </a:p>
      </dsp:txBody>
      <dsp:txXfrm>
        <a:off x="1574907" y="3409473"/>
        <a:ext cx="4040079" cy="1363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BC2D2-2366-468E-BE70-925CD4888ADE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8E26F-B5F0-4B68-90AC-807E8FEC6FA5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C5B6E-2698-42D1-B783-90638EEB6D56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b="0" i="0" kern="1200" dirty="0"/>
            <a:t>Google Maps</a:t>
          </a:r>
          <a:endParaRPr lang="en-US" sz="2600" b="0" i="0" kern="1200" dirty="0">
            <a:latin typeface="Century Gothic" panose="020B0502020202020204"/>
          </a:endParaRPr>
        </a:p>
      </dsp:txBody>
      <dsp:txXfrm>
        <a:off x="1838544" y="2669638"/>
        <a:ext cx="3318750" cy="720000"/>
      </dsp:txXfrm>
    </dsp:sp>
    <dsp:sp modelId="{CCE7A083-36D4-4A28-B164-B463A58F7769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EE9D7-2E0E-415A-B51C-54A8C72A6312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A556-284D-4F08-9E8C-4DC582F88609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600" b="0" i="0" kern="1200" dirty="0">
              <a:latin typeface="Century Gothic" panose="020B0502020202020204"/>
            </a:rPr>
            <a:t>Google Translate</a:t>
          </a:r>
          <a:endParaRPr lang="pt-BR" sz="2600" kern="1200" dirty="0"/>
        </a:p>
      </dsp:txBody>
      <dsp:txXfrm>
        <a:off x="5738075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6C2922-68C3-4026-8E49-C70B7C4B5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67546-C1B2-4AAB-8BF5-61CD76FC7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6121-D25B-4AC5-BBD6-6FE90395B4AE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112576-9DC7-4FDB-8BFB-0EF70D00D9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D7804E-9965-4D74-A52E-E3CFF24C1A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D458-5E19-46A7-836B-FA691F0804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6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4591-768F-4E46-BDD9-6CEF2C2A53BF}" type="datetimeFigureOut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24FE8-2C51-4F33-8016-943DDDB50B0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4455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4FE8-2C51-4F33-8016-943DDDB50B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FA1FD4-124C-41B5-A1F5-0CA40D635EC7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32C4D-3A26-4B5D-8E4F-973BD3DF5ADC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2AB99-4E6D-4594-BC6F-82C2F5AE7FB6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1409FA-2968-48B1-9FF6-6315697DEB5F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45B1B-4114-4573-9D37-E7A32AE73C47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5421E1-D1D9-4D34-9FB6-486E084F2CE8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34946-31D5-40DC-8836-90FD41097321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74917-C3C2-4E15-93D2-4DEF3E387CDD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6C784-D891-4E85-8FA4-B01C9D785E58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6B716-FD74-43A3-95A8-0E3E76F321E7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18FF0-3178-4F88-A77B-F1CEB6B39696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219DFB-AA3B-4EDD-9E0D-D2B190AC2188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F715E-92DE-4AF0-8677-3C0A6052C00E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01E97-B17F-4701-A843-EF9EEC7A6997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E2B934-B966-45FA-8B19-489217626172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E3DDA-2161-4FDF-922C-16EA192BB3DB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ADE3DA-F2D3-4BA4-AD73-4E641D3606D7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1861FB9-1771-48DC-B6F0-B033C13DE271}" type="datetime1">
              <a:rPr lang="pt-BR" noProof="0" smtClean="0"/>
              <a:t>12/12/2024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dirty="0">
                <a:solidFill>
                  <a:srgbClr val="EBEBEB"/>
                </a:solidFill>
              </a:rPr>
              <a:t>GreenCycle</a:t>
            </a:r>
            <a:br>
              <a:rPr lang="pt-BR" sz="3600" dirty="0">
                <a:solidFill>
                  <a:srgbClr val="EBEBEB"/>
                </a:solidFill>
              </a:rPr>
            </a:br>
            <a:r>
              <a:rPr lang="pt-BR" sz="3600" dirty="0">
                <a:solidFill>
                  <a:srgbClr val="EBEBEB"/>
                </a:solidFill>
              </a:rPr>
              <a:t>Apresentação Final</a:t>
            </a:r>
            <a:br>
              <a:rPr lang="pt-BR" sz="2800" dirty="0"/>
            </a:br>
            <a:br>
              <a:rPr lang="pt-BR" sz="2800" dirty="0"/>
            </a:br>
            <a:r>
              <a:rPr lang="pt-BR" sz="2000" dirty="0">
                <a:solidFill>
                  <a:srgbClr val="EBEBEB"/>
                </a:solidFill>
              </a:rPr>
              <a:t>Lucas </a:t>
            </a:r>
            <a:r>
              <a:rPr lang="pt-BR" sz="2000" dirty="0" err="1">
                <a:solidFill>
                  <a:srgbClr val="EBEBEB"/>
                </a:solidFill>
              </a:rPr>
              <a:t>Alcolea</a:t>
            </a:r>
            <a:r>
              <a:rPr lang="pt-BR" sz="2000" dirty="0">
                <a:solidFill>
                  <a:srgbClr val="EBEBEB"/>
                </a:solidFill>
              </a:rPr>
              <a:t> </a:t>
            </a:r>
            <a:r>
              <a:rPr lang="pt-BR" sz="2000" dirty="0" err="1">
                <a:solidFill>
                  <a:srgbClr val="EBEBEB"/>
                </a:solidFill>
              </a:rPr>
              <a:t>Oue</a:t>
            </a:r>
            <a:br>
              <a:rPr lang="pt-BR" sz="2000" dirty="0"/>
            </a:br>
            <a:r>
              <a:rPr lang="pt-BR" sz="2000" dirty="0">
                <a:solidFill>
                  <a:srgbClr val="EBEBEB"/>
                </a:solidFill>
              </a:rPr>
              <a:t>Lucas  Israel França Gontijo</a:t>
            </a:r>
            <a:br>
              <a:rPr lang="pt-BR" sz="2000" dirty="0"/>
            </a:br>
            <a:r>
              <a:rPr lang="pt-BR" sz="2000" dirty="0">
                <a:solidFill>
                  <a:srgbClr val="EBEBEB"/>
                </a:solidFill>
              </a:rPr>
              <a:t>Rafael Contarini Ferreira Barbosa</a:t>
            </a:r>
            <a:br>
              <a:rPr lang="pt-BR" sz="2000" dirty="0"/>
            </a:br>
            <a:r>
              <a:rPr lang="pt-BR" sz="2000" dirty="0">
                <a:solidFill>
                  <a:srgbClr val="EBEBEB"/>
                </a:solidFill>
              </a:rPr>
              <a:t>Suelen Larissa Alvares </a:t>
            </a:r>
            <a:r>
              <a:rPr lang="pt-BR" sz="2000" dirty="0" err="1">
                <a:solidFill>
                  <a:srgbClr val="EBEBEB"/>
                </a:solidFill>
              </a:rPr>
              <a:t>Marchito</a:t>
            </a:r>
            <a:br>
              <a:rPr lang="pt-BR" sz="2000" dirty="0"/>
            </a:br>
            <a:r>
              <a:rPr lang="pt-BR" sz="2000" dirty="0">
                <a:solidFill>
                  <a:srgbClr val="EBEBEB"/>
                </a:solidFill>
              </a:rPr>
              <a:t>Thiago Campos Brandão Mol</a:t>
            </a:r>
            <a:endParaRPr lang="pt-BR" sz="20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24462" y="4872630"/>
            <a:ext cx="5222326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pt-BR" sz="7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EIXO 01</a:t>
            </a:r>
          </a:p>
          <a:p>
            <a:pPr>
              <a:lnSpc>
                <a:spcPct val="90000"/>
              </a:lnSpc>
            </a:pP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PROFESSOR </a:t>
            </a:r>
            <a:r>
              <a:rPr lang="pt-BR" sz="1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mARCO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rODRIGO</a:t>
            </a:r>
            <a:r>
              <a:rPr lang="pt-BR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cOSTA</a:t>
            </a:r>
            <a:endParaRPr lang="pt-BR" sz="1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Imagem 52" descr="Logotipo, nome da empresa&#10;&#10;Descrição gerada automaticamente">
            <a:extLst>
              <a:ext uri="{FF2B5EF4-FFF2-40B4-BE49-F238E27FC236}">
                <a16:creationId xmlns:a16="http://schemas.microsoft.com/office/drawing/2014/main" id="{2A6105D6-DE86-4077-1816-0940C694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0" y="2295144"/>
            <a:ext cx="2936836" cy="2496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2666C-F4AB-21A5-B3F3-D147CDE4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Testes</a:t>
            </a:r>
            <a:br>
              <a:rPr lang="pt-BR">
                <a:solidFill>
                  <a:srgbClr val="FFFFFF"/>
                </a:solidFill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5D53C-56F8-1E56-560A-A47D9C46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Requisitos Funcionais</a:t>
            </a:r>
          </a:p>
          <a:p>
            <a:pPr>
              <a:buClr>
                <a:srgbClr val="8AD0D6"/>
              </a:buClr>
            </a:pPr>
            <a:r>
              <a:rPr lang="pt-BR" dirty="0"/>
              <a:t>RF 001 - Pesquisa de Informações sobre Descarte</a:t>
            </a:r>
          </a:p>
          <a:p>
            <a:pPr>
              <a:buClr>
                <a:srgbClr val="8AD0D6"/>
              </a:buClr>
            </a:pPr>
            <a:r>
              <a:rPr lang="pt-BR" dirty="0"/>
              <a:t>RF 002 - Localização de Pontos de Coleta</a:t>
            </a:r>
          </a:p>
          <a:p>
            <a:pPr>
              <a:buClr>
                <a:srgbClr val="8AD0D6"/>
              </a:buClr>
            </a:pPr>
            <a:r>
              <a:rPr lang="pt-BR" dirty="0"/>
              <a:t>RF 003 - Cadastro de Empresas</a:t>
            </a:r>
          </a:p>
          <a:p>
            <a:pPr>
              <a:buClr>
                <a:srgbClr val="8AD0D6"/>
              </a:buClr>
            </a:pPr>
            <a:r>
              <a:rPr lang="pt-BR" dirty="0"/>
              <a:t>RF 004 - Agendamento de Coletas</a:t>
            </a:r>
          </a:p>
          <a:p>
            <a:pPr>
              <a:buClr>
                <a:srgbClr val="8AD0D6"/>
              </a:buClr>
            </a:pPr>
            <a:r>
              <a:rPr lang="pt-BR" dirty="0"/>
              <a:t>RF 005 - Emissão de Relatórios</a:t>
            </a:r>
          </a:p>
          <a:p>
            <a:pPr>
              <a:buClr>
                <a:srgbClr val="8AD0D6"/>
              </a:buClr>
            </a:pPr>
            <a:r>
              <a:rPr lang="pt-BR" dirty="0"/>
              <a:t>RF 006 - </a:t>
            </a:r>
            <a:r>
              <a:rPr lang="pt-BR" dirty="0">
                <a:ea typeface="+mj-lt"/>
                <a:cs typeface="+mj-lt"/>
              </a:rPr>
              <a:t>Notificação de Lembretes de Legislação</a:t>
            </a:r>
            <a:endParaRPr lang="pt-BR" dirty="0"/>
          </a:p>
          <a:p>
            <a:pPr>
              <a:buClr>
                <a:srgbClr val="8AD0D6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397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A2666C-F4AB-21A5-B3F3-D147CDE4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Testes</a:t>
            </a:r>
            <a:br>
              <a:rPr lang="pt-BR">
                <a:solidFill>
                  <a:srgbClr val="FFFFFF"/>
                </a:solidFill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5D53C-56F8-1E56-560A-A47D9C46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Requisitos Não Funcionais</a:t>
            </a:r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001 - Desempenho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002 - Segurança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003 - Disponibilidade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004 - Compatibilidade com Dispositivos Móveis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005 - Escalabilidade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pt-BR" dirty="0">
                <a:ea typeface="+mj-lt"/>
                <a:cs typeface="+mj-lt"/>
              </a:rPr>
              <a:t>RNF 006 - Manutenção Fácil </a:t>
            </a:r>
            <a:endParaRPr lang="pt-BR" dirty="0"/>
          </a:p>
          <a:p>
            <a:pPr>
              <a:buClr>
                <a:srgbClr val="F7F7F7"/>
              </a:buClr>
            </a:pPr>
            <a:endParaRPr lang="pt-BR" dirty="0"/>
          </a:p>
          <a:p>
            <a:pPr>
              <a:buClr>
                <a:srgbClr val="8AD0D6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031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B5F6F-8376-7190-B727-6623907A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Desafios encontrados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A9A11-B966-DC17-E724-099BD7D2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Não poder usar frameworks como node.js</a:t>
            </a:r>
          </a:p>
          <a:p>
            <a:pPr>
              <a:buClr>
                <a:srgbClr val="8AD0D6"/>
              </a:buClr>
            </a:pPr>
            <a:r>
              <a:rPr lang="pt-BR" dirty="0"/>
              <a:t>Não ter banco de dados</a:t>
            </a:r>
          </a:p>
          <a:p>
            <a:pPr>
              <a:buClr>
                <a:srgbClr val="8AD0D6"/>
              </a:buClr>
            </a:pPr>
            <a:r>
              <a:rPr lang="pt-BR" dirty="0"/>
              <a:t>Distância dos membros pelo globo</a:t>
            </a:r>
          </a:p>
          <a:p>
            <a:pPr>
              <a:buClr>
                <a:srgbClr val="8AD0D6"/>
              </a:buClr>
            </a:pPr>
            <a:r>
              <a:rPr lang="pt-BR" dirty="0"/>
              <a:t>Membro do grupo que saiu</a:t>
            </a:r>
          </a:p>
          <a:p>
            <a:pPr>
              <a:buClr>
                <a:srgbClr val="8AD0D6"/>
              </a:buClr>
            </a:pPr>
            <a:r>
              <a:rPr lang="pt-BR" dirty="0" err="1"/>
              <a:t>Deploy</a:t>
            </a:r>
            <a:r>
              <a:rPr lang="pt-BR" dirty="0"/>
              <a:t> na Azure</a:t>
            </a:r>
          </a:p>
        </p:txBody>
      </p:sp>
    </p:spTree>
    <p:extLst>
      <p:ext uri="{BB962C8B-B14F-4D97-AF65-F5344CB8AC3E}">
        <p14:creationId xmlns:p14="http://schemas.microsoft.com/office/powerpoint/2010/main" val="17789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4F4AF27-BA67-BACC-AD89-2DB5DC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3176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B368C-F84F-32B7-2087-2EB3FB82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2F2F2"/>
                </a:solidFill>
              </a:rPr>
              <a:t>Nossa Solução 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12CD5DBF-6BA1-CE35-9503-C1F84486A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4028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01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D3A82-F8BA-4FCB-3DF1-E4AA955E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API's</a:t>
            </a:r>
            <a:r>
              <a:rPr lang="pt-BR" dirty="0">
                <a:solidFill>
                  <a:srgbClr val="EBEBEB"/>
                </a:solidFill>
              </a:rPr>
              <a:t> Implementadas</a:t>
            </a:r>
            <a:r>
              <a:rPr lang="pt-BR">
                <a:solidFill>
                  <a:srgbClr val="EBEBEB"/>
                </a:solidFill>
              </a:rPr>
              <a:t> 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48840F6A-6FE4-8BB2-A0F0-8292ED0F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9494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01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Espaço Reservado para Conteúdo 5" descr="Interface gráfica do usuário, Aplicativo, Mapa&#10;&#10;Descrição gerada automaticamente">
            <a:extLst>
              <a:ext uri="{FF2B5EF4-FFF2-40B4-BE49-F238E27FC236}">
                <a16:creationId xmlns:a16="http://schemas.microsoft.com/office/drawing/2014/main" id="{60D333A3-CDDA-9A2B-895F-F3268B615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2852" r="-1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7B77A8-B5C4-1076-1222-EDD5930A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Página Principal</a:t>
            </a:r>
          </a:p>
        </p:txBody>
      </p:sp>
    </p:spTree>
    <p:extLst>
      <p:ext uri="{BB962C8B-B14F-4D97-AF65-F5344CB8AC3E}">
        <p14:creationId xmlns:p14="http://schemas.microsoft.com/office/powerpoint/2010/main" val="22133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0D5B-C4DE-FC1F-DF45-A970014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Interface para </a:t>
            </a:r>
            <a:r>
              <a:rPr lang="en-US" sz="3300" dirty="0" err="1"/>
              <a:t>Empresas</a:t>
            </a:r>
          </a:p>
        </p:txBody>
      </p:sp>
      <p:pic>
        <p:nvPicPr>
          <p:cNvPr id="15" name="Espaço Reservado para Conteúdo 14" descr="Interface gráfica do usuário, Mapa&#10;&#10;Descrição gerada automaticamente">
            <a:extLst>
              <a:ext uri="{FF2B5EF4-FFF2-40B4-BE49-F238E27FC236}">
                <a16:creationId xmlns:a16="http://schemas.microsoft.com/office/drawing/2014/main" id="{8E468302-67E7-1344-FBB4-E44EEF21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22" r="-1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6" name="Rectangle 40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333B00E7-5D26-5DBA-CBAE-1776AC8BA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3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19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6BC91-9162-16D2-0104-2D722F2E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Compra e Venda de Créditos de Carbono</a:t>
            </a: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4FD7CE5-3EF3-79FF-7132-C23926C3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2" b="29209"/>
          <a:stretch/>
        </p:blipFill>
        <p:spPr>
          <a:xfrm>
            <a:off x="607848" y="609601"/>
            <a:ext cx="6946290" cy="27660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09D7B2C1-5D44-9DCF-8341-C7337E169C6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" b="29209"/>
          <a:stretch/>
        </p:blipFill>
        <p:spPr>
          <a:xfrm>
            <a:off x="607848" y="3482341"/>
            <a:ext cx="6946290" cy="2766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3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8DF46-0A7D-2D67-E2ED-08AE220F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Relatório de Impacto Ambiental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2F7F214-877C-5E5D-0EE8-6F6C1507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5024" y="1320088"/>
            <a:ext cx="7291454" cy="42173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7098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B2F55-57DC-FF47-F20B-271A873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Regulamentações Pertinentes 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Espaço Reservado para Conteúdo 3" descr="Uma imagem contendo Tabela&#10;&#10;Descrição gerada automaticamente">
            <a:extLst>
              <a:ext uri="{FF2B5EF4-FFF2-40B4-BE49-F238E27FC236}">
                <a16:creationId xmlns:a16="http://schemas.microsoft.com/office/drawing/2014/main" id="{EFFF6130-5EA7-D5DA-8D7D-57D870D16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15926" y="647699"/>
            <a:ext cx="4726517" cy="2658666"/>
          </a:xfrm>
          <a:prstGeom prst="rect">
            <a:avLst/>
          </a:prstGeom>
          <a:effectLst/>
        </p:spPr>
      </p:pic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5EE9320C-13F4-FDFA-CD6A-A1649FBF8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4235377"/>
            <a:ext cx="6270662" cy="11906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531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75DA0F1-6C74-2765-D22F-9F6C6CF43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371" r="-1" b="2642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5B7BA7-1287-8C64-A543-B8526093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Educacional</a:t>
            </a:r>
          </a:p>
        </p:txBody>
      </p:sp>
    </p:spTree>
    <p:extLst>
      <p:ext uri="{BB962C8B-B14F-4D97-AF65-F5344CB8AC3E}">
        <p14:creationId xmlns:p14="http://schemas.microsoft.com/office/powerpoint/2010/main" val="194004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Íon</vt:lpstr>
      <vt:lpstr>GreenCycle Apresentação Final  Lucas Alcolea Oue Lucas  Israel França Gontijo Rafael Contarini Ferreira Barbosa Suelen Larissa Alvares Marchito Thiago Campos Brandão Mol</vt:lpstr>
      <vt:lpstr>Nossa Solução </vt:lpstr>
      <vt:lpstr>API's Implementadas </vt:lpstr>
      <vt:lpstr>Página Principal</vt:lpstr>
      <vt:lpstr>Interface para Empresas</vt:lpstr>
      <vt:lpstr>Compra e Venda de Créditos de Carbono</vt:lpstr>
      <vt:lpstr>Relatório de Impacto Ambiental</vt:lpstr>
      <vt:lpstr>Regulamentações Pertinentes </vt:lpstr>
      <vt:lpstr>Educacional</vt:lpstr>
      <vt:lpstr>Testes </vt:lpstr>
      <vt:lpstr>Testes </vt:lpstr>
      <vt:lpstr>Desafios encontrados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644</cp:revision>
  <dcterms:created xsi:type="dcterms:W3CDTF">2024-11-24T06:20:48Z</dcterms:created>
  <dcterms:modified xsi:type="dcterms:W3CDTF">2024-12-12T23:03:46Z</dcterms:modified>
</cp:coreProperties>
</file>