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4223ed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34223ed2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4223ed2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34223ed2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3590e05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3590e051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3590e05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13590e051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4223ed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34223ed2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6a01ef43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d6a01ef437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4223ed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134223ed2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4223ed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34223ed2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hiagoVini13/ticktag-frontend" TargetMode="External"/><Relationship Id="rId4" Type="http://schemas.openxmlformats.org/officeDocument/2006/relationships/hyperlink" Target="https://github.com/sales-victor/ticktag-mobile/" TargetMode="External"/><Relationship Id="rId5" Type="http://schemas.openxmlformats.org/officeDocument/2006/relationships/hyperlink" Target="https://github.com/sales-victor/TickTa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TickTag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Professor: Kleber Jacques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Grupo 11</a:t>
            </a:r>
            <a:r>
              <a:rPr lang="en-US" sz="1800"/>
              <a:t>: 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João Gabriel Alves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Jônatas Fernandes Ferreira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João Sales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Kelly Marques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Marco Willy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Thiago Vinicius Costa Guimarães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 de Políticas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600200"/>
            <a:ext cx="82296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Wireframe: Estrutura inicial das páginas de políticas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Página Final: Clareza e acessibilidade aprimoradas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75" y="3247513"/>
            <a:ext cx="2933024" cy="20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924" y="2661950"/>
            <a:ext cx="5661801" cy="3526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" y="1600200"/>
            <a:ext cx="82296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Wireframe: Estrutura inicial das páginas de suporte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Página Final: Clareza e acessibilidade aprimoradas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2918400"/>
            <a:ext cx="4110225" cy="30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25" y="2643250"/>
            <a:ext cx="4566350" cy="361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1600200"/>
            <a:ext cx="82296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Wireframe: Estrutura inicial das páginas de cadastro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Página Final: Clareza e acessibilidade aprimoradas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9382" r="9382" t="0"/>
          <a:stretch/>
        </p:blipFill>
        <p:spPr>
          <a:xfrm>
            <a:off x="4425225" y="2643250"/>
            <a:ext cx="4566350" cy="361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0800"/>
            <a:ext cx="4120425" cy="281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e Catálogo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1600200"/>
            <a:ext cx="37257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327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/>
              <a:t>Wireframe: Esboço do dashboard e catálogo com filtros</a:t>
            </a:r>
            <a:endParaRPr/>
          </a:p>
          <a:p>
            <a:pPr indent="-334327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/>
              <a:t>Página Final: Filtros refinados e layout para navegação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2271" l="0" r="0" t="2281"/>
          <a:stretch/>
        </p:blipFill>
        <p:spPr>
          <a:xfrm>
            <a:off x="4182837" y="1538875"/>
            <a:ext cx="4503964" cy="505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13" y="2928600"/>
            <a:ext cx="3251676" cy="36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Carrinho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1600200"/>
            <a:ext cx="8229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Wireframe: Layout inicial do carrinho apresentando os itens selecionados pelo usuário na tela de eventos;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18725"/>
            <a:ext cx="8528995" cy="35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Confirmação de Pagamento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1600200"/>
            <a:ext cx="8229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Wireframe: Layout inicial da tela de confirmação de apresentando as opções de pagamento via Pix ou Cartão de Crédito;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150" y="2949150"/>
            <a:ext cx="4356852" cy="209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50" y="2947413"/>
            <a:ext cx="4482352" cy="209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57200" y="1600200"/>
            <a:ext cx="8229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Wireframe: Layout inicial da tela de tickets que apresenta as compras realizadas pelo usuário;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6700"/>
            <a:ext cx="8839200" cy="35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Desafios e Soluções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Desafios: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- Sincronização de dados em tempo real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- Segurança para proteção de dados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- Comunicação do back e front</a:t>
            </a:r>
            <a:endParaRPr sz="1800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Soluções: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- Definir permissões adequadas na CORS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- Testes rigorosos de API para funcionalidade</a:t>
            </a:r>
            <a:endParaRPr sz="18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- Docker para facilitar o deploy usando render</a:t>
            </a:r>
            <a:endParaRPr sz="1800"/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800"/>
              <a:t>- PostgreSQL para um banco simples e funcional*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 e Melhorias Futuras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Realizações: Plataforma desenvolvida com visualização, criação e compra de ingressos para eventos criados pelos próprios usuários. Login e cadastro funcionando como esperado.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Melhorias Futuras: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- Finalização da homepage e suas funcionalidades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- Ajustes na tipagem de ingressos na criação de eventos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- Página de configurações da conta do usuário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- Novos filtros de busca de eventos</a:t>
            </a:r>
            <a:endParaRPr sz="1800"/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800"/>
              <a:t>- Implementação de uma identidade visual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do Projeto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Desenvolver uma aplicação para listagem e venda de ingressos para eventos.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Principais Funcionalidades: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Catálogo de eventos com filtros avançados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Páginas detalhadas de eventos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Processo de compra e gerenciamento de conta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Contribuições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8557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João Gabriel Alves r</a:t>
            </a:r>
            <a:r>
              <a:rPr lang="en-US" sz="1800"/>
              <a:t>esponsável por: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Páginas de Evento e Criar Evento: Desenvolvimento do frontend e backend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Wireframes: Criação dos wireframes iniciais, documentação e deploy</a:t>
            </a:r>
            <a:endParaRPr sz="18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Jônatas Fernandes Ferreira responsável por: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Páginas de Políticas e Suporte: Implementação das páginas de políticas e suporte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Suporte ao Usuário: Desenvolvimento da página de suporte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João Sales responsável por: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Arquitetura Backend: Estruturação da arquitetura do backend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800"/>
              <a:t>Homepage, Navbar e Footer: Desenvolvimento e implementação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Contribuições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8557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Kelly Marques responsável por:</a:t>
            </a:r>
            <a:endParaRPr/>
          </a:p>
          <a:p>
            <a:pPr indent="-325755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Dashboard: Desenvolvimento do painel de gerenciamento de eventos</a:t>
            </a:r>
            <a:endParaRPr/>
          </a:p>
          <a:p>
            <a:pPr indent="-325755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Catálogo de Eventos: Implementação com filtros avançados</a:t>
            </a:r>
            <a:endParaRPr/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Marco Willy responsável por:</a:t>
            </a:r>
            <a:endParaRPr/>
          </a:p>
          <a:p>
            <a:pPr indent="-325755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Login e Cadastro: Implementação do backend para autenticação segura</a:t>
            </a:r>
            <a:endParaRPr/>
          </a:p>
          <a:p>
            <a:pPr indent="-325755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Segurança: Proteção dos dados do usuário</a:t>
            </a:r>
            <a:endParaRPr sz="1800"/>
          </a:p>
          <a:p>
            <a:pPr indent="-325755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Deployment: Implantação da aplicação usando Docker e Render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Thiago responsável por:</a:t>
            </a:r>
            <a:endParaRPr/>
          </a:p>
          <a:p>
            <a:pPr indent="-325755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Carrinho e Confirmação de Compra: Desenvolvimento das funcionalidades de compra</a:t>
            </a:r>
            <a:endParaRPr/>
          </a:p>
          <a:p>
            <a:pPr indent="-325755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-US" sz="1800"/>
              <a:t>Gerenciamento de Transações: Implementação da lógica de backend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do Sistema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Frontend</a:t>
            </a:r>
            <a:r>
              <a:rPr lang="en-US" sz="1800"/>
              <a:t>: React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https://github.com/ThiagoVini13/ticktag-frontend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Mobile: React Native: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https://github.com/sales-victor/ticktag-mobile/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Backend: Spring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https://github.com/sales-victor/TickTag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Banco de Dados: PostgreSQL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Deploy: Render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352900" y="117350"/>
            <a:ext cx="443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e Registro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352900" y="106875"/>
            <a:ext cx="443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e Catálogo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75" y="1098175"/>
            <a:ext cx="2647974" cy="53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724" y="1035275"/>
            <a:ext cx="2659090" cy="53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50" y="1234463"/>
            <a:ext cx="2546559" cy="513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84" y="1234463"/>
            <a:ext cx="2539485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45277" l="0" r="0" t="0"/>
          <a:stretch/>
        </p:blipFill>
        <p:spPr>
          <a:xfrm>
            <a:off x="3962900" y="150275"/>
            <a:ext cx="4928851" cy="446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53434"/>
          <a:stretch/>
        </p:blipFill>
        <p:spPr>
          <a:xfrm>
            <a:off x="153300" y="2826325"/>
            <a:ext cx="4329874" cy="34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50"/>
            <a:ext cx="3594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evento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