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Garet Light" charset="1" panose="00000000000000000000"/>
      <p:regular r:id="rId24"/>
    </p:embeddedFont>
    <p:embeddedFont>
      <p:font typeface="Garet Bold" charset="1" panose="00000000000000000000"/>
      <p:regular r:id="rId25"/>
    </p:embeddedFont>
    <p:embeddedFont>
      <p:font typeface="Glasgow" charset="1" panose="00000000000000000000"/>
      <p:regular r:id="rId26"/>
    </p:embeddedFont>
    <p:embeddedFont>
      <p:font typeface="Garet" charset="1" panose="00000000000000000000"/>
      <p:regular r:id="rId27"/>
    </p:embeddedFont>
    <p:embeddedFont>
      <p:font typeface="Eastman Grotesque" charset="1" panose="00000500000000000000"/>
      <p:regular r:id="rId28"/>
    </p:embeddedFont>
    <p:embeddedFont>
      <p:font typeface="Eastman Grotesque Bold" charset="1" panose="00000800000000000000"/>
      <p:regular r:id="rId29"/>
    </p:embeddedFont>
    <p:embeddedFont>
      <p:font typeface="Inter" charset="1" panose="020B0502030000000004"/>
      <p:regular r:id="rId30"/>
    </p:embeddedFont>
    <p:embeddedFont>
      <p:font typeface="Arimo" charset="1" panose="020B0604020202020204"/>
      <p:regular r:id="rId31"/>
    </p:embeddedFont>
    <p:embeddedFont>
      <p:font typeface="Canva Sans Bold" charset="1" panose="020B0803030501040103"/>
      <p:regular r:id="rId32"/>
    </p:embeddedFont>
    <p:embeddedFont>
      <p:font typeface="Roboto" charset="1" panose="02000000000000000000"/>
      <p:regular r:id="rId33"/>
    </p:embeddedFont>
    <p:embeddedFont>
      <p:font typeface="Roboto Bold" charset="1" panose="02000000000000000000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11" Target="../media/image31.png" Type="http://schemas.openxmlformats.org/officeDocument/2006/relationships/image"/><Relationship Id="rId12" Target="../media/image32.png" Type="http://schemas.openxmlformats.org/officeDocument/2006/relationships/image"/><Relationship Id="rId13" Target="../media/image33.png" Type="http://schemas.openxmlformats.org/officeDocument/2006/relationships/image"/><Relationship Id="rId14" Target="../media/image34.png" Type="http://schemas.openxmlformats.org/officeDocument/2006/relationships/image"/><Relationship Id="rId15" Target="../media/image35.png" Type="http://schemas.openxmlformats.org/officeDocument/2006/relationships/image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11.pn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Relationship Id="rId8" Target="../media/image28.png" Type="http://schemas.openxmlformats.org/officeDocument/2006/relationships/image"/><Relationship Id="rId9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png" Type="http://schemas.openxmlformats.org/officeDocument/2006/relationships/image"/><Relationship Id="rId12" Target="../media/image43.png" Type="http://schemas.openxmlformats.org/officeDocument/2006/relationships/image"/><Relationship Id="rId13" Target="../media/image44.png" Type="http://schemas.openxmlformats.org/officeDocument/2006/relationships/image"/><Relationship Id="rId14" Target="../media/image45.png" Type="http://schemas.openxmlformats.org/officeDocument/2006/relationships/image"/><Relationship Id="rId15" Target="../media/image46.png" Type="http://schemas.openxmlformats.org/officeDocument/2006/relationships/image"/><Relationship Id="rId16" Target="../media/image47.png" Type="http://schemas.openxmlformats.org/officeDocument/2006/relationships/image"/><Relationship Id="rId17" Target="../media/image48.png" Type="http://schemas.openxmlformats.org/officeDocument/2006/relationships/image"/><Relationship Id="rId18" Target="../media/image49.png" Type="http://schemas.openxmlformats.org/officeDocument/2006/relationships/image"/><Relationship Id="rId19" Target="../media/image50.png" Type="http://schemas.openxmlformats.org/officeDocument/2006/relationships/image"/><Relationship Id="rId2" Target="../media/image33.png" Type="http://schemas.openxmlformats.org/officeDocument/2006/relationships/image"/><Relationship Id="rId20" Target="../media/image51.png" Type="http://schemas.openxmlformats.org/officeDocument/2006/relationships/image"/><Relationship Id="rId21" Target="../media/image52.png" Type="http://schemas.openxmlformats.org/officeDocument/2006/relationships/image"/><Relationship Id="rId22" Target="../media/image53.png" Type="http://schemas.openxmlformats.org/officeDocument/2006/relationships/image"/><Relationship Id="rId23" Target="../media/image35.png" Type="http://schemas.openxmlformats.org/officeDocument/2006/relationships/image"/><Relationship Id="rId24" Target="../media/image11.png" Type="http://schemas.openxmlformats.org/officeDocument/2006/relationships/image"/><Relationship Id="rId3" Target="../media/image32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31.png" Type="http://schemas.openxmlformats.org/officeDocument/2006/relationships/image"/><Relationship Id="rId8" Target="../media/image39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5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13" Target="../media/image48.png" Type="http://schemas.openxmlformats.org/officeDocument/2006/relationships/image"/><Relationship Id="rId14" Target="../media/image49.png" Type="http://schemas.openxmlformats.org/officeDocument/2006/relationships/image"/><Relationship Id="rId15" Target="../media/image50.png" Type="http://schemas.openxmlformats.org/officeDocument/2006/relationships/image"/><Relationship Id="rId16" Target="../media/image55.png" Type="http://schemas.openxmlformats.org/officeDocument/2006/relationships/image"/><Relationship Id="rId17" Target="../media/image56.png" Type="http://schemas.openxmlformats.org/officeDocument/2006/relationships/image"/><Relationship Id="rId18" Target="../media/image57.png" Type="http://schemas.openxmlformats.org/officeDocument/2006/relationships/image"/><Relationship Id="rId19" Target="../media/image20.png" Type="http://schemas.openxmlformats.org/officeDocument/2006/relationships/image"/><Relationship Id="rId2" Target="../media/image52.png" Type="http://schemas.openxmlformats.org/officeDocument/2006/relationships/image"/><Relationship Id="rId20" Target="../media/image21.png" Type="http://schemas.openxmlformats.org/officeDocument/2006/relationships/image"/><Relationship Id="rId21" Target="../media/image58.png" Type="http://schemas.openxmlformats.org/officeDocument/2006/relationships/image"/><Relationship Id="rId22" Target="../media/image11.png" Type="http://schemas.openxmlformats.org/officeDocument/2006/relationships/image"/><Relationship Id="rId3" Target="../media/image33.png" Type="http://schemas.openxmlformats.org/officeDocument/2006/relationships/image"/><Relationship Id="rId4" Target="../media/image32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Relationship Id="rId7" Target="../media/image54.png" Type="http://schemas.openxmlformats.org/officeDocument/2006/relationships/image"/><Relationship Id="rId8" Target="../media/image53.png" Type="http://schemas.openxmlformats.org/officeDocument/2006/relationships/image"/><Relationship Id="rId9" Target="../media/image4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11.png" Type="http://schemas.openxmlformats.org/officeDocument/2006/relationships/image"/><Relationship Id="rId2" Target="https://media.canva.com/v2/image-resize/format:PNG/height:200/quality:100/uri:ifs%3A%2F%2F%2Fffb82020-65df-4c9c-bdc4-53f0bc53be2d/watermark:F/width:200?csig=AAAAAAAAAAAAAAAAAAAAAKz3xgq4jT1zqmAtdhzdON5K0TxcsW87MAg07b8S1PJG&amp;exp=1745098547&amp;osig=AAAAAAAAAAAAAAAAAAAAANs48JenquYa7outFdhLVMz0d1QWxCY2TcqerMnLRW4w&amp;signer=media-rpc&amp;x-canva-quality=thumbnail" TargetMode="External" Type="http://schemas.openxmlformats.org/officeDocument/2006/relationships/hyperlink"/><Relationship Id="rId3" Target="../media/image52.png" Type="http://schemas.openxmlformats.org/officeDocument/2006/relationships/image"/><Relationship Id="rId4" Target="../media/image33.png" Type="http://schemas.openxmlformats.org/officeDocument/2006/relationships/image"/><Relationship Id="rId5" Target="../media/image32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9.png" Type="http://schemas.openxmlformats.org/officeDocument/2006/relationships/image"/><Relationship Id="rId11" Target="../media/image32.png" Type="http://schemas.openxmlformats.org/officeDocument/2006/relationships/image"/><Relationship Id="rId12" Target="../media/image35.png" Type="http://schemas.openxmlformats.org/officeDocument/2006/relationships/image"/><Relationship Id="rId13" Target="../media/image11.png" Type="http://schemas.openxmlformats.org/officeDocument/2006/relationships/image"/><Relationship Id="rId2" Target="../media/image52.png" Type="http://schemas.openxmlformats.org/officeDocument/2006/relationships/image"/><Relationship Id="rId3" Target="../media/image33.png" Type="http://schemas.openxmlformats.org/officeDocument/2006/relationships/image"/><Relationship Id="rId4" Target="../media/image60.png" Type="http://schemas.openxmlformats.org/officeDocument/2006/relationships/image"/><Relationship Id="rId5" Target="../media/image61.png" Type="http://schemas.openxmlformats.org/officeDocument/2006/relationships/image"/><Relationship Id="rId6" Target="../media/image62.jpeg" Type="http://schemas.openxmlformats.org/officeDocument/2006/relationships/image"/><Relationship Id="rId7" Target="../media/image31.png" Type="http://schemas.openxmlformats.org/officeDocument/2006/relationships/image"/><Relationship Id="rId8" Target="../media/image41.pn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65.png" Type="http://schemas.openxmlformats.org/officeDocument/2006/relationships/image"/><Relationship Id="rId12" Target="../media/image32.png" Type="http://schemas.openxmlformats.org/officeDocument/2006/relationships/image"/><Relationship Id="rId13" Target="../media/image35.png" Type="http://schemas.openxmlformats.org/officeDocument/2006/relationships/image"/><Relationship Id="rId14" Target="../media/image11.png" Type="http://schemas.openxmlformats.org/officeDocument/2006/relationships/image"/><Relationship Id="rId2" Target="../media/image52.png" Type="http://schemas.openxmlformats.org/officeDocument/2006/relationships/image"/><Relationship Id="rId3" Target="../media/image33.png" Type="http://schemas.openxmlformats.org/officeDocument/2006/relationships/image"/><Relationship Id="rId4" Target="../media/image60.png" Type="http://schemas.openxmlformats.org/officeDocument/2006/relationships/image"/><Relationship Id="rId5" Target="../media/image63.png" Type="http://schemas.openxmlformats.org/officeDocument/2006/relationships/image"/><Relationship Id="rId6" Target="../media/image64.png" Type="http://schemas.openxmlformats.org/officeDocument/2006/relationships/image"/><Relationship Id="rId7" Target="../media/image61.png" Type="http://schemas.openxmlformats.org/officeDocument/2006/relationships/image"/><Relationship Id="rId8" Target="../media/image31.png" Type="http://schemas.openxmlformats.org/officeDocument/2006/relationships/image"/><Relationship Id="rId9" Target="../media/image4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22.png" Type="http://schemas.openxmlformats.org/officeDocument/2006/relationships/image"/><Relationship Id="rId12" Target="../media/image67.png" Type="http://schemas.openxmlformats.org/officeDocument/2006/relationships/image"/><Relationship Id="rId13" Target="../media/image20.png" Type="http://schemas.openxmlformats.org/officeDocument/2006/relationships/image"/><Relationship Id="rId14" Target="../media/image41.png" Type="http://schemas.openxmlformats.org/officeDocument/2006/relationships/image"/><Relationship Id="rId15" Target="../media/image35.png" Type="http://schemas.openxmlformats.org/officeDocument/2006/relationships/image"/><Relationship Id="rId16" Target="../media/image21.png" Type="http://schemas.openxmlformats.org/officeDocument/2006/relationships/image"/><Relationship Id="rId17" Target="../media/image11.png" Type="http://schemas.openxmlformats.org/officeDocument/2006/relationships/image"/><Relationship Id="rId2" Target="../media/image52.png" Type="http://schemas.openxmlformats.org/officeDocument/2006/relationships/image"/><Relationship Id="rId3" Target="../media/image33.png" Type="http://schemas.openxmlformats.org/officeDocument/2006/relationships/image"/><Relationship Id="rId4" Target="../media/image60.png" Type="http://schemas.openxmlformats.org/officeDocument/2006/relationships/image"/><Relationship Id="rId5" Target="../media/image63.png" Type="http://schemas.openxmlformats.org/officeDocument/2006/relationships/image"/><Relationship Id="rId6" Target="../media/image66.png" Type="http://schemas.openxmlformats.org/officeDocument/2006/relationships/image"/><Relationship Id="rId7" Target="../media/image61.png" Type="http://schemas.openxmlformats.org/officeDocument/2006/relationships/image"/><Relationship Id="rId8" Target="../media/image64.png" Type="http://schemas.openxmlformats.org/officeDocument/2006/relationships/image"/><Relationship Id="rId9" Target="../media/image62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0.png" Type="http://schemas.openxmlformats.org/officeDocument/2006/relationships/image"/><Relationship Id="rId11" Target="../media/image46.png" Type="http://schemas.openxmlformats.org/officeDocument/2006/relationships/image"/><Relationship Id="rId12" Target="../media/image29.png" Type="http://schemas.openxmlformats.org/officeDocument/2006/relationships/image"/><Relationship Id="rId13" Target="../media/image69.png" Type="http://schemas.openxmlformats.org/officeDocument/2006/relationships/image"/><Relationship Id="rId14" Target="../media/image45.png" Type="http://schemas.openxmlformats.org/officeDocument/2006/relationships/image"/><Relationship Id="rId15" Target="../media/image70.png" Type="http://schemas.openxmlformats.org/officeDocument/2006/relationships/image"/><Relationship Id="rId16" Target="../media/image71.png" Type="http://schemas.openxmlformats.org/officeDocument/2006/relationships/image"/><Relationship Id="rId17" Target="../media/image72.png" Type="http://schemas.openxmlformats.org/officeDocument/2006/relationships/image"/><Relationship Id="rId18" Target="../media/image34.png" Type="http://schemas.openxmlformats.org/officeDocument/2006/relationships/image"/><Relationship Id="rId19" Target="../media/image35.png" Type="http://schemas.openxmlformats.org/officeDocument/2006/relationships/image"/><Relationship Id="rId2" Target="../media/image52.png" Type="http://schemas.openxmlformats.org/officeDocument/2006/relationships/image"/><Relationship Id="rId20" Target="../media/image28.png" Type="http://schemas.openxmlformats.org/officeDocument/2006/relationships/image"/><Relationship Id="rId21" Target="../media/image11.png" Type="http://schemas.openxmlformats.org/officeDocument/2006/relationships/image"/><Relationship Id="rId3" Target="../media/image32.png" Type="http://schemas.openxmlformats.org/officeDocument/2006/relationships/image"/><Relationship Id="rId4" Target="../media/image68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20.png" Type="http://schemas.openxmlformats.org/officeDocument/2006/relationships/image"/><Relationship Id="rId8" Target="../media/image44.png" Type="http://schemas.openxmlformats.org/officeDocument/2006/relationships/image"/><Relationship Id="rId9" Target="../media/image4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2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2.png" Type="http://schemas.openxmlformats.org/officeDocument/2006/relationships/image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02002"/>
            <a:ext cx="1926739" cy="1583621"/>
          </a:xfrm>
          <a:custGeom>
            <a:avLst/>
            <a:gdLst/>
            <a:ahLst/>
            <a:cxnLst/>
            <a:rect r="r" b="b" t="t" l="l"/>
            <a:pathLst>
              <a:path h="1583621" w="1926739">
                <a:moveTo>
                  <a:pt x="0" y="0"/>
                </a:moveTo>
                <a:lnTo>
                  <a:pt x="1926739" y="0"/>
                </a:lnTo>
                <a:lnTo>
                  <a:pt x="1926739" y="1583621"/>
                </a:lnTo>
                <a:lnTo>
                  <a:pt x="0" y="1583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809214"/>
            <a:ext cx="162306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357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Apresentação do Projeto de Interface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162306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b="true" sz="3500" spc="357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Sistemas da Informação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285081" y="2612321"/>
            <a:ext cx="3717838" cy="3528680"/>
            <a:chOff x="0" y="0"/>
            <a:chExt cx="4957117" cy="47049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38150"/>
              <a:ext cx="4957117" cy="5143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52"/>
                </a:lnSpc>
              </a:pPr>
              <a:r>
                <a:rPr lang="en-US" sz="23251" spc="-116">
                  <a:solidFill>
                    <a:srgbClr val="0003FF"/>
                  </a:solidFill>
                  <a:latin typeface="Glasgow"/>
                  <a:ea typeface="Glasgow"/>
                  <a:cs typeface="Glasgow"/>
                  <a:sym typeface="Glasgow"/>
                </a:rPr>
                <a:t>Fin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642671" y="335679"/>
              <a:ext cx="2008904" cy="1093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26"/>
                </a:lnSpc>
                <a:spcBef>
                  <a:spcPct val="0"/>
                </a:spcBef>
              </a:pPr>
              <a:r>
                <a:rPr lang="en-US" sz="4947">
                  <a:solidFill>
                    <a:srgbClr val="000000"/>
                  </a:solidFill>
                  <a:latin typeface="Glasgow"/>
                  <a:ea typeface="Glasgow"/>
                  <a:cs typeface="Glasgow"/>
                  <a:sym typeface="Glasgow"/>
                </a:rPr>
                <a:t>Time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7790414"/>
            <a:ext cx="16230600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spc="275" b="true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Professor:</a:t>
            </a:r>
            <a:r>
              <a:rPr lang="en-US" sz="2699" spc="275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 Marco Rodrigo Costa</a:t>
            </a:r>
          </a:p>
          <a:p>
            <a:pPr algn="l">
              <a:lnSpc>
                <a:spcPts val="3779"/>
              </a:lnSpc>
            </a:pPr>
            <a:r>
              <a:rPr lang="en-US" sz="2699" spc="275" b="true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Alunos:</a:t>
            </a:r>
            <a:r>
              <a:rPr lang="en-US" sz="2699" spc="275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 Laura Magalhães, Mariana Alves, Monaliza Vitor,  </a:t>
            </a:r>
          </a:p>
          <a:p>
            <a:pPr algn="l">
              <a:lnSpc>
                <a:spcPts val="3779"/>
              </a:lnSpc>
            </a:pPr>
            <a:r>
              <a:rPr lang="en-US" sz="2699" spc="275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Octávio Augusto Guimarães, Raphael da Veiga e Rodrigo Elias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775934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spc="254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264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5705" y="-40880"/>
            <a:ext cx="18483705" cy="1847459"/>
            <a:chOff x="0" y="0"/>
            <a:chExt cx="5234940" cy="52323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234940" cy="523236"/>
            </a:xfrm>
            <a:custGeom>
              <a:avLst/>
              <a:gdLst/>
              <a:ahLst/>
              <a:cxnLst/>
              <a:rect r="r" b="b" t="t" l="l"/>
              <a:pathLst>
                <a:path h="523236" w="5234940">
                  <a:moveTo>
                    <a:pt x="0" y="0"/>
                  </a:moveTo>
                  <a:lnTo>
                    <a:pt x="5234940" y="0"/>
                  </a:lnTo>
                  <a:lnTo>
                    <a:pt x="5234940" y="523236"/>
                  </a:lnTo>
                  <a:lnTo>
                    <a:pt x="0" y="52323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234940" cy="5518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43265" y="2524840"/>
            <a:ext cx="13510867" cy="7762160"/>
            <a:chOff x="0" y="0"/>
            <a:chExt cx="3826537" cy="21983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26537" cy="2198393"/>
            </a:xfrm>
            <a:custGeom>
              <a:avLst/>
              <a:gdLst/>
              <a:ahLst/>
              <a:cxnLst/>
              <a:rect r="r" b="b" t="t" l="l"/>
              <a:pathLst>
                <a:path h="2198393" w="3826537">
                  <a:moveTo>
                    <a:pt x="40111" y="0"/>
                  </a:moveTo>
                  <a:lnTo>
                    <a:pt x="3786426" y="0"/>
                  </a:lnTo>
                  <a:cubicBezTo>
                    <a:pt x="3808579" y="0"/>
                    <a:pt x="3826537" y="17958"/>
                    <a:pt x="3826537" y="40111"/>
                  </a:cubicBezTo>
                  <a:lnTo>
                    <a:pt x="3826537" y="2158282"/>
                  </a:lnTo>
                  <a:cubicBezTo>
                    <a:pt x="3826537" y="2168920"/>
                    <a:pt x="3822311" y="2179122"/>
                    <a:pt x="3814789" y="2186644"/>
                  </a:cubicBezTo>
                  <a:cubicBezTo>
                    <a:pt x="3807266" y="2194167"/>
                    <a:pt x="3797064" y="2198393"/>
                    <a:pt x="3786426" y="2198393"/>
                  </a:cubicBezTo>
                  <a:lnTo>
                    <a:pt x="40111" y="2198393"/>
                  </a:lnTo>
                  <a:cubicBezTo>
                    <a:pt x="29473" y="2198393"/>
                    <a:pt x="19271" y="2194167"/>
                    <a:pt x="11748" y="2186644"/>
                  </a:cubicBezTo>
                  <a:cubicBezTo>
                    <a:pt x="4226" y="2179122"/>
                    <a:pt x="0" y="2168920"/>
                    <a:pt x="0" y="2158282"/>
                  </a:cubicBezTo>
                  <a:lnTo>
                    <a:pt x="0" y="40111"/>
                  </a:lnTo>
                  <a:cubicBezTo>
                    <a:pt x="0" y="17958"/>
                    <a:pt x="17958" y="0"/>
                    <a:pt x="40111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26537" cy="2236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050830" y="3183108"/>
            <a:ext cx="8530261" cy="6819177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750324" y="2993977"/>
            <a:ext cx="4404330" cy="3799944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394391" y="6653814"/>
            <a:ext cx="4792620" cy="4006673"/>
          </a:xfrm>
          <a:prstGeom prst="rect">
            <a:avLst/>
          </a:prstGeom>
        </p:spPr>
      </p:pic>
      <p:sp>
        <p:nvSpPr>
          <p:cNvPr name="Freeform 14" id="14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6674618" y="512008"/>
            <a:ext cx="1105561" cy="1090771"/>
            <a:chOff x="0" y="0"/>
            <a:chExt cx="1474081" cy="145436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7172" y="0"/>
              <a:ext cx="1404373" cy="1404373"/>
            </a:xfrm>
            <a:custGeom>
              <a:avLst/>
              <a:gdLst/>
              <a:ahLst/>
              <a:cxnLst/>
              <a:rect r="r" b="b" t="t" l="l"/>
              <a:pathLst>
                <a:path h="1404373" w="1404373">
                  <a:moveTo>
                    <a:pt x="0" y="0"/>
                  </a:moveTo>
                  <a:lnTo>
                    <a:pt x="1404373" y="0"/>
                  </a:lnTo>
                  <a:lnTo>
                    <a:pt x="1404373" y="1404373"/>
                  </a:lnTo>
                  <a:lnTo>
                    <a:pt x="0" y="14043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74081" cy="1454361"/>
            </a:xfrm>
            <a:custGeom>
              <a:avLst/>
              <a:gdLst/>
              <a:ahLst/>
              <a:cxnLst/>
              <a:rect r="r" b="b" t="t" l="l"/>
              <a:pathLst>
                <a:path h="1454361" w="1474081">
                  <a:moveTo>
                    <a:pt x="0" y="0"/>
                  </a:moveTo>
                  <a:lnTo>
                    <a:pt x="1474081" y="0"/>
                  </a:lnTo>
                  <a:lnTo>
                    <a:pt x="1474081" y="1454361"/>
                  </a:lnTo>
                  <a:lnTo>
                    <a:pt x="0" y="14543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7496299" y="164992"/>
            <a:ext cx="567759" cy="569000"/>
            <a:chOff x="0" y="0"/>
            <a:chExt cx="757012" cy="758667"/>
          </a:xfrm>
        </p:grpSpPr>
        <p:grpSp>
          <p:nvGrpSpPr>
            <p:cNvPr name="Group 19" id="19"/>
            <p:cNvGrpSpPr/>
            <p:nvPr/>
          </p:nvGrpSpPr>
          <p:grpSpPr>
            <a:xfrm rot="0">
              <a:off x="0" y="0"/>
              <a:ext cx="757012" cy="758667"/>
              <a:chOff x="0" y="0"/>
              <a:chExt cx="168386" cy="16875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68386" cy="168754"/>
              </a:xfrm>
              <a:custGeom>
                <a:avLst/>
                <a:gdLst/>
                <a:ahLst/>
                <a:cxnLst/>
                <a:rect r="r" b="b" t="t" l="l"/>
                <a:pathLst>
                  <a:path h="168754" w="168386">
                    <a:moveTo>
                      <a:pt x="84193" y="0"/>
                    </a:moveTo>
                    <a:lnTo>
                      <a:pt x="84193" y="0"/>
                    </a:lnTo>
                    <a:cubicBezTo>
                      <a:pt x="106522" y="0"/>
                      <a:pt x="127937" y="8870"/>
                      <a:pt x="143727" y="24660"/>
                    </a:cubicBezTo>
                    <a:cubicBezTo>
                      <a:pt x="159516" y="40449"/>
                      <a:pt x="168386" y="61864"/>
                      <a:pt x="168386" y="84193"/>
                    </a:cubicBezTo>
                    <a:lnTo>
                      <a:pt x="168386" y="84561"/>
                    </a:lnTo>
                    <a:cubicBezTo>
                      <a:pt x="168386" y="106891"/>
                      <a:pt x="159516" y="128305"/>
                      <a:pt x="143727" y="144095"/>
                    </a:cubicBezTo>
                    <a:cubicBezTo>
                      <a:pt x="127937" y="159884"/>
                      <a:pt x="106522" y="168754"/>
                      <a:pt x="84193" y="168754"/>
                    </a:cubicBezTo>
                    <a:lnTo>
                      <a:pt x="84193" y="168754"/>
                    </a:lnTo>
                    <a:cubicBezTo>
                      <a:pt x="61864" y="168754"/>
                      <a:pt x="40449" y="159884"/>
                      <a:pt x="24660" y="144095"/>
                    </a:cubicBezTo>
                    <a:cubicBezTo>
                      <a:pt x="8870" y="128305"/>
                      <a:pt x="0" y="106891"/>
                      <a:pt x="0" y="84561"/>
                    </a:cubicBezTo>
                    <a:lnTo>
                      <a:pt x="0" y="84193"/>
                    </a:lnTo>
                    <a:cubicBezTo>
                      <a:pt x="0" y="61864"/>
                      <a:pt x="8870" y="40449"/>
                      <a:pt x="24660" y="24660"/>
                    </a:cubicBezTo>
                    <a:cubicBezTo>
                      <a:pt x="40449" y="8870"/>
                      <a:pt x="61864" y="0"/>
                      <a:pt x="84193" y="0"/>
                    </a:cubicBezTo>
                    <a:close/>
                  </a:path>
                </a:pathLst>
              </a:custGeom>
              <a:solidFill>
                <a:srgbClr val="4361FF"/>
              </a:solidFill>
              <a:ln w="28575" cap="rnd">
                <a:solidFill>
                  <a:srgbClr val="4361FF"/>
                </a:solidFill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68386" cy="2068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57012" cy="757012"/>
            </a:xfrm>
            <a:custGeom>
              <a:avLst/>
              <a:gdLst/>
              <a:ahLst/>
              <a:cxnLst/>
              <a:rect r="r" b="b" t="t" l="l"/>
              <a:pathLst>
                <a:path h="757012" w="757012">
                  <a:moveTo>
                    <a:pt x="0" y="0"/>
                  </a:moveTo>
                  <a:lnTo>
                    <a:pt x="757012" y="0"/>
                  </a:lnTo>
                  <a:lnTo>
                    <a:pt x="757012" y="757012"/>
                  </a:lnTo>
                  <a:lnTo>
                    <a:pt x="0" y="757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-315084" y="1806579"/>
            <a:ext cx="3101547" cy="718261"/>
            <a:chOff x="0" y="0"/>
            <a:chExt cx="878418" cy="20342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8418" cy="203425"/>
            </a:xfrm>
            <a:custGeom>
              <a:avLst/>
              <a:gdLst/>
              <a:ahLst/>
              <a:cxnLst/>
              <a:rect r="r" b="b" t="t" l="l"/>
              <a:pathLst>
                <a:path h="203425" w="878418">
                  <a:moveTo>
                    <a:pt x="0" y="0"/>
                  </a:moveTo>
                  <a:lnTo>
                    <a:pt x="878418" y="0"/>
                  </a:lnTo>
                  <a:lnTo>
                    <a:pt x="878418" y="203425"/>
                  </a:lnTo>
                  <a:lnTo>
                    <a:pt x="0" y="203425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878418" cy="24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270784" y="1898588"/>
            <a:ext cx="534242" cy="534242"/>
          </a:xfrm>
          <a:custGeom>
            <a:avLst/>
            <a:gdLst/>
            <a:ahLst/>
            <a:cxnLst/>
            <a:rect r="r" b="b" t="t" l="l"/>
            <a:pathLst>
              <a:path h="534242" w="534242">
                <a:moveTo>
                  <a:pt x="0" y="0"/>
                </a:moveTo>
                <a:lnTo>
                  <a:pt x="534242" y="0"/>
                </a:lnTo>
                <a:lnTo>
                  <a:pt x="534242" y="534243"/>
                </a:lnTo>
                <a:lnTo>
                  <a:pt x="0" y="53424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1955563" y="3039721"/>
            <a:ext cx="2353094" cy="345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6"/>
              </a:lnSpc>
              <a:spcBef>
                <a:spcPct val="0"/>
              </a:spcBef>
            </a:pPr>
            <a:r>
              <a:rPr lang="en-US" sz="199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gastos do mês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955563" y="6536332"/>
            <a:ext cx="3257399" cy="354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9"/>
              </a:lnSpc>
              <a:spcBef>
                <a:spcPct val="0"/>
              </a:spcBef>
            </a:pPr>
            <a:r>
              <a:rPr lang="en-US" sz="200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Top 5  investimentos do mês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3710182" y="3020671"/>
            <a:ext cx="3120985" cy="49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2"/>
              </a:lnSpc>
              <a:spcBef>
                <a:spcPct val="0"/>
              </a:spcBef>
            </a:pPr>
            <a:r>
              <a:rPr lang="en-US" sz="28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Gastos / Investidos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5344695" y="835224"/>
            <a:ext cx="1209437" cy="316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4"/>
              </a:lnSpc>
              <a:spcBef>
                <a:spcPct val="0"/>
              </a:spcBef>
            </a:pPr>
            <a:r>
              <a:rPr lang="en-US" sz="180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 Oliveira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3448435" y="568927"/>
            <a:ext cx="7735052" cy="919545"/>
            <a:chOff x="0" y="0"/>
            <a:chExt cx="10313402" cy="1226060"/>
          </a:xfrm>
        </p:grpSpPr>
        <p:sp>
          <p:nvSpPr>
            <p:cNvPr name="TextBox 32" id="32"/>
            <p:cNvSpPr txBox="true"/>
            <p:nvPr/>
          </p:nvSpPr>
          <p:spPr>
            <a:xfrm rot="0">
              <a:off x="975619" y="-66675"/>
              <a:ext cx="1155101" cy="610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3"/>
                </a:lnSpc>
                <a:spcBef>
                  <a:spcPct val="0"/>
                </a:spcBef>
              </a:pPr>
              <a:r>
                <a:rPr lang="en-US" b="true" sz="2680">
                  <a:solidFill>
                    <a:srgbClr val="4361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Saldo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4312856" y="-66675"/>
              <a:ext cx="1864489" cy="610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3"/>
                </a:lnSpc>
                <a:spcBef>
                  <a:spcPct val="0"/>
                </a:spcBef>
              </a:pPr>
              <a:r>
                <a:rPr lang="en-US" b="true" sz="2680">
                  <a:solidFill>
                    <a:srgbClr val="FF313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Despesa 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8123508" y="-66675"/>
              <a:ext cx="1534266" cy="610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3"/>
                </a:lnSpc>
                <a:spcBef>
                  <a:spcPct val="0"/>
                </a:spcBef>
              </a:pPr>
              <a:r>
                <a:rPr lang="en-US" b="true" sz="2680">
                  <a:solidFill>
                    <a:srgbClr val="00BF6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Receita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615657"/>
              <a:ext cx="2811815" cy="610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3"/>
                </a:lnSpc>
                <a:spcBef>
                  <a:spcPct val="0"/>
                </a:spcBef>
              </a:pPr>
              <a:r>
                <a:rPr lang="en-US" b="true" sz="2680">
                  <a:solidFill>
                    <a:srgbClr val="4361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R$ 5.000,00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903434" y="592606"/>
              <a:ext cx="2683047" cy="610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3"/>
                </a:lnSpc>
                <a:spcBef>
                  <a:spcPct val="0"/>
                </a:spcBef>
              </a:pPr>
              <a:r>
                <a:rPr lang="en-US" b="true" sz="2680">
                  <a:solidFill>
                    <a:srgbClr val="FF3131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R$ 2.500,00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7467880" y="592606"/>
              <a:ext cx="2845523" cy="6104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53"/>
                </a:lnSpc>
                <a:spcBef>
                  <a:spcPct val="0"/>
                </a:spcBef>
              </a:pPr>
              <a:r>
                <a:rPr lang="en-US" b="true" sz="2680">
                  <a:solidFill>
                    <a:srgbClr val="00BF63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R$ 7.500,00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097886" y="733992"/>
            <a:ext cx="2328876" cy="589416"/>
            <a:chOff x="0" y="0"/>
            <a:chExt cx="3105167" cy="785888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3105167" cy="785888"/>
              <a:chOff x="0" y="0"/>
              <a:chExt cx="574791" cy="145474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574791" cy="145474"/>
              </a:xfrm>
              <a:custGeom>
                <a:avLst/>
                <a:gdLst/>
                <a:ahLst/>
                <a:cxnLst/>
                <a:rect r="r" b="b" t="t" l="l"/>
                <a:pathLst>
                  <a:path h="145474" w="574791">
                    <a:moveTo>
                      <a:pt x="72737" y="0"/>
                    </a:moveTo>
                    <a:lnTo>
                      <a:pt x="502054" y="0"/>
                    </a:lnTo>
                    <a:cubicBezTo>
                      <a:pt x="542226" y="0"/>
                      <a:pt x="574791" y="32565"/>
                      <a:pt x="574791" y="72737"/>
                    </a:cubicBezTo>
                    <a:lnTo>
                      <a:pt x="574791" y="72737"/>
                    </a:lnTo>
                    <a:cubicBezTo>
                      <a:pt x="574791" y="112909"/>
                      <a:pt x="542226" y="145474"/>
                      <a:pt x="502054" y="145474"/>
                    </a:cubicBezTo>
                    <a:lnTo>
                      <a:pt x="72737" y="145474"/>
                    </a:lnTo>
                    <a:cubicBezTo>
                      <a:pt x="32565" y="145474"/>
                      <a:pt x="0" y="112909"/>
                      <a:pt x="0" y="72737"/>
                    </a:cubicBezTo>
                    <a:lnTo>
                      <a:pt x="0" y="72737"/>
                    </a:lnTo>
                    <a:cubicBezTo>
                      <a:pt x="0" y="32565"/>
                      <a:pt x="32565" y="0"/>
                      <a:pt x="7273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>
                <a:solidFill>
                  <a:srgbClr val="4361FF"/>
                </a:solidFill>
                <a:prstDash val="solid"/>
                <a:round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0" y="-38100"/>
                <a:ext cx="574791" cy="1835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2144946" y="160500"/>
              <a:ext cx="687984" cy="464887"/>
            </a:xfrm>
            <a:custGeom>
              <a:avLst/>
              <a:gdLst/>
              <a:ahLst/>
              <a:cxnLst/>
              <a:rect r="r" b="b" t="t" l="l"/>
              <a:pathLst>
                <a:path h="464887" w="687984">
                  <a:moveTo>
                    <a:pt x="0" y="0"/>
                  </a:moveTo>
                  <a:lnTo>
                    <a:pt x="687984" y="0"/>
                  </a:lnTo>
                  <a:lnTo>
                    <a:pt x="687984" y="464888"/>
                  </a:lnTo>
                  <a:lnTo>
                    <a:pt x="0" y="464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23303" r="0" b="-24685"/>
              </a:stretch>
            </a:blipFill>
          </p:spPr>
        </p:sp>
        <p:sp>
          <p:nvSpPr>
            <p:cNvPr name="TextBox 43" id="43"/>
            <p:cNvSpPr txBox="true"/>
            <p:nvPr/>
          </p:nvSpPr>
          <p:spPr>
            <a:xfrm rot="0">
              <a:off x="338272" y="192297"/>
              <a:ext cx="1686628" cy="3631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17"/>
                </a:lnSpc>
                <a:spcBef>
                  <a:spcPct val="0"/>
                </a:spcBef>
              </a:pPr>
              <a:r>
                <a:rPr lang="en-US" b="true" sz="1655">
                  <a:solidFill>
                    <a:srgbClr val="4361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Período(30D)</a:t>
              </a: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036589" y="2001562"/>
            <a:ext cx="1281351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Página Inicial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219741" y="4766221"/>
            <a:ext cx="542271" cy="542271"/>
          </a:xfrm>
          <a:custGeom>
            <a:avLst/>
            <a:gdLst/>
            <a:ahLst/>
            <a:cxnLst/>
            <a:rect r="r" b="b" t="t" l="l"/>
            <a:pathLst>
              <a:path h="542271" w="542271">
                <a:moveTo>
                  <a:pt x="0" y="0"/>
                </a:moveTo>
                <a:lnTo>
                  <a:pt x="542270" y="0"/>
                </a:lnTo>
                <a:lnTo>
                  <a:pt x="542270" y="542271"/>
                </a:lnTo>
                <a:lnTo>
                  <a:pt x="0" y="5422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243764" y="2949482"/>
            <a:ext cx="542271" cy="542271"/>
          </a:xfrm>
          <a:custGeom>
            <a:avLst/>
            <a:gdLst/>
            <a:ahLst/>
            <a:cxnLst/>
            <a:rect r="r" b="b" t="t" l="l"/>
            <a:pathLst>
              <a:path h="542271" w="542271">
                <a:moveTo>
                  <a:pt x="0" y="0"/>
                </a:moveTo>
                <a:lnTo>
                  <a:pt x="542271" y="0"/>
                </a:lnTo>
                <a:lnTo>
                  <a:pt x="542271" y="542271"/>
                </a:lnTo>
                <a:lnTo>
                  <a:pt x="0" y="54227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243764" y="3893963"/>
            <a:ext cx="542271" cy="542271"/>
          </a:xfrm>
          <a:custGeom>
            <a:avLst/>
            <a:gdLst/>
            <a:ahLst/>
            <a:cxnLst/>
            <a:rect r="r" b="b" t="t" l="l"/>
            <a:pathLst>
              <a:path h="542271" w="542271">
                <a:moveTo>
                  <a:pt x="0" y="0"/>
                </a:moveTo>
                <a:lnTo>
                  <a:pt x="542271" y="0"/>
                </a:lnTo>
                <a:lnTo>
                  <a:pt x="542271" y="542271"/>
                </a:lnTo>
                <a:lnTo>
                  <a:pt x="0" y="54227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-5400000">
            <a:off x="2311779" y="4052607"/>
            <a:ext cx="286815" cy="286815"/>
          </a:xfrm>
          <a:custGeom>
            <a:avLst/>
            <a:gdLst/>
            <a:ahLst/>
            <a:cxnLst/>
            <a:rect r="r" b="b" t="t" l="l"/>
            <a:pathLst>
              <a:path h="286815" w="286815">
                <a:moveTo>
                  <a:pt x="0" y="0"/>
                </a:moveTo>
                <a:lnTo>
                  <a:pt x="286815" y="0"/>
                </a:lnTo>
                <a:lnTo>
                  <a:pt x="286815" y="286816"/>
                </a:lnTo>
                <a:lnTo>
                  <a:pt x="0" y="28681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987385" y="3049246"/>
            <a:ext cx="500689" cy="29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4"/>
              </a:lnSpc>
              <a:spcBef>
                <a:spcPct val="0"/>
              </a:spcBef>
            </a:pPr>
            <a:r>
              <a:rPr lang="en-US" sz="168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87385" y="4869853"/>
            <a:ext cx="602625" cy="28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5"/>
              </a:lnSpc>
              <a:spcBef>
                <a:spcPct val="0"/>
              </a:spcBef>
            </a:pPr>
            <a:r>
              <a:rPr lang="en-US" sz="158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Cartão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987385" y="4014507"/>
            <a:ext cx="1133292" cy="293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4"/>
              </a:lnSpc>
              <a:spcBef>
                <a:spcPct val="0"/>
              </a:spcBef>
            </a:pPr>
            <a:r>
              <a:rPr lang="en-US" sz="168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Transações</a:t>
            </a:r>
          </a:p>
        </p:txBody>
      </p:sp>
      <p:sp>
        <p:nvSpPr>
          <p:cNvPr name="Freeform 52" id="52"/>
          <p:cNvSpPr/>
          <p:nvPr/>
        </p:nvSpPr>
        <p:spPr>
          <a:xfrm flipH="false" flipV="false" rot="-5400000">
            <a:off x="2311779" y="4893949"/>
            <a:ext cx="286815" cy="286815"/>
          </a:xfrm>
          <a:custGeom>
            <a:avLst/>
            <a:gdLst/>
            <a:ahLst/>
            <a:cxnLst/>
            <a:rect r="r" b="b" t="t" l="l"/>
            <a:pathLst>
              <a:path h="286815" w="286815">
                <a:moveTo>
                  <a:pt x="0" y="0"/>
                </a:moveTo>
                <a:lnTo>
                  <a:pt x="286815" y="0"/>
                </a:lnTo>
                <a:lnTo>
                  <a:pt x="286815" y="286815"/>
                </a:lnTo>
                <a:lnTo>
                  <a:pt x="0" y="28681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15" y="0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91545" y="4957506"/>
            <a:ext cx="3074325" cy="671627"/>
            <a:chOff x="0" y="0"/>
            <a:chExt cx="864960" cy="1889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64960" cy="188962"/>
            </a:xfrm>
            <a:custGeom>
              <a:avLst/>
              <a:gdLst/>
              <a:ahLst/>
              <a:cxnLst/>
              <a:rect r="r" b="b" t="t" l="l"/>
              <a:pathLst>
                <a:path h="188962" w="864960">
                  <a:moveTo>
                    <a:pt x="0" y="0"/>
                  </a:moveTo>
                  <a:lnTo>
                    <a:pt x="864960" y="0"/>
                  </a:lnTo>
                  <a:lnTo>
                    <a:pt x="864960" y="188962"/>
                  </a:lnTo>
                  <a:lnTo>
                    <a:pt x="0" y="188962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64960" cy="227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058633" y="4100334"/>
            <a:ext cx="13679805" cy="5561155"/>
            <a:chOff x="0" y="0"/>
            <a:chExt cx="3848806" cy="15646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48806" cy="1564628"/>
            </a:xfrm>
            <a:custGeom>
              <a:avLst/>
              <a:gdLst/>
              <a:ahLst/>
              <a:cxnLst/>
              <a:rect r="r" b="b" t="t" l="l"/>
              <a:pathLst>
                <a:path h="1564628" w="3848806">
                  <a:moveTo>
                    <a:pt x="19808" y="0"/>
                  </a:moveTo>
                  <a:lnTo>
                    <a:pt x="3828998" y="0"/>
                  </a:lnTo>
                  <a:cubicBezTo>
                    <a:pt x="3834251" y="0"/>
                    <a:pt x="3839290" y="2087"/>
                    <a:pt x="3843004" y="5802"/>
                  </a:cubicBezTo>
                  <a:cubicBezTo>
                    <a:pt x="3846719" y="9516"/>
                    <a:pt x="3848806" y="14554"/>
                    <a:pt x="3848806" y="19808"/>
                  </a:cubicBezTo>
                  <a:lnTo>
                    <a:pt x="3848806" y="1544820"/>
                  </a:lnTo>
                  <a:cubicBezTo>
                    <a:pt x="3848806" y="1550074"/>
                    <a:pt x="3846719" y="1555112"/>
                    <a:pt x="3843004" y="1558826"/>
                  </a:cubicBezTo>
                  <a:cubicBezTo>
                    <a:pt x="3839290" y="1562541"/>
                    <a:pt x="3834251" y="1564628"/>
                    <a:pt x="3828998" y="1564628"/>
                  </a:cubicBezTo>
                  <a:lnTo>
                    <a:pt x="19808" y="1564628"/>
                  </a:lnTo>
                  <a:cubicBezTo>
                    <a:pt x="14554" y="1564628"/>
                    <a:pt x="9516" y="1562541"/>
                    <a:pt x="5802" y="1558826"/>
                  </a:cubicBezTo>
                  <a:cubicBezTo>
                    <a:pt x="2087" y="1555112"/>
                    <a:pt x="0" y="1550074"/>
                    <a:pt x="0" y="1544820"/>
                  </a:cubicBezTo>
                  <a:lnTo>
                    <a:pt x="0" y="19808"/>
                  </a:lnTo>
                  <a:cubicBezTo>
                    <a:pt x="0" y="14554"/>
                    <a:pt x="2087" y="9516"/>
                    <a:pt x="5802" y="5802"/>
                  </a:cubicBezTo>
                  <a:cubicBezTo>
                    <a:pt x="9516" y="2087"/>
                    <a:pt x="14554" y="0"/>
                    <a:pt x="19808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848806" cy="1602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58633" y="846293"/>
            <a:ext cx="3242776" cy="2917877"/>
            <a:chOff x="0" y="0"/>
            <a:chExt cx="912353" cy="820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12353" cy="820943"/>
            </a:xfrm>
            <a:custGeom>
              <a:avLst/>
              <a:gdLst/>
              <a:ahLst/>
              <a:cxnLst/>
              <a:rect r="r" b="b" t="t" l="l"/>
              <a:pathLst>
                <a:path h="820943" w="912353">
                  <a:moveTo>
                    <a:pt x="83560" y="0"/>
                  </a:moveTo>
                  <a:lnTo>
                    <a:pt x="828793" y="0"/>
                  </a:lnTo>
                  <a:cubicBezTo>
                    <a:pt x="874942" y="0"/>
                    <a:pt x="912353" y="37411"/>
                    <a:pt x="912353" y="83560"/>
                  </a:cubicBezTo>
                  <a:lnTo>
                    <a:pt x="912353" y="737383"/>
                  </a:lnTo>
                  <a:cubicBezTo>
                    <a:pt x="912353" y="783532"/>
                    <a:pt x="874942" y="820943"/>
                    <a:pt x="828793" y="820943"/>
                  </a:cubicBezTo>
                  <a:lnTo>
                    <a:pt x="83560" y="820943"/>
                  </a:lnTo>
                  <a:cubicBezTo>
                    <a:pt x="37411" y="820943"/>
                    <a:pt x="0" y="783532"/>
                    <a:pt x="0" y="737383"/>
                  </a:cubicBezTo>
                  <a:lnTo>
                    <a:pt x="0" y="83560"/>
                  </a:lnTo>
                  <a:cubicBezTo>
                    <a:pt x="0" y="37411"/>
                    <a:pt x="37411" y="0"/>
                    <a:pt x="83560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912353" cy="849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551460" y="4311469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40448" y="6901976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40448" y="5085922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6655759" y="846293"/>
            <a:ext cx="10082679" cy="2917877"/>
            <a:chOff x="0" y="0"/>
            <a:chExt cx="2836756" cy="8209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36756" cy="820943"/>
            </a:xfrm>
            <a:custGeom>
              <a:avLst/>
              <a:gdLst/>
              <a:ahLst/>
              <a:cxnLst/>
              <a:rect r="r" b="b" t="t" l="l"/>
              <a:pathLst>
                <a:path h="820943" w="2836756">
                  <a:moveTo>
                    <a:pt x="26875" y="0"/>
                  </a:moveTo>
                  <a:lnTo>
                    <a:pt x="2809882" y="0"/>
                  </a:lnTo>
                  <a:cubicBezTo>
                    <a:pt x="2817009" y="0"/>
                    <a:pt x="2823845" y="2831"/>
                    <a:pt x="2828885" y="7871"/>
                  </a:cubicBezTo>
                  <a:cubicBezTo>
                    <a:pt x="2833925" y="12911"/>
                    <a:pt x="2836756" y="19747"/>
                    <a:pt x="2836756" y="26875"/>
                  </a:cubicBezTo>
                  <a:lnTo>
                    <a:pt x="2836756" y="794069"/>
                  </a:lnTo>
                  <a:cubicBezTo>
                    <a:pt x="2836756" y="801196"/>
                    <a:pt x="2833925" y="808032"/>
                    <a:pt x="2828885" y="813072"/>
                  </a:cubicBezTo>
                  <a:cubicBezTo>
                    <a:pt x="2823845" y="818112"/>
                    <a:pt x="2817009" y="820943"/>
                    <a:pt x="2809882" y="820943"/>
                  </a:cubicBezTo>
                  <a:lnTo>
                    <a:pt x="26875" y="820943"/>
                  </a:lnTo>
                  <a:cubicBezTo>
                    <a:pt x="19747" y="820943"/>
                    <a:pt x="12911" y="818112"/>
                    <a:pt x="7871" y="813072"/>
                  </a:cubicBezTo>
                  <a:cubicBezTo>
                    <a:pt x="2831" y="808032"/>
                    <a:pt x="0" y="801196"/>
                    <a:pt x="0" y="794069"/>
                  </a:cubicBezTo>
                  <a:lnTo>
                    <a:pt x="0" y="26875"/>
                  </a:lnTo>
                  <a:cubicBezTo>
                    <a:pt x="0" y="19747"/>
                    <a:pt x="2831" y="12911"/>
                    <a:pt x="7871" y="7871"/>
                  </a:cubicBezTo>
                  <a:cubicBezTo>
                    <a:pt x="12911" y="2831"/>
                    <a:pt x="19747" y="0"/>
                    <a:pt x="26875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836756" cy="85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752285" y="4671237"/>
            <a:ext cx="3206156" cy="414685"/>
            <a:chOff x="0" y="0"/>
            <a:chExt cx="1183047" cy="1530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83047" cy="153016"/>
            </a:xfrm>
            <a:custGeom>
              <a:avLst/>
              <a:gdLst/>
              <a:ahLst/>
              <a:cxnLst/>
              <a:rect r="r" b="b" t="t" l="l"/>
              <a:pathLst>
                <a:path h="153016" w="1183047">
                  <a:moveTo>
                    <a:pt x="21732" y="0"/>
                  </a:moveTo>
                  <a:lnTo>
                    <a:pt x="1161315" y="0"/>
                  </a:lnTo>
                  <a:cubicBezTo>
                    <a:pt x="1173317" y="0"/>
                    <a:pt x="1183047" y="9730"/>
                    <a:pt x="1183047" y="21732"/>
                  </a:cubicBezTo>
                  <a:lnTo>
                    <a:pt x="1183047" y="131283"/>
                  </a:lnTo>
                  <a:cubicBezTo>
                    <a:pt x="1183047" y="137047"/>
                    <a:pt x="1180758" y="142575"/>
                    <a:pt x="1176682" y="146650"/>
                  </a:cubicBezTo>
                  <a:cubicBezTo>
                    <a:pt x="1172606" y="150726"/>
                    <a:pt x="1167079" y="153016"/>
                    <a:pt x="1161315" y="153016"/>
                  </a:cubicBezTo>
                  <a:lnTo>
                    <a:pt x="21732" y="153016"/>
                  </a:lnTo>
                  <a:cubicBezTo>
                    <a:pt x="9730" y="153016"/>
                    <a:pt x="0" y="143286"/>
                    <a:pt x="0" y="131283"/>
                  </a:cubicBezTo>
                  <a:lnTo>
                    <a:pt x="0" y="21732"/>
                  </a:lnTo>
                  <a:cubicBezTo>
                    <a:pt x="0" y="9730"/>
                    <a:pt x="9730" y="0"/>
                    <a:pt x="2173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183047" cy="181590"/>
            </a:xfrm>
            <a:prstGeom prst="rect">
              <a:avLst/>
            </a:prstGeom>
          </p:spPr>
          <p:txBody>
            <a:bodyPr anchor="ctr" rtlCol="false" tIns="38734" lIns="38734" bIns="38734" rIns="38734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14355363" y="4671237"/>
            <a:ext cx="0" cy="414685"/>
          </a:xfrm>
          <a:prstGeom prst="line">
            <a:avLst/>
          </a:prstGeom>
          <a:ln cap="flat" w="28575">
            <a:solidFill>
              <a:srgbClr val="436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4" id="24"/>
          <p:cNvSpPr/>
          <p:nvPr/>
        </p:nvSpPr>
        <p:spPr>
          <a:xfrm flipH="false" flipV="false" rot="0">
            <a:off x="12834833" y="4762782"/>
            <a:ext cx="231595" cy="231595"/>
          </a:xfrm>
          <a:custGeom>
            <a:avLst/>
            <a:gdLst/>
            <a:ahLst/>
            <a:cxnLst/>
            <a:rect r="r" b="b" t="t" l="l"/>
            <a:pathLst>
              <a:path h="231595" w="231595">
                <a:moveTo>
                  <a:pt x="0" y="0"/>
                </a:moveTo>
                <a:lnTo>
                  <a:pt x="231596" y="0"/>
                </a:lnTo>
                <a:lnTo>
                  <a:pt x="231596" y="231596"/>
                </a:lnTo>
                <a:lnTo>
                  <a:pt x="0" y="23159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439274" y="4725648"/>
            <a:ext cx="452645" cy="305863"/>
          </a:xfrm>
          <a:custGeom>
            <a:avLst/>
            <a:gdLst/>
            <a:ahLst/>
            <a:cxnLst/>
            <a:rect r="r" b="b" t="t" l="l"/>
            <a:pathLst>
              <a:path h="305863" w="452645">
                <a:moveTo>
                  <a:pt x="0" y="0"/>
                </a:moveTo>
                <a:lnTo>
                  <a:pt x="452644" y="0"/>
                </a:lnTo>
                <a:lnTo>
                  <a:pt x="452644" y="305863"/>
                </a:lnTo>
                <a:lnTo>
                  <a:pt x="0" y="3058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303" r="0" b="-24685"/>
            </a:stretch>
          </a:blipFill>
        </p:spPr>
      </p:sp>
      <p:pic>
        <p:nvPicPr>
          <p:cNvPr name="Picture 26" id="2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451553" y="4777111"/>
            <a:ext cx="4724940" cy="4705704"/>
          </a:xfrm>
          <a:prstGeom prst="rect">
            <a:avLst/>
          </a:prstGeom>
        </p:spPr>
      </p:pic>
      <p:pic>
        <p:nvPicPr>
          <p:cNvPr name="Picture 27" id="2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524841" y="4774771"/>
            <a:ext cx="5403232" cy="4600686"/>
          </a:xfrm>
          <a:prstGeom prst="rect">
            <a:avLst/>
          </a:prstGeom>
        </p:spPr>
      </p:pic>
      <p:grpSp>
        <p:nvGrpSpPr>
          <p:cNvPr name="Group 28" id="28"/>
          <p:cNvGrpSpPr/>
          <p:nvPr/>
        </p:nvGrpSpPr>
        <p:grpSpPr>
          <a:xfrm rot="0">
            <a:off x="8265537" y="1715725"/>
            <a:ext cx="1151360" cy="115136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616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0169928" y="1715725"/>
            <a:ext cx="1151360" cy="1151360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FEC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2073614" y="1715725"/>
            <a:ext cx="1151360" cy="1151360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8A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3977301" y="1729552"/>
            <a:ext cx="1151360" cy="1151360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61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40" id="40"/>
          <p:cNvSpPr/>
          <p:nvPr/>
        </p:nvSpPr>
        <p:spPr>
          <a:xfrm flipH="false" flipV="false" rot="0">
            <a:off x="2147999" y="5149001"/>
            <a:ext cx="340046" cy="340046"/>
          </a:xfrm>
          <a:custGeom>
            <a:avLst/>
            <a:gdLst/>
            <a:ahLst/>
            <a:cxnLst/>
            <a:rect r="r" b="b" t="t" l="l"/>
            <a:pathLst>
              <a:path h="340046" w="340046">
                <a:moveTo>
                  <a:pt x="0" y="0"/>
                </a:moveTo>
                <a:lnTo>
                  <a:pt x="340046" y="0"/>
                </a:lnTo>
                <a:lnTo>
                  <a:pt x="340046" y="340045"/>
                </a:lnTo>
                <a:lnTo>
                  <a:pt x="0" y="3400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827311" y="5813788"/>
            <a:ext cx="412374" cy="412374"/>
          </a:xfrm>
          <a:custGeom>
            <a:avLst/>
            <a:gdLst/>
            <a:ahLst/>
            <a:cxnLst/>
            <a:rect r="r" b="b" t="t" l="l"/>
            <a:pathLst>
              <a:path h="412374" w="412374">
                <a:moveTo>
                  <a:pt x="0" y="0"/>
                </a:moveTo>
                <a:lnTo>
                  <a:pt x="412373" y="0"/>
                </a:lnTo>
                <a:lnTo>
                  <a:pt x="412373" y="412374"/>
                </a:lnTo>
                <a:lnTo>
                  <a:pt x="0" y="4123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3238545" y="8729530"/>
            <a:ext cx="2628872" cy="391314"/>
            <a:chOff x="0" y="0"/>
            <a:chExt cx="1336850" cy="19899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336850" cy="198993"/>
            </a:xfrm>
            <a:custGeom>
              <a:avLst/>
              <a:gdLst/>
              <a:ahLst/>
              <a:cxnLst/>
              <a:rect r="r" b="b" t="t" l="l"/>
              <a:pathLst>
                <a:path h="198993" w="1336850">
                  <a:moveTo>
                    <a:pt x="38284" y="0"/>
                  </a:moveTo>
                  <a:lnTo>
                    <a:pt x="1298566" y="0"/>
                  </a:lnTo>
                  <a:cubicBezTo>
                    <a:pt x="1308719" y="0"/>
                    <a:pt x="1318457" y="4034"/>
                    <a:pt x="1325637" y="11213"/>
                  </a:cubicBezTo>
                  <a:cubicBezTo>
                    <a:pt x="1332816" y="18393"/>
                    <a:pt x="1336850" y="28131"/>
                    <a:pt x="1336850" y="38284"/>
                  </a:cubicBezTo>
                  <a:lnTo>
                    <a:pt x="1336850" y="160709"/>
                  </a:lnTo>
                  <a:cubicBezTo>
                    <a:pt x="1336850" y="170863"/>
                    <a:pt x="1332816" y="180600"/>
                    <a:pt x="1325637" y="187780"/>
                  </a:cubicBezTo>
                  <a:cubicBezTo>
                    <a:pt x="1318457" y="194960"/>
                    <a:pt x="1308719" y="198993"/>
                    <a:pt x="1298566" y="198993"/>
                  </a:cubicBezTo>
                  <a:lnTo>
                    <a:pt x="38284" y="198993"/>
                  </a:lnTo>
                  <a:cubicBezTo>
                    <a:pt x="28131" y="198993"/>
                    <a:pt x="18393" y="194960"/>
                    <a:pt x="11213" y="187780"/>
                  </a:cubicBezTo>
                  <a:cubicBezTo>
                    <a:pt x="4034" y="180600"/>
                    <a:pt x="0" y="170863"/>
                    <a:pt x="0" y="160709"/>
                  </a:cubicBezTo>
                  <a:lnTo>
                    <a:pt x="0" y="38284"/>
                  </a:lnTo>
                  <a:cubicBezTo>
                    <a:pt x="0" y="28131"/>
                    <a:pt x="4034" y="18393"/>
                    <a:pt x="11213" y="11213"/>
                  </a:cubicBezTo>
                  <a:cubicBezTo>
                    <a:pt x="18393" y="4034"/>
                    <a:pt x="28131" y="0"/>
                    <a:pt x="38284" y="0"/>
                  </a:cubicBezTo>
                  <a:close/>
                </a:path>
              </a:pathLst>
            </a:custGeom>
            <a:solidFill>
              <a:srgbClr val="FAF9F6"/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336850" cy="23709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5" id="45"/>
          <p:cNvSpPr/>
          <p:nvPr/>
        </p:nvSpPr>
        <p:spPr>
          <a:xfrm flipH="false" flipV="false" rot="0">
            <a:off x="12789206" y="5256892"/>
            <a:ext cx="3278001" cy="3301668"/>
          </a:xfrm>
          <a:custGeom>
            <a:avLst/>
            <a:gdLst/>
            <a:ahLst/>
            <a:cxnLst/>
            <a:rect r="r" b="b" t="t" l="l"/>
            <a:pathLst>
              <a:path h="3301668" w="3278001">
                <a:moveTo>
                  <a:pt x="0" y="0"/>
                </a:moveTo>
                <a:lnTo>
                  <a:pt x="3278001" y="0"/>
                </a:lnTo>
                <a:lnTo>
                  <a:pt x="3278001" y="3301668"/>
                </a:lnTo>
                <a:lnTo>
                  <a:pt x="0" y="33016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4457804" y="8240782"/>
            <a:ext cx="670857" cy="244242"/>
            <a:chOff x="0" y="0"/>
            <a:chExt cx="341148" cy="12420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41148" cy="124203"/>
            </a:xfrm>
            <a:custGeom>
              <a:avLst/>
              <a:gdLst/>
              <a:ahLst/>
              <a:cxnLst/>
              <a:rect r="r" b="b" t="t" l="l"/>
              <a:pathLst>
                <a:path h="124203" w="341148">
                  <a:moveTo>
                    <a:pt x="62102" y="0"/>
                  </a:moveTo>
                  <a:lnTo>
                    <a:pt x="279046" y="0"/>
                  </a:lnTo>
                  <a:cubicBezTo>
                    <a:pt x="295517" y="0"/>
                    <a:pt x="311313" y="6543"/>
                    <a:pt x="322959" y="18189"/>
                  </a:cubicBezTo>
                  <a:cubicBezTo>
                    <a:pt x="334605" y="29835"/>
                    <a:pt x="341148" y="45631"/>
                    <a:pt x="341148" y="62102"/>
                  </a:cubicBezTo>
                  <a:lnTo>
                    <a:pt x="341148" y="62102"/>
                  </a:lnTo>
                  <a:cubicBezTo>
                    <a:pt x="341148" y="96399"/>
                    <a:pt x="313344" y="124203"/>
                    <a:pt x="279046" y="124203"/>
                  </a:cubicBezTo>
                  <a:lnTo>
                    <a:pt x="62102" y="124203"/>
                  </a:lnTo>
                  <a:cubicBezTo>
                    <a:pt x="27804" y="124203"/>
                    <a:pt x="0" y="96399"/>
                    <a:pt x="0" y="62102"/>
                  </a:cubicBezTo>
                  <a:lnTo>
                    <a:pt x="0" y="62102"/>
                  </a:lnTo>
                  <a:cubicBezTo>
                    <a:pt x="0" y="27804"/>
                    <a:pt x="27804" y="0"/>
                    <a:pt x="621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341148" cy="16230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14457804" y="7875741"/>
            <a:ext cx="770002" cy="244242"/>
            <a:chOff x="0" y="0"/>
            <a:chExt cx="391566" cy="12420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391566" cy="124203"/>
            </a:xfrm>
            <a:custGeom>
              <a:avLst/>
              <a:gdLst/>
              <a:ahLst/>
              <a:cxnLst/>
              <a:rect r="r" b="b" t="t" l="l"/>
              <a:pathLst>
                <a:path h="124203" w="391566">
                  <a:moveTo>
                    <a:pt x="62102" y="0"/>
                  </a:moveTo>
                  <a:lnTo>
                    <a:pt x="329464" y="0"/>
                  </a:lnTo>
                  <a:cubicBezTo>
                    <a:pt x="363762" y="0"/>
                    <a:pt x="391566" y="27804"/>
                    <a:pt x="391566" y="62102"/>
                  </a:cubicBezTo>
                  <a:lnTo>
                    <a:pt x="391566" y="62102"/>
                  </a:lnTo>
                  <a:cubicBezTo>
                    <a:pt x="391566" y="96399"/>
                    <a:pt x="363762" y="124203"/>
                    <a:pt x="329464" y="124203"/>
                  </a:cubicBezTo>
                  <a:lnTo>
                    <a:pt x="62102" y="124203"/>
                  </a:lnTo>
                  <a:cubicBezTo>
                    <a:pt x="27804" y="124203"/>
                    <a:pt x="0" y="96399"/>
                    <a:pt x="0" y="62102"/>
                  </a:cubicBezTo>
                  <a:lnTo>
                    <a:pt x="0" y="62102"/>
                  </a:lnTo>
                  <a:cubicBezTo>
                    <a:pt x="0" y="27804"/>
                    <a:pt x="27804" y="0"/>
                    <a:pt x="621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391566" cy="16230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14457804" y="7506111"/>
            <a:ext cx="770002" cy="244242"/>
            <a:chOff x="0" y="0"/>
            <a:chExt cx="391566" cy="124203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91566" cy="124203"/>
            </a:xfrm>
            <a:custGeom>
              <a:avLst/>
              <a:gdLst/>
              <a:ahLst/>
              <a:cxnLst/>
              <a:rect r="r" b="b" t="t" l="l"/>
              <a:pathLst>
                <a:path h="124203" w="391566">
                  <a:moveTo>
                    <a:pt x="62102" y="0"/>
                  </a:moveTo>
                  <a:lnTo>
                    <a:pt x="329464" y="0"/>
                  </a:lnTo>
                  <a:cubicBezTo>
                    <a:pt x="363762" y="0"/>
                    <a:pt x="391566" y="27804"/>
                    <a:pt x="391566" y="62102"/>
                  </a:cubicBezTo>
                  <a:lnTo>
                    <a:pt x="391566" y="62102"/>
                  </a:lnTo>
                  <a:cubicBezTo>
                    <a:pt x="391566" y="96399"/>
                    <a:pt x="363762" y="124203"/>
                    <a:pt x="329464" y="124203"/>
                  </a:cubicBezTo>
                  <a:lnTo>
                    <a:pt x="62102" y="124203"/>
                  </a:lnTo>
                  <a:cubicBezTo>
                    <a:pt x="27804" y="124203"/>
                    <a:pt x="0" y="96399"/>
                    <a:pt x="0" y="62102"/>
                  </a:cubicBezTo>
                  <a:lnTo>
                    <a:pt x="0" y="62102"/>
                  </a:lnTo>
                  <a:cubicBezTo>
                    <a:pt x="0" y="27804"/>
                    <a:pt x="27804" y="0"/>
                    <a:pt x="621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391566" cy="16230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4457804" y="7136482"/>
            <a:ext cx="770002" cy="244242"/>
            <a:chOff x="0" y="0"/>
            <a:chExt cx="391566" cy="124203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391566" cy="124203"/>
            </a:xfrm>
            <a:custGeom>
              <a:avLst/>
              <a:gdLst/>
              <a:ahLst/>
              <a:cxnLst/>
              <a:rect r="r" b="b" t="t" l="l"/>
              <a:pathLst>
                <a:path h="124203" w="391566">
                  <a:moveTo>
                    <a:pt x="62102" y="0"/>
                  </a:moveTo>
                  <a:lnTo>
                    <a:pt x="329464" y="0"/>
                  </a:lnTo>
                  <a:cubicBezTo>
                    <a:pt x="363762" y="0"/>
                    <a:pt x="391566" y="27804"/>
                    <a:pt x="391566" y="62102"/>
                  </a:cubicBezTo>
                  <a:lnTo>
                    <a:pt x="391566" y="62102"/>
                  </a:lnTo>
                  <a:cubicBezTo>
                    <a:pt x="391566" y="96399"/>
                    <a:pt x="363762" y="124203"/>
                    <a:pt x="329464" y="124203"/>
                  </a:cubicBezTo>
                  <a:lnTo>
                    <a:pt x="62102" y="124203"/>
                  </a:lnTo>
                  <a:cubicBezTo>
                    <a:pt x="27804" y="124203"/>
                    <a:pt x="0" y="96399"/>
                    <a:pt x="0" y="62102"/>
                  </a:cubicBezTo>
                  <a:lnTo>
                    <a:pt x="0" y="62102"/>
                  </a:lnTo>
                  <a:cubicBezTo>
                    <a:pt x="0" y="27804"/>
                    <a:pt x="27804" y="0"/>
                    <a:pt x="621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391566" cy="16230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14457804" y="6785605"/>
            <a:ext cx="770002" cy="244242"/>
            <a:chOff x="0" y="0"/>
            <a:chExt cx="391566" cy="124203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391566" cy="124203"/>
            </a:xfrm>
            <a:custGeom>
              <a:avLst/>
              <a:gdLst/>
              <a:ahLst/>
              <a:cxnLst/>
              <a:rect r="r" b="b" t="t" l="l"/>
              <a:pathLst>
                <a:path h="124203" w="391566">
                  <a:moveTo>
                    <a:pt x="62102" y="0"/>
                  </a:moveTo>
                  <a:lnTo>
                    <a:pt x="329464" y="0"/>
                  </a:lnTo>
                  <a:cubicBezTo>
                    <a:pt x="363762" y="0"/>
                    <a:pt x="391566" y="27804"/>
                    <a:pt x="391566" y="62102"/>
                  </a:cubicBezTo>
                  <a:lnTo>
                    <a:pt x="391566" y="62102"/>
                  </a:lnTo>
                  <a:cubicBezTo>
                    <a:pt x="391566" y="96399"/>
                    <a:pt x="363762" y="124203"/>
                    <a:pt x="329464" y="124203"/>
                  </a:cubicBezTo>
                  <a:lnTo>
                    <a:pt x="62102" y="124203"/>
                  </a:lnTo>
                  <a:cubicBezTo>
                    <a:pt x="27804" y="124203"/>
                    <a:pt x="0" y="96399"/>
                    <a:pt x="0" y="62102"/>
                  </a:cubicBezTo>
                  <a:lnTo>
                    <a:pt x="0" y="62102"/>
                  </a:lnTo>
                  <a:cubicBezTo>
                    <a:pt x="0" y="27804"/>
                    <a:pt x="27804" y="0"/>
                    <a:pt x="621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391566" cy="16230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4457804" y="6403569"/>
            <a:ext cx="770002" cy="244242"/>
            <a:chOff x="0" y="0"/>
            <a:chExt cx="391566" cy="124203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391566" cy="124203"/>
            </a:xfrm>
            <a:custGeom>
              <a:avLst/>
              <a:gdLst/>
              <a:ahLst/>
              <a:cxnLst/>
              <a:rect r="r" b="b" t="t" l="l"/>
              <a:pathLst>
                <a:path h="124203" w="391566">
                  <a:moveTo>
                    <a:pt x="62102" y="0"/>
                  </a:moveTo>
                  <a:lnTo>
                    <a:pt x="329464" y="0"/>
                  </a:lnTo>
                  <a:cubicBezTo>
                    <a:pt x="363762" y="0"/>
                    <a:pt x="391566" y="27804"/>
                    <a:pt x="391566" y="62102"/>
                  </a:cubicBezTo>
                  <a:lnTo>
                    <a:pt x="391566" y="62102"/>
                  </a:lnTo>
                  <a:cubicBezTo>
                    <a:pt x="391566" y="96399"/>
                    <a:pt x="363762" y="124203"/>
                    <a:pt x="329464" y="124203"/>
                  </a:cubicBezTo>
                  <a:lnTo>
                    <a:pt x="62102" y="124203"/>
                  </a:lnTo>
                  <a:cubicBezTo>
                    <a:pt x="27804" y="124203"/>
                    <a:pt x="0" y="96399"/>
                    <a:pt x="0" y="62102"/>
                  </a:cubicBezTo>
                  <a:lnTo>
                    <a:pt x="0" y="62102"/>
                  </a:lnTo>
                  <a:cubicBezTo>
                    <a:pt x="0" y="27804"/>
                    <a:pt x="27804" y="0"/>
                    <a:pt x="621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38100"/>
              <a:ext cx="391566" cy="16230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4457804" y="6021400"/>
            <a:ext cx="770002" cy="244242"/>
            <a:chOff x="0" y="0"/>
            <a:chExt cx="391566" cy="124203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391566" cy="124203"/>
            </a:xfrm>
            <a:custGeom>
              <a:avLst/>
              <a:gdLst/>
              <a:ahLst/>
              <a:cxnLst/>
              <a:rect r="r" b="b" t="t" l="l"/>
              <a:pathLst>
                <a:path h="124203" w="391566">
                  <a:moveTo>
                    <a:pt x="62102" y="0"/>
                  </a:moveTo>
                  <a:lnTo>
                    <a:pt x="329464" y="0"/>
                  </a:lnTo>
                  <a:cubicBezTo>
                    <a:pt x="363762" y="0"/>
                    <a:pt x="391566" y="27804"/>
                    <a:pt x="391566" y="62102"/>
                  </a:cubicBezTo>
                  <a:lnTo>
                    <a:pt x="391566" y="62102"/>
                  </a:lnTo>
                  <a:cubicBezTo>
                    <a:pt x="391566" y="96399"/>
                    <a:pt x="363762" y="124203"/>
                    <a:pt x="329464" y="124203"/>
                  </a:cubicBezTo>
                  <a:lnTo>
                    <a:pt x="62102" y="124203"/>
                  </a:lnTo>
                  <a:cubicBezTo>
                    <a:pt x="27804" y="124203"/>
                    <a:pt x="0" y="96399"/>
                    <a:pt x="0" y="62102"/>
                  </a:cubicBezTo>
                  <a:lnTo>
                    <a:pt x="0" y="62102"/>
                  </a:lnTo>
                  <a:cubicBezTo>
                    <a:pt x="0" y="27804"/>
                    <a:pt x="27804" y="0"/>
                    <a:pt x="6210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391566" cy="16230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7" id="67"/>
          <p:cNvSpPr/>
          <p:nvPr/>
        </p:nvSpPr>
        <p:spPr>
          <a:xfrm flipH="false" flipV="false" rot="0">
            <a:off x="14473271" y="7875741"/>
            <a:ext cx="286443" cy="286443"/>
          </a:xfrm>
          <a:custGeom>
            <a:avLst/>
            <a:gdLst/>
            <a:ahLst/>
            <a:cxnLst/>
            <a:rect r="r" b="b" t="t" l="l"/>
            <a:pathLst>
              <a:path h="286443" w="286443">
                <a:moveTo>
                  <a:pt x="0" y="0"/>
                </a:moveTo>
                <a:lnTo>
                  <a:pt x="286444" y="0"/>
                </a:lnTo>
                <a:lnTo>
                  <a:pt x="286444" y="286443"/>
                </a:lnTo>
                <a:lnTo>
                  <a:pt x="0" y="28644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68" id="68"/>
          <p:cNvSpPr/>
          <p:nvPr/>
        </p:nvSpPr>
        <p:spPr>
          <a:xfrm flipH="false" flipV="false" rot="0">
            <a:off x="14457804" y="6403569"/>
            <a:ext cx="269188" cy="269188"/>
          </a:xfrm>
          <a:custGeom>
            <a:avLst/>
            <a:gdLst/>
            <a:ahLst/>
            <a:cxnLst/>
            <a:rect r="r" b="b" t="t" l="l"/>
            <a:pathLst>
              <a:path h="269188" w="269188">
                <a:moveTo>
                  <a:pt x="0" y="0"/>
                </a:moveTo>
                <a:lnTo>
                  <a:pt x="269188" y="0"/>
                </a:lnTo>
                <a:lnTo>
                  <a:pt x="269188" y="269187"/>
                </a:lnTo>
                <a:lnTo>
                  <a:pt x="0" y="26918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69" id="69"/>
          <p:cNvSpPr/>
          <p:nvPr/>
        </p:nvSpPr>
        <p:spPr>
          <a:xfrm flipH="false" flipV="false" rot="0">
            <a:off x="14481899" y="7518650"/>
            <a:ext cx="250045" cy="250045"/>
          </a:xfrm>
          <a:custGeom>
            <a:avLst/>
            <a:gdLst/>
            <a:ahLst/>
            <a:cxnLst/>
            <a:rect r="r" b="b" t="t" l="l"/>
            <a:pathLst>
              <a:path h="250045" w="250045">
                <a:moveTo>
                  <a:pt x="0" y="0"/>
                </a:moveTo>
                <a:lnTo>
                  <a:pt x="250045" y="0"/>
                </a:lnTo>
                <a:lnTo>
                  <a:pt x="250045" y="250045"/>
                </a:lnTo>
                <a:lnTo>
                  <a:pt x="0" y="25004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14481899" y="6785605"/>
            <a:ext cx="245092" cy="245092"/>
          </a:xfrm>
          <a:custGeom>
            <a:avLst/>
            <a:gdLst/>
            <a:ahLst/>
            <a:cxnLst/>
            <a:rect r="r" b="b" t="t" l="l"/>
            <a:pathLst>
              <a:path h="245092" w="245092">
                <a:moveTo>
                  <a:pt x="0" y="0"/>
                </a:moveTo>
                <a:lnTo>
                  <a:pt x="245093" y="0"/>
                </a:lnTo>
                <a:lnTo>
                  <a:pt x="245093" y="245092"/>
                </a:lnTo>
                <a:lnTo>
                  <a:pt x="0" y="24509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14481899" y="6021400"/>
            <a:ext cx="245092" cy="245092"/>
          </a:xfrm>
          <a:custGeom>
            <a:avLst/>
            <a:gdLst/>
            <a:ahLst/>
            <a:cxnLst/>
            <a:rect r="r" b="b" t="t" l="l"/>
            <a:pathLst>
              <a:path h="245092" w="245092">
                <a:moveTo>
                  <a:pt x="0" y="0"/>
                </a:moveTo>
                <a:lnTo>
                  <a:pt x="245093" y="0"/>
                </a:lnTo>
                <a:lnTo>
                  <a:pt x="245093" y="245093"/>
                </a:lnTo>
                <a:lnTo>
                  <a:pt x="0" y="24509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14481899" y="7143546"/>
            <a:ext cx="269188" cy="269188"/>
          </a:xfrm>
          <a:custGeom>
            <a:avLst/>
            <a:gdLst/>
            <a:ahLst/>
            <a:cxnLst/>
            <a:rect r="r" b="b" t="t" l="l"/>
            <a:pathLst>
              <a:path h="269188" w="269188">
                <a:moveTo>
                  <a:pt x="0" y="0"/>
                </a:moveTo>
                <a:lnTo>
                  <a:pt x="269188" y="0"/>
                </a:lnTo>
                <a:lnTo>
                  <a:pt x="269188" y="269188"/>
                </a:lnTo>
                <a:lnTo>
                  <a:pt x="0" y="26918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14481899" y="8259775"/>
            <a:ext cx="245092" cy="245092"/>
          </a:xfrm>
          <a:custGeom>
            <a:avLst/>
            <a:gdLst/>
            <a:ahLst/>
            <a:cxnLst/>
            <a:rect r="r" b="b" t="t" l="l"/>
            <a:pathLst>
              <a:path h="245092" w="245092">
                <a:moveTo>
                  <a:pt x="0" y="0"/>
                </a:moveTo>
                <a:lnTo>
                  <a:pt x="245093" y="0"/>
                </a:lnTo>
                <a:lnTo>
                  <a:pt x="245093" y="245092"/>
                </a:lnTo>
                <a:lnTo>
                  <a:pt x="0" y="24509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74" id="74"/>
          <p:cNvSpPr/>
          <p:nvPr/>
        </p:nvSpPr>
        <p:spPr>
          <a:xfrm flipH="false" flipV="false" rot="0">
            <a:off x="11887435" y="4692401"/>
            <a:ext cx="372358" cy="372358"/>
          </a:xfrm>
          <a:custGeom>
            <a:avLst/>
            <a:gdLst/>
            <a:ahLst/>
            <a:cxnLst/>
            <a:rect r="r" b="b" t="t" l="l"/>
            <a:pathLst>
              <a:path h="372358" w="372358">
                <a:moveTo>
                  <a:pt x="0" y="0"/>
                </a:moveTo>
                <a:lnTo>
                  <a:pt x="372359" y="0"/>
                </a:lnTo>
                <a:lnTo>
                  <a:pt x="372359" y="372358"/>
                </a:lnTo>
                <a:lnTo>
                  <a:pt x="0" y="37235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13520785" y="4322410"/>
            <a:ext cx="1669156" cy="191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0"/>
              </a:lnSpc>
              <a:spcBef>
                <a:spcPct val="0"/>
              </a:spcBef>
            </a:pPr>
            <a:r>
              <a:rPr lang="en-US" b="true" sz="1107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Histórico de Transações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665472" y="4751334"/>
            <a:ext cx="605910" cy="225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5"/>
              </a:lnSpc>
              <a:spcBef>
                <a:spcPct val="0"/>
              </a:spcBef>
            </a:pPr>
            <a:r>
              <a:rPr lang="en-US" b="true" sz="1339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Janeiro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9615307" y="4402583"/>
            <a:ext cx="1109242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Categorias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8425870" y="2950163"/>
            <a:ext cx="83069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Academia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0289614" y="2948373"/>
            <a:ext cx="911987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Transporte</a:t>
            </a:r>
          </a:p>
        </p:txBody>
      </p:sp>
      <p:grpSp>
        <p:nvGrpSpPr>
          <p:cNvPr name="Group 80" id="80"/>
          <p:cNvGrpSpPr/>
          <p:nvPr/>
        </p:nvGrpSpPr>
        <p:grpSpPr>
          <a:xfrm rot="0">
            <a:off x="452723" y="2775466"/>
            <a:ext cx="1675324" cy="424896"/>
            <a:chOff x="0" y="0"/>
            <a:chExt cx="2233765" cy="566527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566527" cy="566527"/>
            </a:xfrm>
            <a:custGeom>
              <a:avLst/>
              <a:gdLst/>
              <a:ahLst/>
              <a:cxnLst/>
              <a:rect r="r" b="b" t="t" l="l"/>
              <a:pathLst>
                <a:path h="566527" w="566527">
                  <a:moveTo>
                    <a:pt x="0" y="0"/>
                  </a:moveTo>
                  <a:lnTo>
                    <a:pt x="566527" y="0"/>
                  </a:lnTo>
                  <a:lnTo>
                    <a:pt x="566527" y="566527"/>
                  </a:lnTo>
                  <a:lnTo>
                    <a:pt x="0" y="5665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0" t="0" r="0" b="0"/>
              </a:stretch>
            </a:blipFill>
          </p:spPr>
        </p:sp>
        <p:sp>
          <p:nvSpPr>
            <p:cNvPr name="TextBox 82" id="82"/>
            <p:cNvSpPr txBox="true"/>
            <p:nvPr/>
          </p:nvSpPr>
          <p:spPr>
            <a:xfrm rot="0">
              <a:off x="726116" y="125730"/>
              <a:ext cx="1507649" cy="352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0"/>
                </a:lnSpc>
                <a:spcBef>
                  <a:spcPct val="0"/>
                </a:spcBef>
              </a:pPr>
              <a:r>
                <a:rPr lang="en-US" sz="15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Página Inicial</a:t>
              </a:r>
            </a:p>
          </p:txBody>
        </p:sp>
      </p:grpSp>
      <p:sp>
        <p:nvSpPr>
          <p:cNvPr name="TextBox 83" id="83"/>
          <p:cNvSpPr txBox="true"/>
          <p:nvPr/>
        </p:nvSpPr>
        <p:spPr>
          <a:xfrm rot="0">
            <a:off x="1094423" y="5173979"/>
            <a:ext cx="964023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FAF9F6"/>
                </a:solidFill>
                <a:latin typeface="Roboto Bold"/>
                <a:ea typeface="Roboto Bold"/>
                <a:cs typeface="Roboto Bold"/>
                <a:sym typeface="Roboto Bold"/>
              </a:rPr>
              <a:t>Transações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200639" y="6987271"/>
            <a:ext cx="518090" cy="24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sz="13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Cartão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164150" y="4396469"/>
            <a:ext cx="430454" cy="25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0206865" y="955975"/>
            <a:ext cx="2980467" cy="31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6"/>
              </a:lnSpc>
              <a:spcBef>
                <a:spcPct val="0"/>
              </a:spcBef>
            </a:pPr>
            <a:r>
              <a:rPr lang="en-US" b="true" sz="1847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Categorias mais usadas (tri)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5262835" y="4402583"/>
            <a:ext cx="1094557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Total gasto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2481163" y="1876630"/>
            <a:ext cx="4275292" cy="706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1"/>
              </a:lnSpc>
              <a:spcBef>
                <a:spcPct val="0"/>
              </a:spcBef>
            </a:pPr>
            <a:r>
              <a:rPr lang="en-US" b="true" sz="407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R$2.500,00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4378813" y="955975"/>
            <a:ext cx="602416" cy="317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6"/>
              </a:lnSpc>
              <a:spcBef>
                <a:spcPct val="0"/>
              </a:spcBef>
            </a:pPr>
            <a:r>
              <a:rPr lang="en-US" b="true" sz="1847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Saldo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2509382" y="2950163"/>
            <a:ext cx="27982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Pet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4219240" y="2950163"/>
            <a:ext cx="667481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Estudos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329169" y="5895834"/>
            <a:ext cx="762358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Listagem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3435233" y="8790206"/>
            <a:ext cx="2235496" cy="241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6"/>
              </a:lnSpc>
              <a:spcBef>
                <a:spcPct val="0"/>
              </a:spcBef>
            </a:pPr>
            <a:r>
              <a:rPr lang="en-US" b="true" sz="140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Acessar listagem completa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4846505" y="6098045"/>
            <a:ext cx="266362" cy="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"/>
              </a:lnSpc>
              <a:spcBef>
                <a:spcPct val="0"/>
              </a:spcBef>
            </a:pPr>
            <a:r>
              <a:rPr lang="en-US" sz="65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Cultura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4880795" y="6458658"/>
            <a:ext cx="123820" cy="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"/>
              </a:lnSpc>
              <a:spcBef>
                <a:spcPct val="0"/>
              </a:spcBef>
            </a:pPr>
            <a:r>
              <a:rPr lang="en-US" sz="65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Pet</a:t>
            </a:r>
          </a:p>
        </p:txBody>
      </p:sp>
      <p:sp>
        <p:nvSpPr>
          <p:cNvPr name="TextBox 96" id="96"/>
          <p:cNvSpPr txBox="true"/>
          <p:nvPr/>
        </p:nvSpPr>
        <p:spPr>
          <a:xfrm rot="0">
            <a:off x="14848116" y="6859690"/>
            <a:ext cx="263140" cy="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"/>
              </a:lnSpc>
              <a:spcBef>
                <a:spcPct val="0"/>
              </a:spcBef>
            </a:pPr>
            <a:r>
              <a:rPr lang="en-US" sz="65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Games</a:t>
            </a:r>
          </a:p>
        </p:txBody>
      </p:sp>
      <p:sp>
        <p:nvSpPr>
          <p:cNvPr name="TextBox 97" id="97"/>
          <p:cNvSpPr txBox="true"/>
          <p:nvPr/>
        </p:nvSpPr>
        <p:spPr>
          <a:xfrm rot="0">
            <a:off x="14817491" y="7223956"/>
            <a:ext cx="374248" cy="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"/>
              </a:lnSpc>
              <a:spcBef>
                <a:spcPct val="0"/>
              </a:spcBef>
            </a:pPr>
            <a:r>
              <a:rPr lang="en-US" sz="65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Academia</a:t>
            </a:r>
          </a:p>
        </p:txBody>
      </p:sp>
      <p:sp>
        <p:nvSpPr>
          <p:cNvPr name="TextBox 98" id="98"/>
          <p:cNvSpPr txBox="true"/>
          <p:nvPr/>
        </p:nvSpPr>
        <p:spPr>
          <a:xfrm rot="0">
            <a:off x="14810717" y="7577254"/>
            <a:ext cx="337937" cy="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"/>
              </a:lnSpc>
              <a:spcBef>
                <a:spcPct val="0"/>
              </a:spcBef>
            </a:pPr>
            <a:r>
              <a:rPr lang="en-US" sz="65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Self-Care</a:t>
            </a:r>
          </a:p>
        </p:txBody>
      </p:sp>
      <p:sp>
        <p:nvSpPr>
          <p:cNvPr name="TextBox 99" id="99"/>
          <p:cNvSpPr txBox="true"/>
          <p:nvPr/>
        </p:nvSpPr>
        <p:spPr>
          <a:xfrm rot="0">
            <a:off x="14793232" y="7966760"/>
            <a:ext cx="422766" cy="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"/>
              </a:lnSpc>
              <a:spcBef>
                <a:spcPct val="0"/>
              </a:spcBef>
            </a:pPr>
            <a:r>
              <a:rPr lang="en-US" sz="65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Investidor</a:t>
            </a:r>
          </a:p>
        </p:txBody>
      </p:sp>
      <p:sp>
        <p:nvSpPr>
          <p:cNvPr name="TextBox 100" id="100"/>
          <p:cNvSpPr txBox="true"/>
          <p:nvPr/>
        </p:nvSpPr>
        <p:spPr>
          <a:xfrm rot="0">
            <a:off x="14828698" y="8296955"/>
            <a:ext cx="301976" cy="11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1"/>
              </a:lnSpc>
              <a:spcBef>
                <a:spcPct val="0"/>
              </a:spcBef>
            </a:pPr>
            <a:r>
              <a:rPr lang="en-US" sz="65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Estudos</a:t>
            </a:r>
          </a:p>
        </p:txBody>
      </p:sp>
      <p:sp>
        <p:nvSpPr>
          <p:cNvPr name="Freeform 101" id="101"/>
          <p:cNvSpPr/>
          <p:nvPr/>
        </p:nvSpPr>
        <p:spPr>
          <a:xfrm flipH="false" flipV="false" rot="0">
            <a:off x="821377" y="6353911"/>
            <a:ext cx="424240" cy="424240"/>
          </a:xfrm>
          <a:custGeom>
            <a:avLst/>
            <a:gdLst/>
            <a:ahLst/>
            <a:cxnLst/>
            <a:rect r="r" b="b" t="t" l="l"/>
            <a:pathLst>
              <a:path h="424240" w="424240">
                <a:moveTo>
                  <a:pt x="0" y="0"/>
                </a:moveTo>
                <a:lnTo>
                  <a:pt x="424240" y="0"/>
                </a:lnTo>
                <a:lnTo>
                  <a:pt x="424240" y="424240"/>
                </a:lnTo>
                <a:lnTo>
                  <a:pt x="0" y="424240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102" id="102"/>
          <p:cNvSpPr txBox="true"/>
          <p:nvPr/>
        </p:nvSpPr>
        <p:spPr>
          <a:xfrm rot="0">
            <a:off x="1306543" y="6420987"/>
            <a:ext cx="1375211" cy="258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Nova transação</a:t>
            </a:r>
          </a:p>
        </p:txBody>
      </p:sp>
      <p:sp>
        <p:nvSpPr>
          <p:cNvPr name="Freeform 103" id="103"/>
          <p:cNvSpPr/>
          <p:nvPr/>
        </p:nvSpPr>
        <p:spPr>
          <a:xfrm flipH="false" flipV="false" rot="-5400000">
            <a:off x="2222042" y="7005143"/>
            <a:ext cx="246582" cy="246582"/>
          </a:xfrm>
          <a:custGeom>
            <a:avLst/>
            <a:gdLst/>
            <a:ahLst/>
            <a:cxnLst/>
            <a:rect r="r" b="b" t="t" l="l"/>
            <a:pathLst>
              <a:path h="246582" w="246582">
                <a:moveTo>
                  <a:pt x="0" y="0"/>
                </a:moveTo>
                <a:lnTo>
                  <a:pt x="246582" y="0"/>
                </a:lnTo>
                <a:lnTo>
                  <a:pt x="246582" y="246582"/>
                </a:lnTo>
                <a:lnTo>
                  <a:pt x="0" y="24658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Freeform 104" id="104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15" y="0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5710922"/>
            <a:ext cx="2681754" cy="729738"/>
            <a:chOff x="0" y="0"/>
            <a:chExt cx="747579" cy="2034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7579" cy="203425"/>
            </a:xfrm>
            <a:custGeom>
              <a:avLst/>
              <a:gdLst/>
              <a:ahLst/>
              <a:cxnLst/>
              <a:rect r="r" b="b" t="t" l="l"/>
              <a:pathLst>
                <a:path h="203425" w="747579">
                  <a:moveTo>
                    <a:pt x="0" y="0"/>
                  </a:moveTo>
                  <a:lnTo>
                    <a:pt x="747579" y="0"/>
                  </a:lnTo>
                  <a:lnTo>
                    <a:pt x="747579" y="203425"/>
                  </a:lnTo>
                  <a:lnTo>
                    <a:pt x="0" y="203425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47579" cy="24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38834" y="2801200"/>
            <a:ext cx="428835" cy="428835"/>
          </a:xfrm>
          <a:custGeom>
            <a:avLst/>
            <a:gdLst/>
            <a:ahLst/>
            <a:cxnLst/>
            <a:rect r="r" b="b" t="t" l="l"/>
            <a:pathLst>
              <a:path h="428835" w="428835">
                <a:moveTo>
                  <a:pt x="0" y="0"/>
                </a:moveTo>
                <a:lnTo>
                  <a:pt x="428835" y="0"/>
                </a:lnTo>
                <a:lnTo>
                  <a:pt x="428835" y="428835"/>
                </a:lnTo>
                <a:lnTo>
                  <a:pt x="0" y="428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968906" y="822193"/>
            <a:ext cx="13806643" cy="8842518"/>
            <a:chOff x="0" y="0"/>
            <a:chExt cx="3848806" cy="24649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848806" cy="2464983"/>
            </a:xfrm>
            <a:custGeom>
              <a:avLst/>
              <a:gdLst/>
              <a:ahLst/>
              <a:cxnLst/>
              <a:rect r="r" b="b" t="t" l="l"/>
              <a:pathLst>
                <a:path h="2464983" w="3848806">
                  <a:moveTo>
                    <a:pt x="19626" y="0"/>
                  </a:moveTo>
                  <a:lnTo>
                    <a:pt x="3829180" y="0"/>
                  </a:lnTo>
                  <a:cubicBezTo>
                    <a:pt x="3834385" y="0"/>
                    <a:pt x="3839377" y="2068"/>
                    <a:pt x="3843058" y="5748"/>
                  </a:cubicBezTo>
                  <a:cubicBezTo>
                    <a:pt x="3846738" y="9429"/>
                    <a:pt x="3848806" y="14421"/>
                    <a:pt x="3848806" y="19626"/>
                  </a:cubicBezTo>
                  <a:lnTo>
                    <a:pt x="3848806" y="2445357"/>
                  </a:lnTo>
                  <a:cubicBezTo>
                    <a:pt x="3848806" y="2450562"/>
                    <a:pt x="3846738" y="2455554"/>
                    <a:pt x="3843058" y="2459234"/>
                  </a:cubicBezTo>
                  <a:cubicBezTo>
                    <a:pt x="3839377" y="2462915"/>
                    <a:pt x="3834385" y="2464983"/>
                    <a:pt x="3829180" y="2464983"/>
                  </a:cubicBezTo>
                  <a:lnTo>
                    <a:pt x="19626" y="2464983"/>
                  </a:lnTo>
                  <a:cubicBezTo>
                    <a:pt x="14421" y="2464983"/>
                    <a:pt x="9429" y="2462915"/>
                    <a:pt x="5748" y="2459234"/>
                  </a:cubicBezTo>
                  <a:cubicBezTo>
                    <a:pt x="2068" y="2455554"/>
                    <a:pt x="0" y="2450562"/>
                    <a:pt x="0" y="2445357"/>
                  </a:cubicBezTo>
                  <a:lnTo>
                    <a:pt x="0" y="19626"/>
                  </a:lnTo>
                  <a:cubicBezTo>
                    <a:pt x="0" y="14421"/>
                    <a:pt x="2068" y="9429"/>
                    <a:pt x="5748" y="5748"/>
                  </a:cubicBezTo>
                  <a:cubicBezTo>
                    <a:pt x="9429" y="2068"/>
                    <a:pt x="14421" y="0"/>
                    <a:pt x="19626" y="0"/>
                  </a:cubicBezTo>
                  <a:close/>
                </a:path>
              </a:pathLst>
            </a:custGeom>
            <a:solidFill>
              <a:srgbClr val="FAF9F6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848806" cy="2503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438486" y="4351444"/>
            <a:ext cx="470525" cy="470525"/>
          </a:xfrm>
          <a:custGeom>
            <a:avLst/>
            <a:gdLst/>
            <a:ahLst/>
            <a:cxnLst/>
            <a:rect r="r" b="b" t="t" l="l"/>
            <a:pathLst>
              <a:path h="470525" w="470525">
                <a:moveTo>
                  <a:pt x="0" y="0"/>
                </a:moveTo>
                <a:lnTo>
                  <a:pt x="470525" y="0"/>
                </a:lnTo>
                <a:lnTo>
                  <a:pt x="470525" y="470526"/>
                </a:lnTo>
                <a:lnTo>
                  <a:pt x="0" y="470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4725" y="7108166"/>
            <a:ext cx="470525" cy="470525"/>
          </a:xfrm>
          <a:custGeom>
            <a:avLst/>
            <a:gdLst/>
            <a:ahLst/>
            <a:cxnLst/>
            <a:rect r="r" b="b" t="t" l="l"/>
            <a:pathLst>
              <a:path h="470525" w="470525">
                <a:moveTo>
                  <a:pt x="0" y="0"/>
                </a:moveTo>
                <a:lnTo>
                  <a:pt x="470525" y="0"/>
                </a:lnTo>
                <a:lnTo>
                  <a:pt x="470525" y="470525"/>
                </a:lnTo>
                <a:lnTo>
                  <a:pt x="0" y="470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5705" y="5049493"/>
            <a:ext cx="470525" cy="470525"/>
          </a:xfrm>
          <a:custGeom>
            <a:avLst/>
            <a:gdLst/>
            <a:ahLst/>
            <a:cxnLst/>
            <a:rect r="r" b="b" t="t" l="l"/>
            <a:pathLst>
              <a:path h="470525" w="470525">
                <a:moveTo>
                  <a:pt x="0" y="0"/>
                </a:moveTo>
                <a:lnTo>
                  <a:pt x="470526" y="0"/>
                </a:lnTo>
                <a:lnTo>
                  <a:pt x="470526" y="470525"/>
                </a:lnTo>
                <a:lnTo>
                  <a:pt x="0" y="47052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007250" y="5159848"/>
            <a:ext cx="232844" cy="232844"/>
          </a:xfrm>
          <a:custGeom>
            <a:avLst/>
            <a:gdLst/>
            <a:ahLst/>
            <a:cxnLst/>
            <a:rect r="r" b="b" t="t" l="l"/>
            <a:pathLst>
              <a:path h="232844" w="232844">
                <a:moveTo>
                  <a:pt x="0" y="0"/>
                </a:moveTo>
                <a:lnTo>
                  <a:pt x="232843" y="0"/>
                </a:lnTo>
                <a:lnTo>
                  <a:pt x="232843" y="232844"/>
                </a:lnTo>
                <a:lnTo>
                  <a:pt x="0" y="232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43728" y="5846419"/>
            <a:ext cx="458746" cy="458746"/>
          </a:xfrm>
          <a:custGeom>
            <a:avLst/>
            <a:gdLst/>
            <a:ahLst/>
            <a:cxnLst/>
            <a:rect r="r" b="b" t="t" l="l"/>
            <a:pathLst>
              <a:path h="458746" w="458746">
                <a:moveTo>
                  <a:pt x="0" y="0"/>
                </a:moveTo>
                <a:lnTo>
                  <a:pt x="458745" y="0"/>
                </a:lnTo>
                <a:lnTo>
                  <a:pt x="458745" y="458745"/>
                </a:lnTo>
                <a:lnTo>
                  <a:pt x="0" y="458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655807" y="8722861"/>
            <a:ext cx="777150" cy="777150"/>
          </a:xfrm>
          <a:custGeom>
            <a:avLst/>
            <a:gdLst/>
            <a:ahLst/>
            <a:cxnLst/>
            <a:rect r="r" b="b" t="t" l="l"/>
            <a:pathLst>
              <a:path h="777150" w="777150">
                <a:moveTo>
                  <a:pt x="0" y="0"/>
                </a:moveTo>
                <a:lnTo>
                  <a:pt x="777150" y="0"/>
                </a:lnTo>
                <a:lnTo>
                  <a:pt x="777150" y="777150"/>
                </a:lnTo>
                <a:lnTo>
                  <a:pt x="0" y="7771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3825809" y="2069380"/>
          <a:ext cx="15521033" cy="3887355"/>
        </p:xfrm>
        <a:graphic>
          <a:graphicData uri="http://schemas.openxmlformats.org/drawingml/2006/table">
            <a:tbl>
              <a:tblPr/>
              <a:tblGrid>
                <a:gridCol w="3800496"/>
                <a:gridCol w="3971398"/>
                <a:gridCol w="3874569"/>
                <a:gridCol w="3874569"/>
              </a:tblGrid>
              <a:tr h="970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Data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Descrição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Categoria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 b="true">
                          <a:solidFill>
                            <a:srgbClr val="FFFFFF"/>
                          </a:solidFill>
                          <a:latin typeface="Roboto Bold"/>
                          <a:ea typeface="Roboto Bold"/>
                          <a:cs typeface="Roboto Bold"/>
                          <a:sym typeface="Roboto Bold"/>
                        </a:rPr>
                        <a:t>Montante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1919"/>
                    </a:solidFill>
                  </a:tcPr>
                </a:tc>
              </a:tr>
              <a:tr h="9744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23/04/2024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Pgto. música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R$ 40,00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22/04/2024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Loja de animais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R$ 95,00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9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21/04/2024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Compra jogo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R$ 150,00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3825809" y="4875271"/>
          <a:ext cx="15521033" cy="3883950"/>
        </p:xfrm>
        <a:graphic>
          <a:graphicData uri="http://schemas.openxmlformats.org/drawingml/2006/table">
            <a:tbl>
              <a:tblPr/>
              <a:tblGrid>
                <a:gridCol w="3800496"/>
                <a:gridCol w="3971398"/>
                <a:gridCol w="3874569"/>
                <a:gridCol w="3874569"/>
              </a:tblGrid>
              <a:tr h="9709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19/04/2024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Suplementos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R$ 30,00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09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18/04/2024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Medicamentos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FFA4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R$ 2.000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9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17/04/2024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Depósito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R$ 45,90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09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16/04/2024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Compra livro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51"/>
                        </a:lnSpc>
                        <a:defRPr/>
                      </a:pPr>
                      <a:r>
                        <a:rPr lang="en-US" sz="1465">
                          <a:solidFill>
                            <a:srgbClr val="FF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R$ 30,00</a:t>
                      </a:r>
                      <a:endParaRPr lang="en-US" sz="1100"/>
                    </a:p>
                  </a:txBody>
                  <a:tcPr marL="202481" marR="202481" marT="202481" marB="202481" anchor="ctr">
                    <a:lnL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50441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20" id="20"/>
          <p:cNvSpPr/>
          <p:nvPr/>
        </p:nvSpPr>
        <p:spPr>
          <a:xfrm flipH="false" flipV="false" rot="0">
            <a:off x="10502632" y="6408711"/>
            <a:ext cx="558205" cy="558205"/>
          </a:xfrm>
          <a:custGeom>
            <a:avLst/>
            <a:gdLst/>
            <a:ahLst/>
            <a:cxnLst/>
            <a:rect r="r" b="b" t="t" l="l"/>
            <a:pathLst>
              <a:path h="558205" w="558205">
                <a:moveTo>
                  <a:pt x="0" y="0"/>
                </a:moveTo>
                <a:lnTo>
                  <a:pt x="558205" y="0"/>
                </a:lnTo>
                <a:lnTo>
                  <a:pt x="558205" y="558205"/>
                </a:lnTo>
                <a:lnTo>
                  <a:pt x="0" y="55820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432199" y="3545948"/>
            <a:ext cx="524578" cy="524578"/>
          </a:xfrm>
          <a:custGeom>
            <a:avLst/>
            <a:gdLst/>
            <a:ahLst/>
            <a:cxnLst/>
            <a:rect r="r" b="b" t="t" l="l"/>
            <a:pathLst>
              <a:path h="524578" w="524578">
                <a:moveTo>
                  <a:pt x="0" y="0"/>
                </a:moveTo>
                <a:lnTo>
                  <a:pt x="524578" y="0"/>
                </a:lnTo>
                <a:lnTo>
                  <a:pt x="524578" y="524578"/>
                </a:lnTo>
                <a:lnTo>
                  <a:pt x="0" y="5245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479155" y="5718956"/>
            <a:ext cx="487274" cy="487274"/>
          </a:xfrm>
          <a:custGeom>
            <a:avLst/>
            <a:gdLst/>
            <a:ahLst/>
            <a:cxnLst/>
            <a:rect r="r" b="b" t="t" l="l"/>
            <a:pathLst>
              <a:path h="487274" w="487274">
                <a:moveTo>
                  <a:pt x="0" y="0"/>
                </a:moveTo>
                <a:lnTo>
                  <a:pt x="487274" y="0"/>
                </a:lnTo>
                <a:lnTo>
                  <a:pt x="487274" y="487274"/>
                </a:lnTo>
                <a:lnTo>
                  <a:pt x="0" y="48727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479155" y="4290440"/>
            <a:ext cx="477622" cy="477622"/>
          </a:xfrm>
          <a:custGeom>
            <a:avLst/>
            <a:gdLst/>
            <a:ahLst/>
            <a:cxnLst/>
            <a:rect r="r" b="b" t="t" l="l"/>
            <a:pathLst>
              <a:path h="477622" w="477622">
                <a:moveTo>
                  <a:pt x="0" y="0"/>
                </a:moveTo>
                <a:lnTo>
                  <a:pt x="477622" y="0"/>
                </a:lnTo>
                <a:lnTo>
                  <a:pt x="477622" y="477622"/>
                </a:lnTo>
                <a:lnTo>
                  <a:pt x="0" y="47762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462341" y="2907329"/>
            <a:ext cx="477622" cy="477622"/>
          </a:xfrm>
          <a:custGeom>
            <a:avLst/>
            <a:gdLst/>
            <a:ahLst/>
            <a:cxnLst/>
            <a:rect r="r" b="b" t="t" l="l"/>
            <a:pathLst>
              <a:path h="477622" w="477622">
                <a:moveTo>
                  <a:pt x="0" y="0"/>
                </a:moveTo>
                <a:lnTo>
                  <a:pt x="477622" y="0"/>
                </a:lnTo>
                <a:lnTo>
                  <a:pt x="477622" y="477622"/>
                </a:lnTo>
                <a:lnTo>
                  <a:pt x="0" y="47762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0479155" y="4987976"/>
            <a:ext cx="524578" cy="524578"/>
          </a:xfrm>
          <a:custGeom>
            <a:avLst/>
            <a:gdLst/>
            <a:ahLst/>
            <a:cxnLst/>
            <a:rect r="r" b="b" t="t" l="l"/>
            <a:pathLst>
              <a:path h="524578" w="524578">
                <a:moveTo>
                  <a:pt x="0" y="0"/>
                </a:moveTo>
                <a:lnTo>
                  <a:pt x="524577" y="0"/>
                </a:lnTo>
                <a:lnTo>
                  <a:pt x="524577" y="524577"/>
                </a:lnTo>
                <a:lnTo>
                  <a:pt x="0" y="52457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479155" y="7146348"/>
            <a:ext cx="477622" cy="477622"/>
          </a:xfrm>
          <a:custGeom>
            <a:avLst/>
            <a:gdLst/>
            <a:ahLst/>
            <a:cxnLst/>
            <a:rect r="r" b="b" t="t" l="l"/>
            <a:pathLst>
              <a:path h="477622" w="477622">
                <a:moveTo>
                  <a:pt x="0" y="0"/>
                </a:moveTo>
                <a:lnTo>
                  <a:pt x="477622" y="0"/>
                </a:lnTo>
                <a:lnTo>
                  <a:pt x="477622" y="477622"/>
                </a:lnTo>
                <a:lnTo>
                  <a:pt x="0" y="47762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4934975" y="7798584"/>
            <a:ext cx="720832" cy="720832"/>
          </a:xfrm>
          <a:custGeom>
            <a:avLst/>
            <a:gdLst/>
            <a:ahLst/>
            <a:cxnLst/>
            <a:rect r="r" b="b" t="t" l="l"/>
            <a:pathLst>
              <a:path h="720832" w="720832">
                <a:moveTo>
                  <a:pt x="0" y="0"/>
                </a:moveTo>
                <a:lnTo>
                  <a:pt x="720832" y="0"/>
                </a:lnTo>
                <a:lnTo>
                  <a:pt x="720832" y="720832"/>
                </a:lnTo>
                <a:lnTo>
                  <a:pt x="0" y="72083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4240472" y="7915678"/>
            <a:ext cx="838238" cy="43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9"/>
              </a:lnSpc>
              <a:spcBef>
                <a:spcPct val="0"/>
              </a:spcBef>
            </a:pPr>
            <a:r>
              <a:rPr lang="en-US" b="true" sz="252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Pág.1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-10800000">
            <a:off x="13688507" y="7798584"/>
            <a:ext cx="720832" cy="720832"/>
          </a:xfrm>
          <a:custGeom>
            <a:avLst/>
            <a:gdLst/>
            <a:ahLst/>
            <a:cxnLst/>
            <a:rect r="r" b="b" t="t" l="l"/>
            <a:pathLst>
              <a:path h="720832" w="720832">
                <a:moveTo>
                  <a:pt x="0" y="0"/>
                </a:moveTo>
                <a:lnTo>
                  <a:pt x="720832" y="0"/>
                </a:lnTo>
                <a:lnTo>
                  <a:pt x="720832" y="720832"/>
                </a:lnTo>
                <a:lnTo>
                  <a:pt x="0" y="72083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5078710" y="1194016"/>
            <a:ext cx="537617" cy="537617"/>
          </a:xfrm>
          <a:custGeom>
            <a:avLst/>
            <a:gdLst/>
            <a:ahLst/>
            <a:cxnLst/>
            <a:rect r="r" b="b" t="t" l="l"/>
            <a:pathLst>
              <a:path h="537617" w="537617">
                <a:moveTo>
                  <a:pt x="0" y="0"/>
                </a:moveTo>
                <a:lnTo>
                  <a:pt x="537617" y="0"/>
                </a:lnTo>
                <a:lnTo>
                  <a:pt x="537617" y="537617"/>
                </a:lnTo>
                <a:lnTo>
                  <a:pt x="0" y="53761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4524489" y="1229673"/>
            <a:ext cx="410486" cy="466302"/>
          </a:xfrm>
          <a:custGeom>
            <a:avLst/>
            <a:gdLst/>
            <a:ahLst/>
            <a:cxnLst/>
            <a:rect r="r" b="b" t="t" l="l"/>
            <a:pathLst>
              <a:path h="466302" w="410486">
                <a:moveTo>
                  <a:pt x="0" y="0"/>
                </a:moveTo>
                <a:lnTo>
                  <a:pt x="410486" y="0"/>
                </a:lnTo>
                <a:lnTo>
                  <a:pt x="410486" y="466302"/>
                </a:lnTo>
                <a:lnTo>
                  <a:pt x="0" y="46630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6798" t="0" r="-6798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090713" y="2930567"/>
            <a:ext cx="170102" cy="170102"/>
          </a:xfrm>
          <a:custGeom>
            <a:avLst/>
            <a:gdLst/>
            <a:ahLst/>
            <a:cxnLst/>
            <a:rect r="r" b="b" t="t" l="l"/>
            <a:pathLst>
              <a:path h="170102" w="170102">
                <a:moveTo>
                  <a:pt x="0" y="0"/>
                </a:moveTo>
                <a:lnTo>
                  <a:pt x="170103" y="0"/>
                </a:lnTo>
                <a:lnTo>
                  <a:pt x="170103" y="170102"/>
                </a:lnTo>
                <a:lnTo>
                  <a:pt x="0" y="1701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15078710" y="3206397"/>
            <a:ext cx="194109" cy="194109"/>
          </a:xfrm>
          <a:custGeom>
            <a:avLst/>
            <a:gdLst/>
            <a:ahLst/>
            <a:cxnLst/>
            <a:rect r="r" b="b" t="t" l="l"/>
            <a:pathLst>
              <a:path h="194109" w="194109">
                <a:moveTo>
                  <a:pt x="0" y="0"/>
                </a:moveTo>
                <a:lnTo>
                  <a:pt x="194109" y="0"/>
                </a:lnTo>
                <a:lnTo>
                  <a:pt x="194109" y="194109"/>
                </a:lnTo>
                <a:lnTo>
                  <a:pt x="0" y="19410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5090713" y="3643405"/>
            <a:ext cx="170102" cy="170102"/>
          </a:xfrm>
          <a:custGeom>
            <a:avLst/>
            <a:gdLst/>
            <a:ahLst/>
            <a:cxnLst/>
            <a:rect r="r" b="b" t="t" l="l"/>
            <a:pathLst>
              <a:path h="170102" w="170102">
                <a:moveTo>
                  <a:pt x="0" y="0"/>
                </a:moveTo>
                <a:lnTo>
                  <a:pt x="170103" y="0"/>
                </a:lnTo>
                <a:lnTo>
                  <a:pt x="170103" y="170102"/>
                </a:lnTo>
                <a:lnTo>
                  <a:pt x="0" y="1701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5078710" y="3919236"/>
            <a:ext cx="194109" cy="194109"/>
          </a:xfrm>
          <a:custGeom>
            <a:avLst/>
            <a:gdLst/>
            <a:ahLst/>
            <a:cxnLst/>
            <a:rect r="r" b="b" t="t" l="l"/>
            <a:pathLst>
              <a:path h="194109" w="194109">
                <a:moveTo>
                  <a:pt x="0" y="0"/>
                </a:moveTo>
                <a:lnTo>
                  <a:pt x="194109" y="0"/>
                </a:lnTo>
                <a:lnTo>
                  <a:pt x="194109" y="194108"/>
                </a:lnTo>
                <a:lnTo>
                  <a:pt x="0" y="19410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5090713" y="4348706"/>
            <a:ext cx="170102" cy="170102"/>
          </a:xfrm>
          <a:custGeom>
            <a:avLst/>
            <a:gdLst/>
            <a:ahLst/>
            <a:cxnLst/>
            <a:rect r="r" b="b" t="t" l="l"/>
            <a:pathLst>
              <a:path h="170102" w="170102">
                <a:moveTo>
                  <a:pt x="0" y="0"/>
                </a:moveTo>
                <a:lnTo>
                  <a:pt x="170103" y="0"/>
                </a:lnTo>
                <a:lnTo>
                  <a:pt x="170103" y="170102"/>
                </a:lnTo>
                <a:lnTo>
                  <a:pt x="0" y="1701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5078710" y="4624537"/>
            <a:ext cx="194109" cy="194109"/>
          </a:xfrm>
          <a:custGeom>
            <a:avLst/>
            <a:gdLst/>
            <a:ahLst/>
            <a:cxnLst/>
            <a:rect r="r" b="b" t="t" l="l"/>
            <a:pathLst>
              <a:path h="194109" w="194109">
                <a:moveTo>
                  <a:pt x="0" y="0"/>
                </a:moveTo>
                <a:lnTo>
                  <a:pt x="194109" y="0"/>
                </a:lnTo>
                <a:lnTo>
                  <a:pt x="194109" y="194108"/>
                </a:lnTo>
                <a:lnTo>
                  <a:pt x="0" y="19410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5090713" y="4983158"/>
            <a:ext cx="170102" cy="170102"/>
          </a:xfrm>
          <a:custGeom>
            <a:avLst/>
            <a:gdLst/>
            <a:ahLst/>
            <a:cxnLst/>
            <a:rect r="r" b="b" t="t" l="l"/>
            <a:pathLst>
              <a:path h="170102" w="170102">
                <a:moveTo>
                  <a:pt x="0" y="0"/>
                </a:moveTo>
                <a:lnTo>
                  <a:pt x="170103" y="0"/>
                </a:lnTo>
                <a:lnTo>
                  <a:pt x="170103" y="170102"/>
                </a:lnTo>
                <a:lnTo>
                  <a:pt x="0" y="1701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5078710" y="5258989"/>
            <a:ext cx="194109" cy="194109"/>
          </a:xfrm>
          <a:custGeom>
            <a:avLst/>
            <a:gdLst/>
            <a:ahLst/>
            <a:cxnLst/>
            <a:rect r="r" b="b" t="t" l="l"/>
            <a:pathLst>
              <a:path h="194109" w="194109">
                <a:moveTo>
                  <a:pt x="0" y="0"/>
                </a:moveTo>
                <a:lnTo>
                  <a:pt x="194109" y="0"/>
                </a:lnTo>
                <a:lnTo>
                  <a:pt x="194109" y="194109"/>
                </a:lnTo>
                <a:lnTo>
                  <a:pt x="0" y="19410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5102716" y="5743304"/>
            <a:ext cx="170102" cy="170102"/>
          </a:xfrm>
          <a:custGeom>
            <a:avLst/>
            <a:gdLst/>
            <a:ahLst/>
            <a:cxnLst/>
            <a:rect r="r" b="b" t="t" l="l"/>
            <a:pathLst>
              <a:path h="170102" w="170102">
                <a:moveTo>
                  <a:pt x="0" y="0"/>
                </a:moveTo>
                <a:lnTo>
                  <a:pt x="170103" y="0"/>
                </a:lnTo>
                <a:lnTo>
                  <a:pt x="170103" y="170102"/>
                </a:lnTo>
                <a:lnTo>
                  <a:pt x="0" y="1701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5090713" y="6019135"/>
            <a:ext cx="194109" cy="194109"/>
          </a:xfrm>
          <a:custGeom>
            <a:avLst/>
            <a:gdLst/>
            <a:ahLst/>
            <a:cxnLst/>
            <a:rect r="r" b="b" t="t" l="l"/>
            <a:pathLst>
              <a:path h="194109" w="194109">
                <a:moveTo>
                  <a:pt x="0" y="0"/>
                </a:moveTo>
                <a:lnTo>
                  <a:pt x="194109" y="0"/>
                </a:lnTo>
                <a:lnTo>
                  <a:pt x="194109" y="194108"/>
                </a:lnTo>
                <a:lnTo>
                  <a:pt x="0" y="19410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15102716" y="6452843"/>
            <a:ext cx="170102" cy="170102"/>
          </a:xfrm>
          <a:custGeom>
            <a:avLst/>
            <a:gdLst/>
            <a:ahLst/>
            <a:cxnLst/>
            <a:rect r="r" b="b" t="t" l="l"/>
            <a:pathLst>
              <a:path h="170102" w="170102">
                <a:moveTo>
                  <a:pt x="0" y="0"/>
                </a:moveTo>
                <a:lnTo>
                  <a:pt x="170103" y="0"/>
                </a:lnTo>
                <a:lnTo>
                  <a:pt x="170103" y="170103"/>
                </a:lnTo>
                <a:lnTo>
                  <a:pt x="0" y="17010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5090713" y="6728674"/>
            <a:ext cx="194109" cy="194109"/>
          </a:xfrm>
          <a:custGeom>
            <a:avLst/>
            <a:gdLst/>
            <a:ahLst/>
            <a:cxnLst/>
            <a:rect r="r" b="b" t="t" l="l"/>
            <a:pathLst>
              <a:path h="194109" w="194109">
                <a:moveTo>
                  <a:pt x="0" y="0"/>
                </a:moveTo>
                <a:lnTo>
                  <a:pt x="194109" y="0"/>
                </a:lnTo>
                <a:lnTo>
                  <a:pt x="194109" y="194109"/>
                </a:lnTo>
                <a:lnTo>
                  <a:pt x="0" y="194109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5102716" y="7173326"/>
            <a:ext cx="170102" cy="170102"/>
          </a:xfrm>
          <a:custGeom>
            <a:avLst/>
            <a:gdLst/>
            <a:ahLst/>
            <a:cxnLst/>
            <a:rect r="r" b="b" t="t" l="l"/>
            <a:pathLst>
              <a:path h="170102" w="170102">
                <a:moveTo>
                  <a:pt x="0" y="0"/>
                </a:moveTo>
                <a:lnTo>
                  <a:pt x="170103" y="0"/>
                </a:lnTo>
                <a:lnTo>
                  <a:pt x="170103" y="170102"/>
                </a:lnTo>
                <a:lnTo>
                  <a:pt x="0" y="17010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090713" y="7449157"/>
            <a:ext cx="194109" cy="194109"/>
          </a:xfrm>
          <a:custGeom>
            <a:avLst/>
            <a:gdLst/>
            <a:ahLst/>
            <a:cxnLst/>
            <a:rect r="r" b="b" t="t" l="l"/>
            <a:pathLst>
              <a:path h="194109" w="194109">
                <a:moveTo>
                  <a:pt x="0" y="0"/>
                </a:moveTo>
                <a:lnTo>
                  <a:pt x="194109" y="0"/>
                </a:lnTo>
                <a:lnTo>
                  <a:pt x="194109" y="194108"/>
                </a:lnTo>
                <a:lnTo>
                  <a:pt x="0" y="194108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905629" y="2869229"/>
            <a:ext cx="1101621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Página Inicial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970249" y="5138720"/>
            <a:ext cx="972381" cy="25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1"/>
              </a:lnSpc>
              <a:spcBef>
                <a:spcPct val="0"/>
              </a:spcBef>
            </a:pPr>
            <a:r>
              <a:rPr lang="en-US" b="true" sz="146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Transações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02473" y="7197339"/>
            <a:ext cx="556505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Cartão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56857" y="4437586"/>
            <a:ext cx="434445" cy="26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1"/>
              </a:lnSpc>
              <a:spcBef>
                <a:spcPct val="0"/>
              </a:spcBef>
            </a:pPr>
            <a:r>
              <a:rPr lang="en-US" sz="146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20538" y="5929755"/>
            <a:ext cx="776808" cy="25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1"/>
              </a:lnSpc>
              <a:spcBef>
                <a:spcPct val="0"/>
              </a:spcBef>
            </a:pPr>
            <a:r>
              <a:rPr lang="en-US" b="true" sz="1465">
                <a:solidFill>
                  <a:srgbClr val="FAF9F6"/>
                </a:solidFill>
                <a:latin typeface="Roboto Bold"/>
                <a:ea typeface="Roboto Bold"/>
                <a:cs typeface="Roboto Bold"/>
                <a:sym typeface="Roboto Bold"/>
              </a:rPr>
              <a:t>Listagem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3324328" y="1092862"/>
            <a:ext cx="4130639" cy="429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9"/>
              </a:lnSpc>
              <a:spcBef>
                <a:spcPct val="0"/>
              </a:spcBef>
            </a:pPr>
            <a:r>
              <a:rPr lang="en-US" b="true" sz="252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Histórico de movimentações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310732" y="8965400"/>
            <a:ext cx="2197214" cy="25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1"/>
              </a:lnSpc>
              <a:spcBef>
                <a:spcPct val="0"/>
              </a:spcBef>
            </a:pPr>
            <a:r>
              <a:rPr lang="en-US" b="true" sz="146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Adicionar nova transação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1114013" y="2977518"/>
            <a:ext cx="591306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Cultura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114013" y="3673690"/>
            <a:ext cx="274931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Pet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1074070" y="4437586"/>
            <a:ext cx="584030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Games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1114013" y="5072038"/>
            <a:ext cx="830803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Academia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1114013" y="5832184"/>
            <a:ext cx="750285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Self-Care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1114013" y="6592329"/>
            <a:ext cx="1089146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Investimento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114013" y="7225925"/>
            <a:ext cx="670400" cy="254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46"/>
              </a:lnSpc>
              <a:spcBef>
                <a:spcPct val="0"/>
              </a:spcBef>
            </a:pPr>
            <a:r>
              <a:rPr lang="en-US" sz="14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Estudos</a:t>
            </a:r>
          </a:p>
        </p:txBody>
      </p:sp>
      <p:sp>
        <p:nvSpPr>
          <p:cNvPr name="Freeform 60" id="60"/>
          <p:cNvSpPr/>
          <p:nvPr/>
        </p:nvSpPr>
        <p:spPr>
          <a:xfrm flipH="false" flipV="false" rot="5400000">
            <a:off x="11944816" y="2211198"/>
            <a:ext cx="516686" cy="516686"/>
          </a:xfrm>
          <a:custGeom>
            <a:avLst/>
            <a:gdLst/>
            <a:ahLst/>
            <a:cxnLst/>
            <a:rect r="r" b="b" t="t" l="l"/>
            <a:pathLst>
              <a:path h="516686" w="516686">
                <a:moveTo>
                  <a:pt x="0" y="0"/>
                </a:moveTo>
                <a:lnTo>
                  <a:pt x="516686" y="0"/>
                </a:lnTo>
                <a:lnTo>
                  <a:pt x="516686" y="516686"/>
                </a:lnTo>
                <a:lnTo>
                  <a:pt x="0" y="5166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5400000">
            <a:off x="8901282" y="2177112"/>
            <a:ext cx="516686" cy="516686"/>
          </a:xfrm>
          <a:custGeom>
            <a:avLst/>
            <a:gdLst/>
            <a:ahLst/>
            <a:cxnLst/>
            <a:rect r="r" b="b" t="t" l="l"/>
            <a:pathLst>
              <a:path h="516686" w="516686">
                <a:moveTo>
                  <a:pt x="0" y="0"/>
                </a:moveTo>
                <a:lnTo>
                  <a:pt x="516686" y="0"/>
                </a:lnTo>
                <a:lnTo>
                  <a:pt x="516686" y="516686"/>
                </a:lnTo>
                <a:lnTo>
                  <a:pt x="0" y="51668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5400000">
            <a:off x="14820367" y="2196562"/>
            <a:ext cx="516686" cy="516686"/>
          </a:xfrm>
          <a:custGeom>
            <a:avLst/>
            <a:gdLst/>
            <a:ahLst/>
            <a:cxnLst/>
            <a:rect r="r" b="b" t="t" l="l"/>
            <a:pathLst>
              <a:path h="516686" w="516686">
                <a:moveTo>
                  <a:pt x="0" y="0"/>
                </a:moveTo>
                <a:lnTo>
                  <a:pt x="516686" y="0"/>
                </a:lnTo>
                <a:lnTo>
                  <a:pt x="516686" y="516687"/>
                </a:lnTo>
                <a:lnTo>
                  <a:pt x="0" y="516687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-5400000">
            <a:off x="5740526" y="2327464"/>
            <a:ext cx="437692" cy="215983"/>
          </a:xfrm>
          <a:custGeom>
            <a:avLst/>
            <a:gdLst/>
            <a:ahLst/>
            <a:cxnLst/>
            <a:rect r="r" b="b" t="t" l="l"/>
            <a:pathLst>
              <a:path h="215983" w="437692">
                <a:moveTo>
                  <a:pt x="0" y="0"/>
                </a:moveTo>
                <a:lnTo>
                  <a:pt x="437692" y="0"/>
                </a:lnTo>
                <a:lnTo>
                  <a:pt x="437692" y="215983"/>
                </a:lnTo>
                <a:lnTo>
                  <a:pt x="0" y="215983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-102651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767669" y="6571644"/>
            <a:ext cx="456158" cy="456158"/>
          </a:xfrm>
          <a:custGeom>
            <a:avLst/>
            <a:gdLst/>
            <a:ahLst/>
            <a:cxnLst/>
            <a:rect r="r" b="b" t="t" l="l"/>
            <a:pathLst>
              <a:path h="456158" w="456158">
                <a:moveTo>
                  <a:pt x="0" y="0"/>
                </a:moveTo>
                <a:lnTo>
                  <a:pt x="456158" y="0"/>
                </a:lnTo>
                <a:lnTo>
                  <a:pt x="456158" y="456158"/>
                </a:lnTo>
                <a:lnTo>
                  <a:pt x="0" y="4561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1274079" y="6668811"/>
            <a:ext cx="1329356" cy="253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1"/>
              </a:lnSpc>
              <a:spcBef>
                <a:spcPct val="0"/>
              </a:spcBef>
            </a:pPr>
            <a:r>
              <a:rPr lang="en-US" b="true" sz="1465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Nova transação</a:t>
            </a:r>
          </a:p>
        </p:txBody>
      </p:sp>
      <p:sp>
        <p:nvSpPr>
          <p:cNvPr name="Freeform 66" id="66"/>
          <p:cNvSpPr/>
          <p:nvPr/>
        </p:nvSpPr>
        <p:spPr>
          <a:xfrm flipH="false" flipV="false" rot="-5400000">
            <a:off x="1991225" y="7202550"/>
            <a:ext cx="248868" cy="248868"/>
          </a:xfrm>
          <a:custGeom>
            <a:avLst/>
            <a:gdLst/>
            <a:ahLst/>
            <a:cxnLst/>
            <a:rect r="r" b="b" t="t" l="l"/>
            <a:pathLst>
              <a:path h="248868" w="248868">
                <a:moveTo>
                  <a:pt x="0" y="0"/>
                </a:moveTo>
                <a:lnTo>
                  <a:pt x="248868" y="0"/>
                </a:lnTo>
                <a:lnTo>
                  <a:pt x="248868" y="248868"/>
                </a:lnTo>
                <a:lnTo>
                  <a:pt x="0" y="2488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7" id="67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15" y="0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79365" y="6143897"/>
            <a:ext cx="3483108" cy="767185"/>
            <a:chOff x="0" y="0"/>
            <a:chExt cx="979971" cy="215847"/>
          </a:xfrm>
        </p:grpSpPr>
        <p:sp>
          <p:nvSpPr>
            <p:cNvPr name="Freeform 6" id="6">
              <a:hlinkClick r:id="rId2" tooltip="https://media.canva.com/v2/image-resize/format:PNG/height:200/quality:100/uri:ifs%3A%2F%2F%2Fffb82020-65df-4c9c-bdc4-53f0bc53be2d/watermark:F/width:200?csig=AAAAAAAAAAAAAAAAAAAAAKz3xgq4jT1zqmAtdhzdON5K0TxcsW87MAg07b8S1PJG&amp;exp=1745098547&amp;osig=AAAAAAAAAAAAAAAAAAAAANs48JenquYa7outFdhLVMz0d1QWxCY2TcqerMnLRW4w&amp;signer=media-rpc&amp;x-canva-quality=thumbnail"/>
            </p:cNvPr>
            <p:cNvSpPr/>
            <p:nvPr/>
          </p:nvSpPr>
          <p:spPr>
            <a:xfrm flipH="false" flipV="false" rot="0">
              <a:off x="0" y="0"/>
              <a:ext cx="979971" cy="215847"/>
            </a:xfrm>
            <a:custGeom>
              <a:avLst/>
              <a:gdLst/>
              <a:ahLst/>
              <a:cxnLst/>
              <a:rect r="r" b="b" t="t" l="l"/>
              <a:pathLst>
                <a:path h="215847" w="979971">
                  <a:moveTo>
                    <a:pt x="0" y="0"/>
                  </a:moveTo>
                  <a:lnTo>
                    <a:pt x="979971" y="0"/>
                  </a:lnTo>
                  <a:lnTo>
                    <a:pt x="979971" y="215847"/>
                  </a:lnTo>
                  <a:lnTo>
                    <a:pt x="0" y="215847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79971" cy="253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6869" y="2775466"/>
            <a:ext cx="424896" cy="424896"/>
          </a:xfrm>
          <a:custGeom>
            <a:avLst/>
            <a:gdLst/>
            <a:ahLst/>
            <a:cxnLst/>
            <a:rect r="r" b="b" t="t" l="l"/>
            <a:pathLst>
              <a:path h="424896" w="424896">
                <a:moveTo>
                  <a:pt x="0" y="0"/>
                </a:moveTo>
                <a:lnTo>
                  <a:pt x="424895" y="0"/>
                </a:lnTo>
                <a:lnTo>
                  <a:pt x="424895" y="424896"/>
                </a:lnTo>
                <a:lnTo>
                  <a:pt x="0" y="4248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5606" y="4311469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2" y="0"/>
                </a:lnTo>
                <a:lnTo>
                  <a:pt x="466202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1879" y="7251960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2"/>
                </a:lnTo>
                <a:lnTo>
                  <a:pt x="0" y="4662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55606" y="4948985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2" y="0"/>
                </a:lnTo>
                <a:lnTo>
                  <a:pt x="466202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153195" y="5112446"/>
            <a:ext cx="230704" cy="230704"/>
          </a:xfrm>
          <a:custGeom>
            <a:avLst/>
            <a:gdLst/>
            <a:ahLst/>
            <a:cxnLst/>
            <a:rect r="r" b="b" t="t" l="l"/>
            <a:pathLst>
              <a:path h="230704" w="230704">
                <a:moveTo>
                  <a:pt x="0" y="0"/>
                </a:moveTo>
                <a:lnTo>
                  <a:pt x="230704" y="0"/>
                </a:lnTo>
                <a:lnTo>
                  <a:pt x="230704" y="230705"/>
                </a:lnTo>
                <a:lnTo>
                  <a:pt x="0" y="2307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985309" y="2219161"/>
            <a:ext cx="8132850" cy="6500293"/>
            <a:chOff x="0" y="0"/>
            <a:chExt cx="2108182" cy="1684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08182" cy="1684993"/>
            </a:xfrm>
            <a:custGeom>
              <a:avLst/>
              <a:gdLst/>
              <a:ahLst/>
              <a:cxnLst/>
              <a:rect r="r" b="b" t="t" l="l"/>
              <a:pathLst>
                <a:path h="1684993" w="2108182">
                  <a:moveTo>
                    <a:pt x="33318" y="0"/>
                  </a:moveTo>
                  <a:lnTo>
                    <a:pt x="2074864" y="0"/>
                  </a:lnTo>
                  <a:cubicBezTo>
                    <a:pt x="2093265" y="0"/>
                    <a:pt x="2108182" y="14917"/>
                    <a:pt x="2108182" y="33318"/>
                  </a:cubicBezTo>
                  <a:lnTo>
                    <a:pt x="2108182" y="1651676"/>
                  </a:lnTo>
                  <a:cubicBezTo>
                    <a:pt x="2108182" y="1660512"/>
                    <a:pt x="2104672" y="1668986"/>
                    <a:pt x="2098423" y="1675235"/>
                  </a:cubicBezTo>
                  <a:cubicBezTo>
                    <a:pt x="2092175" y="1681483"/>
                    <a:pt x="2083701" y="1684993"/>
                    <a:pt x="2074864" y="1684993"/>
                  </a:cubicBezTo>
                  <a:lnTo>
                    <a:pt x="33318" y="1684993"/>
                  </a:lnTo>
                  <a:cubicBezTo>
                    <a:pt x="24481" y="1684993"/>
                    <a:pt x="16007" y="1681483"/>
                    <a:pt x="9759" y="1675235"/>
                  </a:cubicBezTo>
                  <a:cubicBezTo>
                    <a:pt x="3510" y="1668986"/>
                    <a:pt x="0" y="1660512"/>
                    <a:pt x="0" y="1651676"/>
                  </a:cubicBezTo>
                  <a:lnTo>
                    <a:pt x="0" y="33318"/>
                  </a:lnTo>
                  <a:cubicBezTo>
                    <a:pt x="0" y="24481"/>
                    <a:pt x="3510" y="16007"/>
                    <a:pt x="9759" y="9759"/>
                  </a:cubicBezTo>
                  <a:cubicBezTo>
                    <a:pt x="16007" y="3510"/>
                    <a:pt x="24481" y="0"/>
                    <a:pt x="33318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108182" cy="1723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05241" y="4415114"/>
            <a:ext cx="3553773" cy="921909"/>
            <a:chOff x="0" y="0"/>
            <a:chExt cx="921202" cy="238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21202" cy="238975"/>
            </a:xfrm>
            <a:custGeom>
              <a:avLst/>
              <a:gdLst/>
              <a:ahLst/>
              <a:cxnLst/>
              <a:rect r="r" b="b" t="t" l="l"/>
              <a:pathLst>
                <a:path h="238975" w="921202">
                  <a:moveTo>
                    <a:pt x="0" y="0"/>
                  </a:moveTo>
                  <a:lnTo>
                    <a:pt x="921202" y="0"/>
                  </a:lnTo>
                  <a:lnTo>
                    <a:pt x="921202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921202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05241" y="6051288"/>
            <a:ext cx="2708518" cy="921909"/>
            <a:chOff x="0" y="0"/>
            <a:chExt cx="702097" cy="238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02097" cy="238975"/>
            </a:xfrm>
            <a:custGeom>
              <a:avLst/>
              <a:gdLst/>
              <a:ahLst/>
              <a:cxnLst/>
              <a:rect r="r" b="b" t="t" l="l"/>
              <a:pathLst>
                <a:path h="238975" w="702097">
                  <a:moveTo>
                    <a:pt x="0" y="0"/>
                  </a:moveTo>
                  <a:lnTo>
                    <a:pt x="702097" y="0"/>
                  </a:lnTo>
                  <a:lnTo>
                    <a:pt x="702097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702097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0298678" y="6051288"/>
            <a:ext cx="2708518" cy="921909"/>
            <a:chOff x="0" y="0"/>
            <a:chExt cx="702097" cy="23897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02097" cy="238975"/>
            </a:xfrm>
            <a:custGeom>
              <a:avLst/>
              <a:gdLst/>
              <a:ahLst/>
              <a:cxnLst/>
              <a:rect r="r" b="b" t="t" l="l"/>
              <a:pathLst>
                <a:path h="238975" w="702097">
                  <a:moveTo>
                    <a:pt x="0" y="0"/>
                  </a:moveTo>
                  <a:lnTo>
                    <a:pt x="702097" y="0"/>
                  </a:lnTo>
                  <a:lnTo>
                    <a:pt x="702097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702097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0880823" y="4030867"/>
            <a:ext cx="2217405" cy="561204"/>
            <a:chOff x="0" y="0"/>
            <a:chExt cx="574791" cy="14547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74791" cy="145474"/>
            </a:xfrm>
            <a:custGeom>
              <a:avLst/>
              <a:gdLst/>
              <a:ahLst/>
              <a:cxnLst/>
              <a:rect r="r" b="b" t="t" l="l"/>
              <a:pathLst>
                <a:path h="145474" w="574791">
                  <a:moveTo>
                    <a:pt x="72737" y="0"/>
                  </a:moveTo>
                  <a:lnTo>
                    <a:pt x="502054" y="0"/>
                  </a:lnTo>
                  <a:cubicBezTo>
                    <a:pt x="542226" y="0"/>
                    <a:pt x="574791" y="32565"/>
                    <a:pt x="574791" y="72737"/>
                  </a:cubicBezTo>
                  <a:lnTo>
                    <a:pt x="574791" y="72737"/>
                  </a:lnTo>
                  <a:cubicBezTo>
                    <a:pt x="574791" y="112909"/>
                    <a:pt x="542226" y="145474"/>
                    <a:pt x="502054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4361FF"/>
              </a:solidFill>
              <a:prstDash val="solid"/>
              <a:round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574791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1217518" y="7349467"/>
            <a:ext cx="1880710" cy="594499"/>
            <a:chOff x="0" y="0"/>
            <a:chExt cx="629520" cy="19899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9520" cy="198993"/>
            </a:xfrm>
            <a:custGeom>
              <a:avLst/>
              <a:gdLst/>
              <a:ahLst/>
              <a:cxnLst/>
              <a:rect r="r" b="b" t="t" l="l"/>
              <a:pathLst>
                <a:path h="198993" w="629520">
                  <a:moveTo>
                    <a:pt x="53514" y="0"/>
                  </a:moveTo>
                  <a:lnTo>
                    <a:pt x="576006" y="0"/>
                  </a:lnTo>
                  <a:cubicBezTo>
                    <a:pt x="605561" y="0"/>
                    <a:pt x="629520" y="23959"/>
                    <a:pt x="629520" y="53514"/>
                  </a:cubicBezTo>
                  <a:lnTo>
                    <a:pt x="629520" y="145479"/>
                  </a:lnTo>
                  <a:cubicBezTo>
                    <a:pt x="629520" y="175034"/>
                    <a:pt x="605561" y="198993"/>
                    <a:pt x="576006" y="198993"/>
                  </a:cubicBezTo>
                  <a:lnTo>
                    <a:pt x="53514" y="198993"/>
                  </a:lnTo>
                  <a:cubicBezTo>
                    <a:pt x="23959" y="198993"/>
                    <a:pt x="0" y="175034"/>
                    <a:pt x="0" y="145479"/>
                  </a:cubicBezTo>
                  <a:lnTo>
                    <a:pt x="0" y="53514"/>
                  </a:lnTo>
                  <a:cubicBezTo>
                    <a:pt x="0" y="23959"/>
                    <a:pt x="23959" y="0"/>
                    <a:pt x="53514" y="0"/>
                  </a:cubicBezTo>
                  <a:close/>
                </a:path>
              </a:pathLst>
            </a:custGeom>
            <a:solidFill>
              <a:srgbClr val="425FFE"/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629520" cy="23709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038839" y="7349467"/>
            <a:ext cx="1880710" cy="594499"/>
            <a:chOff x="0" y="0"/>
            <a:chExt cx="629520" cy="19899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29520" cy="198993"/>
            </a:xfrm>
            <a:custGeom>
              <a:avLst/>
              <a:gdLst/>
              <a:ahLst/>
              <a:cxnLst/>
              <a:rect r="r" b="b" t="t" l="l"/>
              <a:pathLst>
                <a:path h="198993" w="629520">
                  <a:moveTo>
                    <a:pt x="53514" y="0"/>
                  </a:moveTo>
                  <a:lnTo>
                    <a:pt x="576006" y="0"/>
                  </a:lnTo>
                  <a:cubicBezTo>
                    <a:pt x="605561" y="0"/>
                    <a:pt x="629520" y="23959"/>
                    <a:pt x="629520" y="53514"/>
                  </a:cubicBezTo>
                  <a:lnTo>
                    <a:pt x="629520" y="145479"/>
                  </a:lnTo>
                  <a:cubicBezTo>
                    <a:pt x="629520" y="175034"/>
                    <a:pt x="605561" y="198993"/>
                    <a:pt x="576006" y="198993"/>
                  </a:cubicBezTo>
                  <a:lnTo>
                    <a:pt x="53514" y="198993"/>
                  </a:lnTo>
                  <a:cubicBezTo>
                    <a:pt x="23959" y="198993"/>
                    <a:pt x="0" y="175034"/>
                    <a:pt x="0" y="145479"/>
                  </a:cubicBezTo>
                  <a:lnTo>
                    <a:pt x="0" y="53514"/>
                  </a:lnTo>
                  <a:cubicBezTo>
                    <a:pt x="0" y="23959"/>
                    <a:pt x="23959" y="0"/>
                    <a:pt x="5351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629520" cy="237093"/>
            </a:xfrm>
            <a:prstGeom prst="rect">
              <a:avLst/>
            </a:prstGeom>
          </p:spPr>
          <p:txBody>
            <a:bodyPr anchor="ctr" rtlCol="false" tIns="38721" lIns="38721" bIns="38721" rIns="38721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989526" y="2979514"/>
            <a:ext cx="1136709" cy="517059"/>
            <a:chOff x="0" y="0"/>
            <a:chExt cx="319812" cy="14547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19812" cy="145474"/>
            </a:xfrm>
            <a:custGeom>
              <a:avLst/>
              <a:gdLst/>
              <a:ahLst/>
              <a:cxnLst/>
              <a:rect r="r" b="b" t="t" l="l"/>
              <a:pathLst>
                <a:path h="145474" w="319812">
                  <a:moveTo>
                    <a:pt x="72737" y="0"/>
                  </a:moveTo>
                  <a:lnTo>
                    <a:pt x="247075" y="0"/>
                  </a:lnTo>
                  <a:cubicBezTo>
                    <a:pt x="287247" y="0"/>
                    <a:pt x="319812" y="32565"/>
                    <a:pt x="319812" y="72737"/>
                  </a:cubicBezTo>
                  <a:lnTo>
                    <a:pt x="319812" y="72737"/>
                  </a:lnTo>
                  <a:cubicBezTo>
                    <a:pt x="319812" y="112909"/>
                    <a:pt x="287247" y="145474"/>
                    <a:pt x="247075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4361FF"/>
              </a:solidFill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319812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989526" y="2979514"/>
            <a:ext cx="683756" cy="517059"/>
            <a:chOff x="0" y="0"/>
            <a:chExt cx="192374" cy="14547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92374" cy="145474"/>
            </a:xfrm>
            <a:custGeom>
              <a:avLst/>
              <a:gdLst/>
              <a:ahLst/>
              <a:cxnLst/>
              <a:rect r="r" b="b" t="t" l="l"/>
              <a:pathLst>
                <a:path h="145474" w="192374">
                  <a:moveTo>
                    <a:pt x="72737" y="0"/>
                  </a:moveTo>
                  <a:lnTo>
                    <a:pt x="119637" y="0"/>
                  </a:lnTo>
                  <a:cubicBezTo>
                    <a:pt x="159809" y="0"/>
                    <a:pt x="192374" y="32565"/>
                    <a:pt x="192374" y="72737"/>
                  </a:cubicBezTo>
                  <a:lnTo>
                    <a:pt x="192374" y="72737"/>
                  </a:lnTo>
                  <a:cubicBezTo>
                    <a:pt x="192374" y="112909"/>
                    <a:pt x="159809" y="145474"/>
                    <a:pt x="119637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92374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1260633" y="5126986"/>
            <a:ext cx="1746563" cy="517059"/>
            <a:chOff x="0" y="0"/>
            <a:chExt cx="491395" cy="14547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91395" cy="145474"/>
            </a:xfrm>
            <a:custGeom>
              <a:avLst/>
              <a:gdLst/>
              <a:ahLst/>
              <a:cxnLst/>
              <a:rect r="r" b="b" t="t" l="l"/>
              <a:pathLst>
                <a:path h="145474" w="491395">
                  <a:moveTo>
                    <a:pt x="72737" y="0"/>
                  </a:moveTo>
                  <a:lnTo>
                    <a:pt x="418658" y="0"/>
                  </a:lnTo>
                  <a:cubicBezTo>
                    <a:pt x="458829" y="0"/>
                    <a:pt x="491395" y="32565"/>
                    <a:pt x="491395" y="72737"/>
                  </a:cubicBezTo>
                  <a:lnTo>
                    <a:pt x="491395" y="72737"/>
                  </a:lnTo>
                  <a:cubicBezTo>
                    <a:pt x="491395" y="112909"/>
                    <a:pt x="458829" y="145474"/>
                    <a:pt x="418658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5FFEC5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491395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1260633" y="5126986"/>
            <a:ext cx="849794" cy="517059"/>
            <a:chOff x="0" y="0"/>
            <a:chExt cx="239089" cy="1454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39089" cy="145474"/>
            </a:xfrm>
            <a:custGeom>
              <a:avLst/>
              <a:gdLst/>
              <a:ahLst/>
              <a:cxnLst/>
              <a:rect r="r" b="b" t="t" l="l"/>
              <a:pathLst>
                <a:path h="145474" w="239089">
                  <a:moveTo>
                    <a:pt x="72737" y="0"/>
                  </a:moveTo>
                  <a:lnTo>
                    <a:pt x="166352" y="0"/>
                  </a:lnTo>
                  <a:cubicBezTo>
                    <a:pt x="185643" y="0"/>
                    <a:pt x="204144" y="7663"/>
                    <a:pt x="217785" y="21304"/>
                  </a:cubicBezTo>
                  <a:cubicBezTo>
                    <a:pt x="231426" y="34945"/>
                    <a:pt x="239089" y="53446"/>
                    <a:pt x="239089" y="72737"/>
                  </a:cubicBezTo>
                  <a:lnTo>
                    <a:pt x="239089" y="72737"/>
                  </a:lnTo>
                  <a:cubicBezTo>
                    <a:pt x="239089" y="112909"/>
                    <a:pt x="206523" y="145474"/>
                    <a:pt x="166352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0000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39089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12395346" y="4158848"/>
            <a:ext cx="452645" cy="305863"/>
          </a:xfrm>
          <a:custGeom>
            <a:avLst/>
            <a:gdLst/>
            <a:ahLst/>
            <a:cxnLst/>
            <a:rect r="r" b="b" t="t" l="l"/>
            <a:pathLst>
              <a:path h="305863" w="452645">
                <a:moveTo>
                  <a:pt x="0" y="0"/>
                </a:moveTo>
                <a:lnTo>
                  <a:pt x="452645" y="0"/>
                </a:lnTo>
                <a:lnTo>
                  <a:pt x="452645" y="305863"/>
                </a:lnTo>
                <a:lnTo>
                  <a:pt x="0" y="3058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3303" r="0" b="-24685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776675" y="5565653"/>
            <a:ext cx="530074" cy="499217"/>
          </a:xfrm>
          <a:custGeom>
            <a:avLst/>
            <a:gdLst/>
            <a:ahLst/>
            <a:cxnLst/>
            <a:rect r="r" b="b" t="t" l="l"/>
            <a:pathLst>
              <a:path h="499217" w="530074">
                <a:moveTo>
                  <a:pt x="0" y="0"/>
                </a:moveTo>
                <a:lnTo>
                  <a:pt x="530074" y="0"/>
                </a:lnTo>
                <a:lnTo>
                  <a:pt x="530074" y="499217"/>
                </a:lnTo>
                <a:lnTo>
                  <a:pt x="0" y="4992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090" r="0" b="-309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756718" y="6221176"/>
            <a:ext cx="550030" cy="550030"/>
          </a:xfrm>
          <a:custGeom>
            <a:avLst/>
            <a:gdLst/>
            <a:ahLst/>
            <a:cxnLst/>
            <a:rect r="r" b="b" t="t" l="l"/>
            <a:pathLst>
              <a:path h="550030" w="550030">
                <a:moveTo>
                  <a:pt x="0" y="0"/>
                </a:moveTo>
                <a:lnTo>
                  <a:pt x="550031" y="0"/>
                </a:lnTo>
                <a:lnTo>
                  <a:pt x="550031" y="550030"/>
                </a:lnTo>
                <a:lnTo>
                  <a:pt x="0" y="55003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49" id="49"/>
          <p:cNvSpPr txBox="true"/>
          <p:nvPr/>
        </p:nvSpPr>
        <p:spPr>
          <a:xfrm rot="0">
            <a:off x="1018457" y="2842520"/>
            <a:ext cx="1091500" cy="25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7"/>
              </a:lnSpc>
              <a:spcBef>
                <a:spcPct val="0"/>
              </a:spcBef>
            </a:pPr>
            <a:r>
              <a:rPr lang="en-US" sz="14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Página Inicial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117026" y="5091162"/>
            <a:ext cx="963448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Transações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84477" y="7339963"/>
            <a:ext cx="551393" cy="25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7"/>
              </a:lnSpc>
              <a:spcBef>
                <a:spcPct val="0"/>
              </a:spcBef>
            </a:pPr>
            <a:r>
              <a:rPr lang="en-US" sz="14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Cartão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168296" y="4396469"/>
            <a:ext cx="430454" cy="25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83523" y="5670217"/>
            <a:ext cx="769672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Listagem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8842836" y="2899915"/>
            <a:ext cx="2417797" cy="46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6"/>
              </a:lnSpc>
              <a:spcBef>
                <a:spcPct val="0"/>
              </a:spcBef>
            </a:pPr>
            <a:r>
              <a:rPr lang="en-US" b="true" sz="271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Nova transação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7005241" y="3927318"/>
            <a:ext cx="839864" cy="25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b="true" sz="1476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Descrição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038839" y="5527553"/>
            <a:ext cx="386334" cy="25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b="true" sz="1476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Data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0298678" y="5527553"/>
            <a:ext cx="442983" cy="259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67"/>
              </a:lnSpc>
              <a:spcBef>
                <a:spcPct val="0"/>
              </a:spcBef>
            </a:pPr>
            <a:r>
              <a:rPr lang="en-US" b="true" sz="1476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Valor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1287227" y="4147769"/>
            <a:ext cx="874738" cy="27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6"/>
              </a:lnSpc>
              <a:spcBef>
                <a:spcPct val="0"/>
              </a:spcBef>
            </a:pPr>
            <a:r>
              <a:rPr lang="en-US" b="true" sz="1576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Categoria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467756" y="7437436"/>
            <a:ext cx="1380235" cy="370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en-US" b="true" sz="2134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Adicionar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7289077" y="7437436"/>
            <a:ext cx="1380235" cy="370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87"/>
              </a:lnSpc>
              <a:spcBef>
                <a:spcPct val="0"/>
              </a:spcBef>
            </a:pPr>
            <a:r>
              <a:rPr lang="en-US" b="true" sz="213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Voltar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1989526" y="2654558"/>
            <a:ext cx="587597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Moeda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176938" y="3046247"/>
            <a:ext cx="301643" cy="33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9"/>
              </a:lnSpc>
              <a:spcBef>
                <a:spcPct val="0"/>
              </a:spcBef>
            </a:pPr>
            <a:r>
              <a:rPr lang="en-US" b="true" sz="191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R$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717160" y="3046247"/>
            <a:ext cx="244319" cy="33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9"/>
              </a:lnSpc>
              <a:spcBef>
                <a:spcPct val="0"/>
              </a:spcBef>
            </a:pPr>
            <a:r>
              <a:rPr lang="en-US" b="true" sz="191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$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1260633" y="4802030"/>
            <a:ext cx="587597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Tipo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1328571" y="5201231"/>
            <a:ext cx="713919" cy="33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9"/>
              </a:lnSpc>
              <a:spcBef>
                <a:spcPct val="0"/>
              </a:spcBef>
            </a:pPr>
            <a:r>
              <a:rPr lang="en-US" b="true" sz="191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Desp.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2110427" y="5196462"/>
            <a:ext cx="797952" cy="33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9"/>
              </a:lnSpc>
              <a:spcBef>
                <a:spcPct val="0"/>
              </a:spcBef>
            </a:pPr>
            <a:r>
              <a:rPr lang="en-US" b="true" sz="191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Invest.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7126433" y="4680297"/>
            <a:ext cx="3172245" cy="34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  <a:spcBef>
                <a:spcPct val="0"/>
              </a:spcBef>
            </a:pPr>
            <a:r>
              <a:rPr lang="en-US" sz="1967">
                <a:solidFill>
                  <a:srgbClr val="9AAAFF"/>
                </a:solidFill>
                <a:latin typeface="Roboto"/>
                <a:ea typeface="Roboto"/>
                <a:cs typeface="Roboto"/>
                <a:sym typeface="Roboto"/>
              </a:rPr>
              <a:t>ex.: Transporte, ração,etc.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7417351" y="6207572"/>
            <a:ext cx="1884299" cy="563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  <a:spcBef>
                <a:spcPct val="0"/>
              </a:spcBef>
            </a:pPr>
            <a:r>
              <a:rPr lang="en-US" sz="3235">
                <a:solidFill>
                  <a:srgbClr val="9AAAFF"/>
                </a:solidFill>
                <a:latin typeface="Roboto"/>
                <a:ea typeface="Roboto"/>
                <a:cs typeface="Roboto"/>
                <a:sym typeface="Roboto"/>
              </a:rPr>
              <a:t>00/00/00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673581" y="6207572"/>
            <a:ext cx="1884299" cy="563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0"/>
              </a:lnSpc>
              <a:spcBef>
                <a:spcPct val="0"/>
              </a:spcBef>
            </a:pPr>
            <a:r>
              <a:rPr lang="en-US" sz="3235">
                <a:solidFill>
                  <a:srgbClr val="9AAAFF"/>
                </a:solidFill>
                <a:latin typeface="Roboto"/>
                <a:ea typeface="Roboto"/>
                <a:cs typeface="Roboto"/>
                <a:sym typeface="Roboto"/>
              </a:rPr>
              <a:t>R$ 0,00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312575" y="6367198"/>
            <a:ext cx="1442057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Nova transação</a:t>
            </a:r>
          </a:p>
        </p:txBody>
      </p:sp>
      <p:sp>
        <p:nvSpPr>
          <p:cNvPr name="Freeform 71" id="71"/>
          <p:cNvSpPr/>
          <p:nvPr/>
        </p:nvSpPr>
        <p:spPr>
          <a:xfrm flipH="false" flipV="false" rot="-5400000">
            <a:off x="2137317" y="7361770"/>
            <a:ext cx="246582" cy="246582"/>
          </a:xfrm>
          <a:custGeom>
            <a:avLst/>
            <a:gdLst/>
            <a:ahLst/>
            <a:cxnLst/>
            <a:rect r="r" b="b" t="t" l="l"/>
            <a:pathLst>
              <a:path h="246582" w="246582">
                <a:moveTo>
                  <a:pt x="0" y="0"/>
                </a:moveTo>
                <a:lnTo>
                  <a:pt x="246582" y="0"/>
                </a:lnTo>
                <a:lnTo>
                  <a:pt x="246582" y="246582"/>
                </a:lnTo>
                <a:lnTo>
                  <a:pt x="0" y="24658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15" y="0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6553119"/>
            <a:ext cx="2689182" cy="723034"/>
            <a:chOff x="0" y="0"/>
            <a:chExt cx="756600" cy="2034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56600" cy="203425"/>
            </a:xfrm>
            <a:custGeom>
              <a:avLst/>
              <a:gdLst/>
              <a:ahLst/>
              <a:cxnLst/>
              <a:rect r="r" b="b" t="t" l="l"/>
              <a:pathLst>
                <a:path h="203425" w="756600">
                  <a:moveTo>
                    <a:pt x="0" y="0"/>
                  </a:moveTo>
                  <a:lnTo>
                    <a:pt x="756600" y="0"/>
                  </a:lnTo>
                  <a:lnTo>
                    <a:pt x="756600" y="203425"/>
                  </a:lnTo>
                  <a:lnTo>
                    <a:pt x="0" y="203425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56600" cy="24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2723" y="2743146"/>
            <a:ext cx="424896" cy="424896"/>
          </a:xfrm>
          <a:custGeom>
            <a:avLst/>
            <a:gdLst/>
            <a:ahLst/>
            <a:cxnLst/>
            <a:rect r="r" b="b" t="t" l="l"/>
            <a:pathLst>
              <a:path h="424896" w="424896">
                <a:moveTo>
                  <a:pt x="0" y="0"/>
                </a:moveTo>
                <a:lnTo>
                  <a:pt x="424896" y="0"/>
                </a:lnTo>
                <a:lnTo>
                  <a:pt x="424896" y="424896"/>
                </a:lnTo>
                <a:lnTo>
                  <a:pt x="0" y="42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1460" y="4279149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1460" y="5053602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6083" y="2819725"/>
            <a:ext cx="1067957" cy="24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3"/>
              </a:lnSpc>
              <a:spcBef>
                <a:spcPct val="0"/>
              </a:spcBef>
            </a:pPr>
            <a:r>
              <a:rPr lang="en-US" sz="14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Página Inicial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06726" y="5141659"/>
            <a:ext cx="954619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Transações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4557" y="4364149"/>
            <a:ext cx="430454" cy="25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605422" y="667883"/>
            <a:ext cx="6324085" cy="8961286"/>
            <a:chOff x="0" y="0"/>
            <a:chExt cx="1779278" cy="252125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79278" cy="2521253"/>
            </a:xfrm>
            <a:custGeom>
              <a:avLst/>
              <a:gdLst/>
              <a:ahLst/>
              <a:cxnLst/>
              <a:rect r="r" b="b" t="t" l="l"/>
              <a:pathLst>
                <a:path h="2521253" w="1779278">
                  <a:moveTo>
                    <a:pt x="42847" y="0"/>
                  </a:moveTo>
                  <a:lnTo>
                    <a:pt x="1736431" y="0"/>
                  </a:lnTo>
                  <a:cubicBezTo>
                    <a:pt x="1760095" y="0"/>
                    <a:pt x="1779278" y="19183"/>
                    <a:pt x="1779278" y="42847"/>
                  </a:cubicBezTo>
                  <a:lnTo>
                    <a:pt x="1779278" y="2478406"/>
                  </a:lnTo>
                  <a:cubicBezTo>
                    <a:pt x="1779278" y="2502070"/>
                    <a:pt x="1760095" y="2521253"/>
                    <a:pt x="1736431" y="2521253"/>
                  </a:cubicBezTo>
                  <a:lnTo>
                    <a:pt x="42847" y="2521253"/>
                  </a:lnTo>
                  <a:cubicBezTo>
                    <a:pt x="19183" y="2521253"/>
                    <a:pt x="0" y="2502070"/>
                    <a:pt x="0" y="2478406"/>
                  </a:cubicBezTo>
                  <a:lnTo>
                    <a:pt x="0" y="42847"/>
                  </a:lnTo>
                  <a:cubicBezTo>
                    <a:pt x="0" y="19183"/>
                    <a:pt x="19183" y="0"/>
                    <a:pt x="42847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779278" cy="2549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438197" y="4310249"/>
            <a:ext cx="4713765" cy="659658"/>
            <a:chOff x="0" y="0"/>
            <a:chExt cx="1219013" cy="1705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9013" cy="170592"/>
            </a:xfrm>
            <a:custGeom>
              <a:avLst/>
              <a:gdLst/>
              <a:ahLst/>
              <a:cxnLst/>
              <a:rect r="r" b="b" t="t" l="l"/>
              <a:pathLst>
                <a:path h="170592" w="1219013">
                  <a:moveTo>
                    <a:pt x="0" y="0"/>
                  </a:moveTo>
                  <a:lnTo>
                    <a:pt x="1219013" y="0"/>
                  </a:lnTo>
                  <a:lnTo>
                    <a:pt x="1219013" y="170592"/>
                  </a:lnTo>
                  <a:lnTo>
                    <a:pt x="0" y="17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19013" cy="208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438197" y="5712915"/>
            <a:ext cx="2089193" cy="924087"/>
            <a:chOff x="0" y="0"/>
            <a:chExt cx="540280" cy="238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0280" cy="238975"/>
            </a:xfrm>
            <a:custGeom>
              <a:avLst/>
              <a:gdLst/>
              <a:ahLst/>
              <a:cxnLst/>
              <a:rect r="r" b="b" t="t" l="l"/>
              <a:pathLst>
                <a:path h="238975" w="540280">
                  <a:moveTo>
                    <a:pt x="0" y="0"/>
                  </a:moveTo>
                  <a:lnTo>
                    <a:pt x="540280" y="0"/>
                  </a:lnTo>
                  <a:lnTo>
                    <a:pt x="540280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40280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062768" y="5712915"/>
            <a:ext cx="2089193" cy="924087"/>
            <a:chOff x="0" y="0"/>
            <a:chExt cx="540280" cy="2389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0280" cy="238975"/>
            </a:xfrm>
            <a:custGeom>
              <a:avLst/>
              <a:gdLst/>
              <a:ahLst/>
              <a:cxnLst/>
              <a:rect r="r" b="b" t="t" l="l"/>
              <a:pathLst>
                <a:path h="238975" w="540280">
                  <a:moveTo>
                    <a:pt x="0" y="0"/>
                  </a:moveTo>
                  <a:lnTo>
                    <a:pt x="540280" y="0"/>
                  </a:lnTo>
                  <a:lnTo>
                    <a:pt x="540280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40280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434104" y="3857414"/>
            <a:ext cx="1527673" cy="2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Nome do Cartão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438197" y="5278248"/>
            <a:ext cx="2089193" cy="2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Fechamento da fatura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062768" y="5279213"/>
            <a:ext cx="2089193" cy="2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Vencimento da fatura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7438197" y="1364121"/>
            <a:ext cx="2299317" cy="2299317"/>
          </a:xfrm>
          <a:custGeom>
            <a:avLst/>
            <a:gdLst/>
            <a:ahLst/>
            <a:cxnLst/>
            <a:rect r="r" b="b" t="t" l="l"/>
            <a:pathLst>
              <a:path h="2299317" w="2299317">
                <a:moveTo>
                  <a:pt x="0" y="0"/>
                </a:moveTo>
                <a:lnTo>
                  <a:pt x="2299316" y="0"/>
                </a:lnTo>
                <a:lnTo>
                  <a:pt x="2299316" y="2299316"/>
                </a:lnTo>
                <a:lnTo>
                  <a:pt x="0" y="22993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0148066" y="1683405"/>
            <a:ext cx="2042980" cy="517059"/>
            <a:chOff x="0" y="0"/>
            <a:chExt cx="574791" cy="14547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574791" cy="145474"/>
            </a:xfrm>
            <a:custGeom>
              <a:avLst/>
              <a:gdLst/>
              <a:ahLst/>
              <a:cxnLst/>
              <a:rect r="r" b="b" t="t" l="l"/>
              <a:pathLst>
                <a:path h="145474" w="574791">
                  <a:moveTo>
                    <a:pt x="72737" y="0"/>
                  </a:moveTo>
                  <a:lnTo>
                    <a:pt x="502054" y="0"/>
                  </a:lnTo>
                  <a:cubicBezTo>
                    <a:pt x="542226" y="0"/>
                    <a:pt x="574791" y="32565"/>
                    <a:pt x="574791" y="72737"/>
                  </a:cubicBezTo>
                  <a:lnTo>
                    <a:pt x="574791" y="72737"/>
                  </a:lnTo>
                  <a:cubicBezTo>
                    <a:pt x="574791" y="112909"/>
                    <a:pt x="542226" y="145474"/>
                    <a:pt x="502054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4361FF"/>
              </a:solidFill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574791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599820" y="1796890"/>
            <a:ext cx="845270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Bradesco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0570872" y="2362490"/>
            <a:ext cx="1197369" cy="119736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03452" y="0"/>
                  </a:moveTo>
                  <a:lnTo>
                    <a:pt x="709348" y="0"/>
                  </a:lnTo>
                  <a:cubicBezTo>
                    <a:pt x="736785" y="0"/>
                    <a:pt x="763098" y="10899"/>
                    <a:pt x="782499" y="30301"/>
                  </a:cubicBezTo>
                  <a:cubicBezTo>
                    <a:pt x="801901" y="49702"/>
                    <a:pt x="812800" y="76015"/>
                    <a:pt x="812800" y="103452"/>
                  </a:cubicBezTo>
                  <a:lnTo>
                    <a:pt x="812800" y="709348"/>
                  </a:lnTo>
                  <a:cubicBezTo>
                    <a:pt x="812800" y="736785"/>
                    <a:pt x="801901" y="763098"/>
                    <a:pt x="782499" y="782499"/>
                  </a:cubicBezTo>
                  <a:cubicBezTo>
                    <a:pt x="763098" y="801901"/>
                    <a:pt x="736785" y="812800"/>
                    <a:pt x="709348" y="812800"/>
                  </a:cubicBezTo>
                  <a:lnTo>
                    <a:pt x="103452" y="812800"/>
                  </a:lnTo>
                  <a:cubicBezTo>
                    <a:pt x="76015" y="812800"/>
                    <a:pt x="49702" y="801901"/>
                    <a:pt x="30301" y="782499"/>
                  </a:cubicBezTo>
                  <a:cubicBezTo>
                    <a:pt x="10899" y="763098"/>
                    <a:pt x="0" y="736785"/>
                    <a:pt x="0" y="709348"/>
                  </a:cubicBezTo>
                  <a:lnTo>
                    <a:pt x="0" y="103452"/>
                  </a:lnTo>
                  <a:cubicBezTo>
                    <a:pt x="0" y="76015"/>
                    <a:pt x="10899" y="49702"/>
                    <a:pt x="30301" y="30301"/>
                  </a:cubicBezTo>
                  <a:cubicBezTo>
                    <a:pt x="49702" y="10899"/>
                    <a:pt x="76015" y="0"/>
                    <a:pt x="103452" y="0"/>
                  </a:cubicBezTo>
                  <a:close/>
                </a:path>
              </a:pathLst>
            </a:custGeom>
            <a:blipFill>
              <a:blip r:embed="rId6"/>
              <a:stretch>
                <a:fillRect l="-3125" t="0" r="-3125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8765141" y="835482"/>
            <a:ext cx="2117682" cy="45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b="true" sz="264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Novo Cartão</a:t>
            </a:r>
          </a:p>
        </p:txBody>
      </p:sp>
      <p:grpSp>
        <p:nvGrpSpPr>
          <p:cNvPr name="Group 37" id="37"/>
          <p:cNvGrpSpPr/>
          <p:nvPr/>
        </p:nvGrpSpPr>
        <p:grpSpPr>
          <a:xfrm rot="0">
            <a:off x="7456918" y="7453144"/>
            <a:ext cx="4734128" cy="924087"/>
            <a:chOff x="0" y="0"/>
            <a:chExt cx="1224279" cy="23897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24279" cy="238975"/>
            </a:xfrm>
            <a:custGeom>
              <a:avLst/>
              <a:gdLst/>
              <a:ahLst/>
              <a:cxnLst/>
              <a:rect r="r" b="b" t="t" l="l"/>
              <a:pathLst>
                <a:path h="238975" w="1224279">
                  <a:moveTo>
                    <a:pt x="0" y="0"/>
                  </a:moveTo>
                  <a:lnTo>
                    <a:pt x="1224279" y="0"/>
                  </a:lnTo>
                  <a:lnTo>
                    <a:pt x="1224279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224279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7434104" y="6937449"/>
            <a:ext cx="2092088" cy="2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Limite total de crédito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540047" y="7470690"/>
            <a:ext cx="2375463" cy="80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12"/>
              </a:lnSpc>
              <a:spcBef>
                <a:spcPct val="0"/>
              </a:spcBef>
            </a:pPr>
            <a:r>
              <a:rPr lang="en-US" sz="4651">
                <a:solidFill>
                  <a:srgbClr val="9AAAFF"/>
                </a:solidFill>
                <a:latin typeface="Roboto"/>
                <a:ea typeface="Roboto"/>
                <a:cs typeface="Roboto"/>
                <a:sym typeface="Roboto"/>
              </a:rPr>
              <a:t>R$ 0,00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0395660" y="8729727"/>
            <a:ext cx="1793415" cy="513384"/>
            <a:chOff x="0" y="0"/>
            <a:chExt cx="695148" cy="19899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95148" cy="198993"/>
            </a:xfrm>
            <a:custGeom>
              <a:avLst/>
              <a:gdLst/>
              <a:ahLst/>
              <a:cxnLst/>
              <a:rect r="r" b="b" t="t" l="l"/>
              <a:pathLst>
                <a:path h="198993" w="695148">
                  <a:moveTo>
                    <a:pt x="56119" y="0"/>
                  </a:moveTo>
                  <a:lnTo>
                    <a:pt x="639029" y="0"/>
                  </a:lnTo>
                  <a:cubicBezTo>
                    <a:pt x="653913" y="0"/>
                    <a:pt x="668187" y="5913"/>
                    <a:pt x="678711" y="16437"/>
                  </a:cubicBezTo>
                  <a:cubicBezTo>
                    <a:pt x="689236" y="26961"/>
                    <a:pt x="695148" y="41235"/>
                    <a:pt x="695148" y="56119"/>
                  </a:cubicBezTo>
                  <a:lnTo>
                    <a:pt x="695148" y="142874"/>
                  </a:lnTo>
                  <a:cubicBezTo>
                    <a:pt x="695148" y="157758"/>
                    <a:pt x="689236" y="172032"/>
                    <a:pt x="678711" y="182556"/>
                  </a:cubicBezTo>
                  <a:cubicBezTo>
                    <a:pt x="668187" y="193081"/>
                    <a:pt x="653913" y="198993"/>
                    <a:pt x="639029" y="198993"/>
                  </a:cubicBezTo>
                  <a:lnTo>
                    <a:pt x="56119" y="198993"/>
                  </a:lnTo>
                  <a:cubicBezTo>
                    <a:pt x="41235" y="198993"/>
                    <a:pt x="26961" y="193081"/>
                    <a:pt x="16437" y="182556"/>
                  </a:cubicBezTo>
                  <a:cubicBezTo>
                    <a:pt x="5913" y="172032"/>
                    <a:pt x="0" y="157758"/>
                    <a:pt x="0" y="142874"/>
                  </a:cubicBezTo>
                  <a:lnTo>
                    <a:pt x="0" y="56119"/>
                  </a:lnTo>
                  <a:cubicBezTo>
                    <a:pt x="0" y="41235"/>
                    <a:pt x="5913" y="26961"/>
                    <a:pt x="16437" y="16437"/>
                  </a:cubicBezTo>
                  <a:cubicBezTo>
                    <a:pt x="26961" y="5913"/>
                    <a:pt x="41235" y="0"/>
                    <a:pt x="56119" y="0"/>
                  </a:cubicBezTo>
                  <a:close/>
                </a:path>
              </a:pathLst>
            </a:custGeom>
            <a:solidFill>
              <a:srgbClr val="4361FF"/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695148" cy="23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0493359" y="8808721"/>
            <a:ext cx="1525054" cy="31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  <a:spcBef>
                <a:spcPct val="0"/>
              </a:spcBef>
            </a:pPr>
            <a:r>
              <a:rPr lang="en-US" b="true" sz="1842">
                <a:solidFill>
                  <a:srgbClr val="FAF9F6"/>
                </a:solidFill>
                <a:latin typeface="Roboto Bold"/>
                <a:ea typeface="Roboto Bold"/>
                <a:cs typeface="Roboto Bold"/>
                <a:sym typeface="Roboto Bold"/>
              </a:rPr>
              <a:t>Cadastrar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769117" y="5788807"/>
            <a:ext cx="1427352" cy="68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9AAAFF"/>
                </a:solidFill>
                <a:latin typeface="Roboto"/>
                <a:ea typeface="Roboto"/>
                <a:cs typeface="Roboto"/>
                <a:sym typeface="Roboto"/>
              </a:rPr>
              <a:t>00/00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354953" y="5783329"/>
            <a:ext cx="1427352" cy="68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9AAAFF"/>
                </a:solidFill>
                <a:latin typeface="Roboto"/>
                <a:ea typeface="Roboto"/>
                <a:cs typeface="Roboto"/>
                <a:sym typeface="Roboto"/>
              </a:rPr>
              <a:t>00/00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617886" y="4428373"/>
            <a:ext cx="4091085" cy="34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3"/>
              </a:lnSpc>
              <a:spcBef>
                <a:spcPct val="0"/>
              </a:spcBef>
            </a:pPr>
            <a:r>
              <a:rPr lang="en-US" sz="1967">
                <a:solidFill>
                  <a:srgbClr val="9AAAFF"/>
                </a:solidFill>
                <a:latin typeface="Roboto"/>
                <a:ea typeface="Roboto"/>
                <a:cs typeface="Roboto"/>
                <a:sym typeface="Roboto"/>
              </a:rPr>
              <a:t>ex.: Nubank, Visa Santander, etc.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7456918" y="8738720"/>
            <a:ext cx="1793415" cy="513384"/>
            <a:chOff x="0" y="0"/>
            <a:chExt cx="695148" cy="198993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695148" cy="198993"/>
            </a:xfrm>
            <a:custGeom>
              <a:avLst/>
              <a:gdLst/>
              <a:ahLst/>
              <a:cxnLst/>
              <a:rect r="r" b="b" t="t" l="l"/>
              <a:pathLst>
                <a:path h="198993" w="695148">
                  <a:moveTo>
                    <a:pt x="56119" y="0"/>
                  </a:moveTo>
                  <a:lnTo>
                    <a:pt x="639029" y="0"/>
                  </a:lnTo>
                  <a:cubicBezTo>
                    <a:pt x="653913" y="0"/>
                    <a:pt x="668187" y="5913"/>
                    <a:pt x="678711" y="16437"/>
                  </a:cubicBezTo>
                  <a:cubicBezTo>
                    <a:pt x="689236" y="26961"/>
                    <a:pt x="695148" y="41235"/>
                    <a:pt x="695148" y="56119"/>
                  </a:cubicBezTo>
                  <a:lnTo>
                    <a:pt x="695148" y="142874"/>
                  </a:lnTo>
                  <a:cubicBezTo>
                    <a:pt x="695148" y="157758"/>
                    <a:pt x="689236" y="172032"/>
                    <a:pt x="678711" y="182556"/>
                  </a:cubicBezTo>
                  <a:cubicBezTo>
                    <a:pt x="668187" y="193081"/>
                    <a:pt x="653913" y="198993"/>
                    <a:pt x="639029" y="198993"/>
                  </a:cubicBezTo>
                  <a:lnTo>
                    <a:pt x="56119" y="198993"/>
                  </a:lnTo>
                  <a:cubicBezTo>
                    <a:pt x="41235" y="198993"/>
                    <a:pt x="26961" y="193081"/>
                    <a:pt x="16437" y="182556"/>
                  </a:cubicBezTo>
                  <a:cubicBezTo>
                    <a:pt x="5913" y="172032"/>
                    <a:pt x="0" y="157758"/>
                    <a:pt x="0" y="142874"/>
                  </a:cubicBezTo>
                  <a:lnTo>
                    <a:pt x="0" y="56119"/>
                  </a:lnTo>
                  <a:cubicBezTo>
                    <a:pt x="0" y="41235"/>
                    <a:pt x="5913" y="26961"/>
                    <a:pt x="16437" y="16437"/>
                  </a:cubicBezTo>
                  <a:cubicBezTo>
                    <a:pt x="26961" y="5913"/>
                    <a:pt x="41235" y="0"/>
                    <a:pt x="56119" y="0"/>
                  </a:cubicBezTo>
                  <a:close/>
                </a:path>
              </a:pathLst>
            </a:custGeom>
            <a:solidFill>
              <a:srgbClr val="FAF9F6"/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695148" cy="23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7554618" y="8817714"/>
            <a:ext cx="1525054" cy="31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  <a:spcBef>
                <a:spcPct val="0"/>
              </a:spcBef>
            </a:pPr>
            <a:r>
              <a:rPr lang="en-US" b="true" sz="184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Voltar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1541918" y="1789003"/>
            <a:ext cx="452645" cy="305863"/>
          </a:xfrm>
          <a:custGeom>
            <a:avLst/>
            <a:gdLst/>
            <a:ahLst/>
            <a:cxnLst/>
            <a:rect r="r" b="b" t="t" l="l"/>
            <a:pathLst>
              <a:path h="305863" w="452645">
                <a:moveTo>
                  <a:pt x="0" y="0"/>
                </a:moveTo>
                <a:lnTo>
                  <a:pt x="452645" y="0"/>
                </a:lnTo>
                <a:lnTo>
                  <a:pt x="452645" y="305862"/>
                </a:lnTo>
                <a:lnTo>
                  <a:pt x="0" y="305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303" r="0" b="-24685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2161345" y="6049923"/>
            <a:ext cx="340046" cy="340046"/>
          </a:xfrm>
          <a:custGeom>
            <a:avLst/>
            <a:gdLst/>
            <a:ahLst/>
            <a:cxnLst/>
            <a:rect r="r" b="b" t="t" l="l"/>
            <a:pathLst>
              <a:path h="340046" w="340046">
                <a:moveTo>
                  <a:pt x="0" y="0"/>
                </a:moveTo>
                <a:lnTo>
                  <a:pt x="340045" y="0"/>
                </a:lnTo>
                <a:lnTo>
                  <a:pt x="340045" y="340046"/>
                </a:lnTo>
                <a:lnTo>
                  <a:pt x="0" y="3400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55" id="55"/>
          <p:cNvSpPr txBox="true"/>
          <p:nvPr/>
        </p:nvSpPr>
        <p:spPr>
          <a:xfrm rot="0">
            <a:off x="1419784" y="6769592"/>
            <a:ext cx="131714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Novo cartão</a:t>
            </a:r>
          </a:p>
        </p:txBody>
      </p:sp>
      <p:sp>
        <p:nvSpPr>
          <p:cNvPr name="Freeform 56" id="56"/>
          <p:cNvSpPr/>
          <p:nvPr/>
        </p:nvSpPr>
        <p:spPr>
          <a:xfrm flipH="false" flipV="false" rot="0">
            <a:off x="763176" y="7390334"/>
            <a:ext cx="529502" cy="529502"/>
          </a:xfrm>
          <a:custGeom>
            <a:avLst/>
            <a:gdLst/>
            <a:ahLst/>
            <a:cxnLst/>
            <a:rect r="r" b="b" t="t" l="l"/>
            <a:pathLst>
              <a:path h="529502" w="529502">
                <a:moveTo>
                  <a:pt x="0" y="0"/>
                </a:moveTo>
                <a:lnTo>
                  <a:pt x="529502" y="0"/>
                </a:lnTo>
                <a:lnTo>
                  <a:pt x="529502" y="529502"/>
                </a:lnTo>
                <a:lnTo>
                  <a:pt x="0" y="5295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461593" y="7510041"/>
            <a:ext cx="131714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Editar cartão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0">
            <a:off x="742647" y="6647107"/>
            <a:ext cx="550030" cy="550030"/>
          </a:xfrm>
          <a:custGeom>
            <a:avLst/>
            <a:gdLst/>
            <a:ahLst/>
            <a:cxnLst/>
            <a:rect r="r" b="b" t="t" l="l"/>
            <a:pathLst>
              <a:path h="550030" w="550030">
                <a:moveTo>
                  <a:pt x="0" y="0"/>
                </a:moveTo>
                <a:lnTo>
                  <a:pt x="550031" y="0"/>
                </a:lnTo>
                <a:lnTo>
                  <a:pt x="550031" y="550031"/>
                </a:lnTo>
                <a:lnTo>
                  <a:pt x="0" y="550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59" id="59"/>
          <p:cNvSpPr/>
          <p:nvPr/>
        </p:nvSpPr>
        <p:spPr>
          <a:xfrm flipH="false" flipV="false" rot="0">
            <a:off x="604987" y="5869054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1237585" y="5957058"/>
            <a:ext cx="551393" cy="25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7"/>
              </a:lnSpc>
              <a:spcBef>
                <a:spcPct val="0"/>
              </a:spcBef>
            </a:pPr>
            <a:r>
              <a:rPr lang="en-US" sz="14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Cartão</a:t>
            </a:r>
          </a:p>
        </p:txBody>
      </p:sp>
      <p:sp>
        <p:nvSpPr>
          <p:cNvPr name="Freeform 61" id="61"/>
          <p:cNvSpPr/>
          <p:nvPr/>
        </p:nvSpPr>
        <p:spPr>
          <a:xfrm flipH="false" flipV="false" rot="-5461991">
            <a:off x="2264401" y="5915972"/>
            <a:ext cx="299684" cy="299684"/>
          </a:xfrm>
          <a:custGeom>
            <a:avLst/>
            <a:gdLst/>
            <a:ahLst/>
            <a:cxnLst/>
            <a:rect r="r" b="b" t="t" l="l"/>
            <a:pathLst>
              <a:path h="299684" w="299684">
                <a:moveTo>
                  <a:pt x="0" y="0"/>
                </a:moveTo>
                <a:lnTo>
                  <a:pt x="299684" y="0"/>
                </a:lnTo>
                <a:lnTo>
                  <a:pt x="299684" y="299684"/>
                </a:lnTo>
                <a:lnTo>
                  <a:pt x="0" y="2996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-5400000">
            <a:off x="2261723" y="5126825"/>
            <a:ext cx="319756" cy="319756"/>
          </a:xfrm>
          <a:custGeom>
            <a:avLst/>
            <a:gdLst/>
            <a:ahLst/>
            <a:cxnLst/>
            <a:rect r="r" b="b" t="t" l="l"/>
            <a:pathLst>
              <a:path h="319756" w="319756">
                <a:moveTo>
                  <a:pt x="0" y="0"/>
                </a:moveTo>
                <a:lnTo>
                  <a:pt x="319756" y="0"/>
                </a:lnTo>
                <a:lnTo>
                  <a:pt x="319756" y="319756"/>
                </a:lnTo>
                <a:lnTo>
                  <a:pt x="0" y="3197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15" y="0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98781" y="7365747"/>
            <a:ext cx="2887963" cy="723034"/>
            <a:chOff x="0" y="0"/>
            <a:chExt cx="812527" cy="2034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527" cy="203425"/>
            </a:xfrm>
            <a:custGeom>
              <a:avLst/>
              <a:gdLst/>
              <a:ahLst/>
              <a:cxnLst/>
              <a:rect r="r" b="b" t="t" l="l"/>
              <a:pathLst>
                <a:path h="203425" w="812527">
                  <a:moveTo>
                    <a:pt x="0" y="0"/>
                  </a:moveTo>
                  <a:lnTo>
                    <a:pt x="812527" y="0"/>
                  </a:lnTo>
                  <a:lnTo>
                    <a:pt x="812527" y="203425"/>
                  </a:lnTo>
                  <a:lnTo>
                    <a:pt x="0" y="203425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527" cy="24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7253" y="2916740"/>
            <a:ext cx="424896" cy="424896"/>
          </a:xfrm>
          <a:custGeom>
            <a:avLst/>
            <a:gdLst/>
            <a:ahLst/>
            <a:cxnLst/>
            <a:rect r="r" b="b" t="t" l="l"/>
            <a:pathLst>
              <a:path h="424896" w="424896">
                <a:moveTo>
                  <a:pt x="0" y="0"/>
                </a:moveTo>
                <a:lnTo>
                  <a:pt x="424895" y="0"/>
                </a:lnTo>
                <a:lnTo>
                  <a:pt x="424895" y="424895"/>
                </a:lnTo>
                <a:lnTo>
                  <a:pt x="0" y="42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35989" y="4452742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35989" y="5227195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13576" y="6114516"/>
            <a:ext cx="511030" cy="511030"/>
          </a:xfrm>
          <a:custGeom>
            <a:avLst/>
            <a:gdLst/>
            <a:ahLst/>
            <a:cxnLst/>
            <a:rect r="r" b="b" t="t" l="l"/>
            <a:pathLst>
              <a:path h="511030" w="511030">
                <a:moveTo>
                  <a:pt x="0" y="0"/>
                </a:moveTo>
                <a:lnTo>
                  <a:pt x="511030" y="0"/>
                </a:lnTo>
                <a:lnTo>
                  <a:pt x="511030" y="511030"/>
                </a:lnTo>
                <a:lnTo>
                  <a:pt x="0" y="5110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389952" y="841476"/>
            <a:ext cx="6324085" cy="8961286"/>
            <a:chOff x="0" y="0"/>
            <a:chExt cx="1779278" cy="25212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79278" cy="2521253"/>
            </a:xfrm>
            <a:custGeom>
              <a:avLst/>
              <a:gdLst/>
              <a:ahLst/>
              <a:cxnLst/>
              <a:rect r="r" b="b" t="t" l="l"/>
              <a:pathLst>
                <a:path h="2521253" w="1779278">
                  <a:moveTo>
                    <a:pt x="42847" y="0"/>
                  </a:moveTo>
                  <a:lnTo>
                    <a:pt x="1736431" y="0"/>
                  </a:lnTo>
                  <a:cubicBezTo>
                    <a:pt x="1760095" y="0"/>
                    <a:pt x="1779278" y="19183"/>
                    <a:pt x="1779278" y="42847"/>
                  </a:cubicBezTo>
                  <a:lnTo>
                    <a:pt x="1779278" y="2478406"/>
                  </a:lnTo>
                  <a:cubicBezTo>
                    <a:pt x="1779278" y="2502070"/>
                    <a:pt x="1760095" y="2521253"/>
                    <a:pt x="1736431" y="2521253"/>
                  </a:cubicBezTo>
                  <a:lnTo>
                    <a:pt x="42847" y="2521253"/>
                  </a:lnTo>
                  <a:cubicBezTo>
                    <a:pt x="19183" y="2521253"/>
                    <a:pt x="0" y="2502070"/>
                    <a:pt x="0" y="2478406"/>
                  </a:cubicBezTo>
                  <a:lnTo>
                    <a:pt x="0" y="42847"/>
                  </a:lnTo>
                  <a:cubicBezTo>
                    <a:pt x="0" y="19183"/>
                    <a:pt x="19183" y="0"/>
                    <a:pt x="42847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1779278" cy="25498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355401" y="2530503"/>
            <a:ext cx="1197369" cy="1247609"/>
            <a:chOff x="0" y="0"/>
            <a:chExt cx="780069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80069" cy="812800"/>
            </a:xfrm>
            <a:custGeom>
              <a:avLst/>
              <a:gdLst/>
              <a:ahLst/>
              <a:cxnLst/>
              <a:rect r="r" b="b" t="t" l="l"/>
              <a:pathLst>
                <a:path h="812800" w="780069">
                  <a:moveTo>
                    <a:pt x="103452" y="0"/>
                  </a:moveTo>
                  <a:lnTo>
                    <a:pt x="676617" y="0"/>
                  </a:lnTo>
                  <a:cubicBezTo>
                    <a:pt x="704054" y="0"/>
                    <a:pt x="730367" y="10899"/>
                    <a:pt x="749768" y="30301"/>
                  </a:cubicBezTo>
                  <a:cubicBezTo>
                    <a:pt x="769170" y="49702"/>
                    <a:pt x="780069" y="76015"/>
                    <a:pt x="780069" y="103452"/>
                  </a:cubicBezTo>
                  <a:lnTo>
                    <a:pt x="780069" y="709348"/>
                  </a:lnTo>
                  <a:cubicBezTo>
                    <a:pt x="780069" y="736785"/>
                    <a:pt x="769170" y="763098"/>
                    <a:pt x="749768" y="782499"/>
                  </a:cubicBezTo>
                  <a:cubicBezTo>
                    <a:pt x="730367" y="801901"/>
                    <a:pt x="704054" y="812800"/>
                    <a:pt x="676617" y="812800"/>
                  </a:cubicBezTo>
                  <a:lnTo>
                    <a:pt x="103452" y="812800"/>
                  </a:lnTo>
                  <a:cubicBezTo>
                    <a:pt x="76015" y="812800"/>
                    <a:pt x="49702" y="801901"/>
                    <a:pt x="30301" y="782499"/>
                  </a:cubicBezTo>
                  <a:cubicBezTo>
                    <a:pt x="10899" y="763098"/>
                    <a:pt x="0" y="736785"/>
                    <a:pt x="0" y="709348"/>
                  </a:cubicBezTo>
                  <a:lnTo>
                    <a:pt x="0" y="103452"/>
                  </a:lnTo>
                  <a:cubicBezTo>
                    <a:pt x="0" y="76015"/>
                    <a:pt x="10899" y="49702"/>
                    <a:pt x="30301" y="30301"/>
                  </a:cubicBezTo>
                  <a:cubicBezTo>
                    <a:pt x="49702" y="10899"/>
                    <a:pt x="76015" y="0"/>
                    <a:pt x="103452" y="0"/>
                  </a:cubicBezTo>
                  <a:close/>
                </a:path>
              </a:pathLst>
            </a:custGeom>
            <a:blipFill>
              <a:blip r:embed="rId6"/>
              <a:stretch>
                <a:fillRect l="-15965" t="-13309" r="-15222" b="-12596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222726" y="4483842"/>
            <a:ext cx="4713765" cy="659658"/>
            <a:chOff x="0" y="0"/>
            <a:chExt cx="1219013" cy="17059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9013" cy="170592"/>
            </a:xfrm>
            <a:custGeom>
              <a:avLst/>
              <a:gdLst/>
              <a:ahLst/>
              <a:cxnLst/>
              <a:rect r="r" b="b" t="t" l="l"/>
              <a:pathLst>
                <a:path h="170592" w="1219013">
                  <a:moveTo>
                    <a:pt x="0" y="0"/>
                  </a:moveTo>
                  <a:lnTo>
                    <a:pt x="1219013" y="0"/>
                  </a:lnTo>
                  <a:lnTo>
                    <a:pt x="1219013" y="170592"/>
                  </a:lnTo>
                  <a:lnTo>
                    <a:pt x="0" y="17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19013" cy="208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222726" y="5886509"/>
            <a:ext cx="2089193" cy="924087"/>
            <a:chOff x="0" y="0"/>
            <a:chExt cx="540280" cy="23897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0280" cy="238975"/>
            </a:xfrm>
            <a:custGeom>
              <a:avLst/>
              <a:gdLst/>
              <a:ahLst/>
              <a:cxnLst/>
              <a:rect r="r" b="b" t="t" l="l"/>
              <a:pathLst>
                <a:path h="238975" w="540280">
                  <a:moveTo>
                    <a:pt x="0" y="0"/>
                  </a:moveTo>
                  <a:lnTo>
                    <a:pt x="540280" y="0"/>
                  </a:lnTo>
                  <a:lnTo>
                    <a:pt x="540280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40280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847298" y="5886509"/>
            <a:ext cx="2089193" cy="924087"/>
            <a:chOff x="0" y="0"/>
            <a:chExt cx="540280" cy="2389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40280" cy="238975"/>
            </a:xfrm>
            <a:custGeom>
              <a:avLst/>
              <a:gdLst/>
              <a:ahLst/>
              <a:cxnLst/>
              <a:rect r="r" b="b" t="t" l="l"/>
              <a:pathLst>
                <a:path h="238975" w="540280">
                  <a:moveTo>
                    <a:pt x="0" y="0"/>
                  </a:moveTo>
                  <a:lnTo>
                    <a:pt x="540280" y="0"/>
                  </a:lnTo>
                  <a:lnTo>
                    <a:pt x="540280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540280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7222726" y="1537714"/>
            <a:ext cx="2299317" cy="2299317"/>
          </a:xfrm>
          <a:custGeom>
            <a:avLst/>
            <a:gdLst/>
            <a:ahLst/>
            <a:cxnLst/>
            <a:rect r="r" b="b" t="t" l="l"/>
            <a:pathLst>
              <a:path h="2299317" w="2299317">
                <a:moveTo>
                  <a:pt x="0" y="0"/>
                </a:moveTo>
                <a:lnTo>
                  <a:pt x="2299317" y="0"/>
                </a:lnTo>
                <a:lnTo>
                  <a:pt x="2299317" y="2299317"/>
                </a:lnTo>
                <a:lnTo>
                  <a:pt x="0" y="22993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9932595" y="1856998"/>
            <a:ext cx="2042980" cy="517059"/>
            <a:chOff x="0" y="0"/>
            <a:chExt cx="574791" cy="145474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74791" cy="145474"/>
            </a:xfrm>
            <a:custGeom>
              <a:avLst/>
              <a:gdLst/>
              <a:ahLst/>
              <a:cxnLst/>
              <a:rect r="r" b="b" t="t" l="l"/>
              <a:pathLst>
                <a:path h="145474" w="574791">
                  <a:moveTo>
                    <a:pt x="72737" y="0"/>
                  </a:moveTo>
                  <a:lnTo>
                    <a:pt x="502054" y="0"/>
                  </a:lnTo>
                  <a:cubicBezTo>
                    <a:pt x="542226" y="0"/>
                    <a:pt x="574791" y="32565"/>
                    <a:pt x="574791" y="72737"/>
                  </a:cubicBezTo>
                  <a:lnTo>
                    <a:pt x="574791" y="72737"/>
                  </a:lnTo>
                  <a:cubicBezTo>
                    <a:pt x="574791" y="112909"/>
                    <a:pt x="542226" y="145474"/>
                    <a:pt x="502054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4361FF"/>
              </a:solidFill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574791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241448" y="7626737"/>
            <a:ext cx="4734128" cy="924087"/>
            <a:chOff x="0" y="0"/>
            <a:chExt cx="1224279" cy="23897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24279" cy="238975"/>
            </a:xfrm>
            <a:custGeom>
              <a:avLst/>
              <a:gdLst/>
              <a:ahLst/>
              <a:cxnLst/>
              <a:rect r="r" b="b" t="t" l="l"/>
              <a:pathLst>
                <a:path h="238975" w="1224279">
                  <a:moveTo>
                    <a:pt x="0" y="0"/>
                  </a:moveTo>
                  <a:lnTo>
                    <a:pt x="1224279" y="0"/>
                  </a:lnTo>
                  <a:lnTo>
                    <a:pt x="1224279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224279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0180189" y="8903321"/>
            <a:ext cx="1793415" cy="513384"/>
            <a:chOff x="0" y="0"/>
            <a:chExt cx="695148" cy="19899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95148" cy="198993"/>
            </a:xfrm>
            <a:custGeom>
              <a:avLst/>
              <a:gdLst/>
              <a:ahLst/>
              <a:cxnLst/>
              <a:rect r="r" b="b" t="t" l="l"/>
              <a:pathLst>
                <a:path h="198993" w="695148">
                  <a:moveTo>
                    <a:pt x="56119" y="0"/>
                  </a:moveTo>
                  <a:lnTo>
                    <a:pt x="639029" y="0"/>
                  </a:lnTo>
                  <a:cubicBezTo>
                    <a:pt x="653913" y="0"/>
                    <a:pt x="668187" y="5913"/>
                    <a:pt x="678711" y="16437"/>
                  </a:cubicBezTo>
                  <a:cubicBezTo>
                    <a:pt x="689236" y="26961"/>
                    <a:pt x="695148" y="41235"/>
                    <a:pt x="695148" y="56119"/>
                  </a:cubicBezTo>
                  <a:lnTo>
                    <a:pt x="695148" y="142874"/>
                  </a:lnTo>
                  <a:cubicBezTo>
                    <a:pt x="695148" y="157758"/>
                    <a:pt x="689236" y="172032"/>
                    <a:pt x="678711" y="182556"/>
                  </a:cubicBezTo>
                  <a:cubicBezTo>
                    <a:pt x="668187" y="193081"/>
                    <a:pt x="653913" y="198993"/>
                    <a:pt x="639029" y="198993"/>
                  </a:cubicBezTo>
                  <a:lnTo>
                    <a:pt x="56119" y="198993"/>
                  </a:lnTo>
                  <a:cubicBezTo>
                    <a:pt x="41235" y="198993"/>
                    <a:pt x="26961" y="193081"/>
                    <a:pt x="16437" y="182556"/>
                  </a:cubicBezTo>
                  <a:cubicBezTo>
                    <a:pt x="5913" y="172032"/>
                    <a:pt x="0" y="157758"/>
                    <a:pt x="0" y="142874"/>
                  </a:cubicBezTo>
                  <a:lnTo>
                    <a:pt x="0" y="56119"/>
                  </a:lnTo>
                  <a:cubicBezTo>
                    <a:pt x="0" y="41235"/>
                    <a:pt x="5913" y="26961"/>
                    <a:pt x="16437" y="16437"/>
                  </a:cubicBezTo>
                  <a:cubicBezTo>
                    <a:pt x="26961" y="5913"/>
                    <a:pt x="41235" y="0"/>
                    <a:pt x="56119" y="0"/>
                  </a:cubicBezTo>
                  <a:close/>
                </a:path>
              </a:pathLst>
            </a:custGeom>
            <a:solidFill>
              <a:srgbClr val="4361FF"/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695148" cy="23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241448" y="8912313"/>
            <a:ext cx="1793415" cy="513384"/>
            <a:chOff x="0" y="0"/>
            <a:chExt cx="695148" cy="19899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95148" cy="198993"/>
            </a:xfrm>
            <a:custGeom>
              <a:avLst/>
              <a:gdLst/>
              <a:ahLst/>
              <a:cxnLst/>
              <a:rect r="r" b="b" t="t" l="l"/>
              <a:pathLst>
                <a:path h="198993" w="695148">
                  <a:moveTo>
                    <a:pt x="56119" y="0"/>
                  </a:moveTo>
                  <a:lnTo>
                    <a:pt x="639029" y="0"/>
                  </a:lnTo>
                  <a:cubicBezTo>
                    <a:pt x="653913" y="0"/>
                    <a:pt x="668187" y="5913"/>
                    <a:pt x="678711" y="16437"/>
                  </a:cubicBezTo>
                  <a:cubicBezTo>
                    <a:pt x="689236" y="26961"/>
                    <a:pt x="695148" y="41235"/>
                    <a:pt x="695148" y="56119"/>
                  </a:cubicBezTo>
                  <a:lnTo>
                    <a:pt x="695148" y="142874"/>
                  </a:lnTo>
                  <a:cubicBezTo>
                    <a:pt x="695148" y="157758"/>
                    <a:pt x="689236" y="172032"/>
                    <a:pt x="678711" y="182556"/>
                  </a:cubicBezTo>
                  <a:cubicBezTo>
                    <a:pt x="668187" y="193081"/>
                    <a:pt x="653913" y="198993"/>
                    <a:pt x="639029" y="198993"/>
                  </a:cubicBezTo>
                  <a:lnTo>
                    <a:pt x="56119" y="198993"/>
                  </a:lnTo>
                  <a:cubicBezTo>
                    <a:pt x="41235" y="198993"/>
                    <a:pt x="26961" y="193081"/>
                    <a:pt x="16437" y="182556"/>
                  </a:cubicBezTo>
                  <a:cubicBezTo>
                    <a:pt x="5913" y="172032"/>
                    <a:pt x="0" y="157758"/>
                    <a:pt x="0" y="142874"/>
                  </a:cubicBezTo>
                  <a:lnTo>
                    <a:pt x="0" y="56119"/>
                  </a:lnTo>
                  <a:cubicBezTo>
                    <a:pt x="0" y="41235"/>
                    <a:pt x="5913" y="26961"/>
                    <a:pt x="16437" y="16437"/>
                  </a:cubicBezTo>
                  <a:cubicBezTo>
                    <a:pt x="26961" y="5913"/>
                    <a:pt x="41235" y="0"/>
                    <a:pt x="56119" y="0"/>
                  </a:cubicBezTo>
                  <a:close/>
                </a:path>
              </a:pathLst>
            </a:custGeom>
            <a:solidFill>
              <a:srgbClr val="FAF9F6"/>
            </a:solidFill>
            <a:ln w="1905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695148" cy="23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11326447" y="1962596"/>
            <a:ext cx="452645" cy="305863"/>
          </a:xfrm>
          <a:custGeom>
            <a:avLst/>
            <a:gdLst/>
            <a:ahLst/>
            <a:cxnLst/>
            <a:rect r="r" b="b" t="t" l="l"/>
            <a:pathLst>
              <a:path h="305863" w="452645">
                <a:moveTo>
                  <a:pt x="0" y="0"/>
                </a:moveTo>
                <a:lnTo>
                  <a:pt x="452645" y="0"/>
                </a:lnTo>
                <a:lnTo>
                  <a:pt x="452645" y="305863"/>
                </a:lnTo>
                <a:lnTo>
                  <a:pt x="0" y="3058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3303" r="0" b="-24685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945874" y="6200008"/>
            <a:ext cx="340046" cy="340046"/>
          </a:xfrm>
          <a:custGeom>
            <a:avLst/>
            <a:gdLst/>
            <a:ahLst/>
            <a:cxnLst/>
            <a:rect r="r" b="b" t="t" l="l"/>
            <a:pathLst>
              <a:path h="340046" w="340046">
                <a:moveTo>
                  <a:pt x="0" y="0"/>
                </a:moveTo>
                <a:lnTo>
                  <a:pt x="340046" y="0"/>
                </a:lnTo>
                <a:lnTo>
                  <a:pt x="340046" y="340046"/>
                </a:lnTo>
                <a:lnTo>
                  <a:pt x="0" y="34004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561485" y="6725039"/>
            <a:ext cx="569909" cy="569909"/>
          </a:xfrm>
          <a:custGeom>
            <a:avLst/>
            <a:gdLst/>
            <a:ahLst/>
            <a:cxnLst/>
            <a:rect r="r" b="b" t="t" l="l"/>
            <a:pathLst>
              <a:path h="569909" w="569909">
                <a:moveTo>
                  <a:pt x="0" y="0"/>
                </a:moveTo>
                <a:lnTo>
                  <a:pt x="569909" y="0"/>
                </a:lnTo>
                <a:lnTo>
                  <a:pt x="569909" y="569909"/>
                </a:lnTo>
                <a:lnTo>
                  <a:pt x="0" y="5699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549413" y="7434442"/>
            <a:ext cx="581981" cy="581981"/>
          </a:xfrm>
          <a:custGeom>
            <a:avLst/>
            <a:gdLst/>
            <a:ahLst/>
            <a:cxnLst/>
            <a:rect r="r" b="b" t="t" l="l"/>
            <a:pathLst>
              <a:path h="581981" w="581981">
                <a:moveTo>
                  <a:pt x="0" y="0"/>
                </a:moveTo>
                <a:lnTo>
                  <a:pt x="581981" y="0"/>
                </a:lnTo>
                <a:lnTo>
                  <a:pt x="581981" y="581981"/>
                </a:lnTo>
                <a:lnTo>
                  <a:pt x="0" y="58198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810612" y="2993319"/>
            <a:ext cx="1067957" cy="24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3"/>
              </a:lnSpc>
              <a:spcBef>
                <a:spcPct val="0"/>
              </a:spcBef>
            </a:pPr>
            <a:r>
              <a:rPr lang="en-US" sz="14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Página Inicial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91255" y="5315252"/>
            <a:ext cx="954619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Transações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75348" y="6230092"/>
            <a:ext cx="521613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FAF9F6"/>
                </a:solidFill>
                <a:latin typeface="Roboto Bold"/>
                <a:ea typeface="Roboto Bold"/>
                <a:cs typeface="Roboto Bold"/>
                <a:sym typeface="Roboto Bold"/>
              </a:rPr>
              <a:t>Cartão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989087" y="4537742"/>
            <a:ext cx="430454" cy="25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7218634" y="4031007"/>
            <a:ext cx="1527673" cy="2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Nome do Cartão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7222726" y="5451841"/>
            <a:ext cx="2089193" cy="251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Fechamento da fatura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847298" y="5452806"/>
            <a:ext cx="2089193" cy="251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Vencimento da fatura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384349" y="1970483"/>
            <a:ext cx="845270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Itaú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218634" y="7111042"/>
            <a:ext cx="2092088" cy="259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2"/>
              </a:lnSpc>
              <a:spcBef>
                <a:spcPct val="0"/>
              </a:spcBef>
            </a:pPr>
            <a:r>
              <a:rPr lang="en-US" b="true" sz="148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Limite total de crédito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7381094" y="7639105"/>
            <a:ext cx="4397998" cy="758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6"/>
              </a:lnSpc>
              <a:spcBef>
                <a:spcPct val="0"/>
              </a:spcBef>
            </a:pPr>
            <a:r>
              <a:rPr lang="en-US" sz="436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R$ 5.000,00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0277889" y="8982314"/>
            <a:ext cx="1525054" cy="31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  <a:spcBef>
                <a:spcPct val="0"/>
              </a:spcBef>
            </a:pPr>
            <a:r>
              <a:rPr lang="en-US" b="true" sz="1842">
                <a:solidFill>
                  <a:srgbClr val="FAF9F6"/>
                </a:solidFill>
                <a:latin typeface="Roboto Bold"/>
                <a:ea typeface="Roboto Bold"/>
                <a:cs typeface="Roboto Bold"/>
                <a:sym typeface="Roboto Bold"/>
              </a:rPr>
              <a:t>Salvar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478031" y="5962401"/>
            <a:ext cx="1506306" cy="68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 02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0099285" y="5962401"/>
            <a:ext cx="1585220" cy="686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84"/>
              </a:lnSpc>
              <a:spcBef>
                <a:spcPct val="0"/>
              </a:spcBef>
            </a:pPr>
            <a:r>
              <a:rPr lang="en-US" sz="398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Dia </a:t>
            </a:r>
            <a:r>
              <a:rPr lang="en-US" sz="398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7402416" y="4611492"/>
            <a:ext cx="1657537" cy="34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  <a:spcBef>
                <a:spcPct val="0"/>
              </a:spcBef>
            </a:pPr>
            <a:r>
              <a:rPr lang="en-US" sz="206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Itaú Platinum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7339147" y="8991307"/>
            <a:ext cx="1525054" cy="31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0"/>
              </a:lnSpc>
              <a:spcBef>
                <a:spcPct val="0"/>
              </a:spcBef>
            </a:pPr>
            <a:r>
              <a:rPr lang="en-US" b="true" sz="184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Voltar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067380" y="1081607"/>
            <a:ext cx="2824514" cy="45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1"/>
              </a:lnSpc>
              <a:spcBef>
                <a:spcPct val="0"/>
              </a:spcBef>
            </a:pPr>
            <a:r>
              <a:rPr lang="en-US" b="true" sz="264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Edição de cartão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231761" y="6864949"/>
            <a:ext cx="131714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Novo cartão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04314" y="7580388"/>
            <a:ext cx="131714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Editar cartão</a:t>
            </a:r>
          </a:p>
        </p:txBody>
      </p:sp>
      <p:sp>
        <p:nvSpPr>
          <p:cNvPr name="Freeform 61" id="61"/>
          <p:cNvSpPr/>
          <p:nvPr/>
        </p:nvSpPr>
        <p:spPr>
          <a:xfrm flipH="false" flipV="false" rot="0">
            <a:off x="389517" y="6042647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2" y="0"/>
                </a:lnTo>
                <a:lnTo>
                  <a:pt x="466202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62" id="62"/>
          <p:cNvSpPr txBox="true"/>
          <p:nvPr/>
        </p:nvSpPr>
        <p:spPr>
          <a:xfrm rot="0">
            <a:off x="1022114" y="6130651"/>
            <a:ext cx="551393" cy="252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7"/>
              </a:lnSpc>
              <a:spcBef>
                <a:spcPct val="0"/>
              </a:spcBef>
            </a:pPr>
            <a:r>
              <a:rPr lang="en-US" sz="1448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Cartão</a:t>
            </a:r>
          </a:p>
        </p:txBody>
      </p:sp>
      <p:sp>
        <p:nvSpPr>
          <p:cNvPr name="Freeform 63" id="63"/>
          <p:cNvSpPr/>
          <p:nvPr/>
        </p:nvSpPr>
        <p:spPr>
          <a:xfrm flipH="false" flipV="false" rot="-5461991">
            <a:off x="2048930" y="6089566"/>
            <a:ext cx="299684" cy="299684"/>
          </a:xfrm>
          <a:custGeom>
            <a:avLst/>
            <a:gdLst/>
            <a:ahLst/>
            <a:cxnLst/>
            <a:rect r="r" b="b" t="t" l="l"/>
            <a:pathLst>
              <a:path h="299684" w="299684">
                <a:moveTo>
                  <a:pt x="0" y="0"/>
                </a:moveTo>
                <a:lnTo>
                  <a:pt x="299684" y="0"/>
                </a:lnTo>
                <a:lnTo>
                  <a:pt x="299684" y="299683"/>
                </a:lnTo>
                <a:lnTo>
                  <a:pt x="0" y="29968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-5400000">
            <a:off x="2075481" y="5367616"/>
            <a:ext cx="246582" cy="246582"/>
          </a:xfrm>
          <a:custGeom>
            <a:avLst/>
            <a:gdLst/>
            <a:ahLst/>
            <a:cxnLst/>
            <a:rect r="r" b="b" t="t" l="l"/>
            <a:pathLst>
              <a:path h="246582" w="246582">
                <a:moveTo>
                  <a:pt x="0" y="0"/>
                </a:moveTo>
                <a:lnTo>
                  <a:pt x="246582" y="0"/>
                </a:lnTo>
                <a:lnTo>
                  <a:pt x="246582" y="246581"/>
                </a:lnTo>
                <a:lnTo>
                  <a:pt x="0" y="24658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15" y="0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5601209"/>
            <a:ext cx="2745164" cy="723034"/>
            <a:chOff x="0" y="0"/>
            <a:chExt cx="772350" cy="2034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72350" cy="203425"/>
            </a:xfrm>
            <a:custGeom>
              <a:avLst/>
              <a:gdLst/>
              <a:ahLst/>
              <a:cxnLst/>
              <a:rect r="r" b="b" t="t" l="l"/>
              <a:pathLst>
                <a:path h="203425" w="772350">
                  <a:moveTo>
                    <a:pt x="0" y="0"/>
                  </a:moveTo>
                  <a:lnTo>
                    <a:pt x="772350" y="0"/>
                  </a:lnTo>
                  <a:lnTo>
                    <a:pt x="772350" y="203425"/>
                  </a:lnTo>
                  <a:lnTo>
                    <a:pt x="0" y="203425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72350" cy="24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52723" y="2519344"/>
            <a:ext cx="424896" cy="424896"/>
          </a:xfrm>
          <a:custGeom>
            <a:avLst/>
            <a:gdLst/>
            <a:ahLst/>
            <a:cxnLst/>
            <a:rect r="r" b="b" t="t" l="l"/>
            <a:pathLst>
              <a:path h="424896" w="424896">
                <a:moveTo>
                  <a:pt x="0" y="0"/>
                </a:moveTo>
                <a:lnTo>
                  <a:pt x="424896" y="0"/>
                </a:lnTo>
                <a:lnTo>
                  <a:pt x="424896" y="424896"/>
                </a:lnTo>
                <a:lnTo>
                  <a:pt x="0" y="424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51460" y="4055347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51460" y="4829800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29046" y="5717121"/>
            <a:ext cx="511030" cy="511030"/>
          </a:xfrm>
          <a:custGeom>
            <a:avLst/>
            <a:gdLst/>
            <a:ahLst/>
            <a:cxnLst/>
            <a:rect r="r" b="b" t="t" l="l"/>
            <a:pathLst>
              <a:path h="511030" w="511030">
                <a:moveTo>
                  <a:pt x="0" y="0"/>
                </a:moveTo>
                <a:lnTo>
                  <a:pt x="511030" y="0"/>
                </a:lnTo>
                <a:lnTo>
                  <a:pt x="511030" y="511030"/>
                </a:lnTo>
                <a:lnTo>
                  <a:pt x="0" y="5110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9245330" y="444081"/>
            <a:ext cx="7493107" cy="8961286"/>
            <a:chOff x="0" y="0"/>
            <a:chExt cx="2108182" cy="25212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108182" cy="2521253"/>
            </a:xfrm>
            <a:custGeom>
              <a:avLst/>
              <a:gdLst/>
              <a:ahLst/>
              <a:cxnLst/>
              <a:rect r="r" b="b" t="t" l="l"/>
              <a:pathLst>
                <a:path h="2521253" w="2108182">
                  <a:moveTo>
                    <a:pt x="36162" y="0"/>
                  </a:moveTo>
                  <a:lnTo>
                    <a:pt x="2072020" y="0"/>
                  </a:lnTo>
                  <a:cubicBezTo>
                    <a:pt x="2091991" y="0"/>
                    <a:pt x="2108182" y="16190"/>
                    <a:pt x="2108182" y="36162"/>
                  </a:cubicBezTo>
                  <a:lnTo>
                    <a:pt x="2108182" y="2485091"/>
                  </a:lnTo>
                  <a:cubicBezTo>
                    <a:pt x="2108182" y="2505063"/>
                    <a:pt x="2091991" y="2521253"/>
                    <a:pt x="2072020" y="2521253"/>
                  </a:cubicBezTo>
                  <a:lnTo>
                    <a:pt x="36162" y="2521253"/>
                  </a:lnTo>
                  <a:cubicBezTo>
                    <a:pt x="16190" y="2521253"/>
                    <a:pt x="0" y="2505063"/>
                    <a:pt x="0" y="2485091"/>
                  </a:cubicBezTo>
                  <a:lnTo>
                    <a:pt x="0" y="36162"/>
                  </a:lnTo>
                  <a:cubicBezTo>
                    <a:pt x="0" y="16190"/>
                    <a:pt x="16190" y="0"/>
                    <a:pt x="36162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108182" cy="25593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58633" y="5143500"/>
            <a:ext cx="5873228" cy="4235521"/>
            <a:chOff x="0" y="0"/>
            <a:chExt cx="1652430" cy="11916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52430" cy="1191662"/>
            </a:xfrm>
            <a:custGeom>
              <a:avLst/>
              <a:gdLst/>
              <a:ahLst/>
              <a:cxnLst/>
              <a:rect r="r" b="b" t="t" l="l"/>
              <a:pathLst>
                <a:path h="1191662" w="1652430">
                  <a:moveTo>
                    <a:pt x="46136" y="0"/>
                  </a:moveTo>
                  <a:lnTo>
                    <a:pt x="1606294" y="0"/>
                  </a:lnTo>
                  <a:cubicBezTo>
                    <a:pt x="1631774" y="0"/>
                    <a:pt x="1652430" y="20656"/>
                    <a:pt x="1652430" y="46136"/>
                  </a:cubicBezTo>
                  <a:lnTo>
                    <a:pt x="1652430" y="1145526"/>
                  </a:lnTo>
                  <a:cubicBezTo>
                    <a:pt x="1652430" y="1171006"/>
                    <a:pt x="1631774" y="1191662"/>
                    <a:pt x="1606294" y="1191662"/>
                  </a:cubicBezTo>
                  <a:lnTo>
                    <a:pt x="46136" y="1191662"/>
                  </a:lnTo>
                  <a:cubicBezTo>
                    <a:pt x="20656" y="1191662"/>
                    <a:pt x="0" y="1171006"/>
                    <a:pt x="0" y="1145526"/>
                  </a:cubicBezTo>
                  <a:lnTo>
                    <a:pt x="0" y="46136"/>
                  </a:lnTo>
                  <a:cubicBezTo>
                    <a:pt x="0" y="20656"/>
                    <a:pt x="20656" y="0"/>
                    <a:pt x="46136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652430" cy="1220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058633" y="506738"/>
            <a:ext cx="5873228" cy="4235521"/>
            <a:chOff x="0" y="0"/>
            <a:chExt cx="1652430" cy="11916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52430" cy="1191662"/>
            </a:xfrm>
            <a:custGeom>
              <a:avLst/>
              <a:gdLst/>
              <a:ahLst/>
              <a:cxnLst/>
              <a:rect r="r" b="b" t="t" l="l"/>
              <a:pathLst>
                <a:path h="1191662" w="1652430">
                  <a:moveTo>
                    <a:pt x="46136" y="0"/>
                  </a:moveTo>
                  <a:lnTo>
                    <a:pt x="1606294" y="0"/>
                  </a:lnTo>
                  <a:cubicBezTo>
                    <a:pt x="1631774" y="0"/>
                    <a:pt x="1652430" y="20656"/>
                    <a:pt x="1652430" y="46136"/>
                  </a:cubicBezTo>
                  <a:lnTo>
                    <a:pt x="1652430" y="1145526"/>
                  </a:lnTo>
                  <a:cubicBezTo>
                    <a:pt x="1652430" y="1171006"/>
                    <a:pt x="1631774" y="1191662"/>
                    <a:pt x="1606294" y="1191662"/>
                  </a:cubicBezTo>
                  <a:lnTo>
                    <a:pt x="46136" y="1191662"/>
                  </a:lnTo>
                  <a:cubicBezTo>
                    <a:pt x="20656" y="1191662"/>
                    <a:pt x="0" y="1171006"/>
                    <a:pt x="0" y="1145526"/>
                  </a:cubicBezTo>
                  <a:lnTo>
                    <a:pt x="0" y="46136"/>
                  </a:lnTo>
                  <a:cubicBezTo>
                    <a:pt x="0" y="20656"/>
                    <a:pt x="20656" y="0"/>
                    <a:pt x="46136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1652430" cy="1220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3780473" y="1449131"/>
            <a:ext cx="1070214" cy="1070214"/>
          </a:xfrm>
          <a:custGeom>
            <a:avLst/>
            <a:gdLst/>
            <a:ahLst/>
            <a:cxnLst/>
            <a:rect r="r" b="b" t="t" l="l"/>
            <a:pathLst>
              <a:path h="1070214" w="1070214">
                <a:moveTo>
                  <a:pt x="0" y="0"/>
                </a:moveTo>
                <a:lnTo>
                  <a:pt x="1070214" y="0"/>
                </a:lnTo>
                <a:lnTo>
                  <a:pt x="1070214" y="1070213"/>
                </a:lnTo>
                <a:lnTo>
                  <a:pt x="0" y="10702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3780473" y="2731792"/>
            <a:ext cx="1070214" cy="1070214"/>
          </a:xfrm>
          <a:custGeom>
            <a:avLst/>
            <a:gdLst/>
            <a:ahLst/>
            <a:cxnLst/>
            <a:rect r="r" b="b" t="t" l="l"/>
            <a:pathLst>
              <a:path h="1070214" w="1070214">
                <a:moveTo>
                  <a:pt x="0" y="0"/>
                </a:moveTo>
                <a:lnTo>
                  <a:pt x="1070214" y="0"/>
                </a:lnTo>
                <a:lnTo>
                  <a:pt x="1070214" y="1070214"/>
                </a:lnTo>
                <a:lnTo>
                  <a:pt x="0" y="10702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194353" y="1675510"/>
            <a:ext cx="691526" cy="720542"/>
            <a:chOff x="0" y="0"/>
            <a:chExt cx="780069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80069" cy="812800"/>
            </a:xfrm>
            <a:custGeom>
              <a:avLst/>
              <a:gdLst/>
              <a:ahLst/>
              <a:cxnLst/>
              <a:rect r="r" b="b" t="t" l="l"/>
              <a:pathLst>
                <a:path h="812800" w="780069">
                  <a:moveTo>
                    <a:pt x="179127" y="0"/>
                  </a:moveTo>
                  <a:lnTo>
                    <a:pt x="600942" y="0"/>
                  </a:lnTo>
                  <a:cubicBezTo>
                    <a:pt x="648450" y="0"/>
                    <a:pt x="694011" y="18872"/>
                    <a:pt x="727604" y="52465"/>
                  </a:cubicBezTo>
                  <a:cubicBezTo>
                    <a:pt x="761197" y="86058"/>
                    <a:pt x="780069" y="131619"/>
                    <a:pt x="780069" y="179127"/>
                  </a:cubicBezTo>
                  <a:lnTo>
                    <a:pt x="780069" y="633673"/>
                  </a:lnTo>
                  <a:cubicBezTo>
                    <a:pt x="780069" y="681181"/>
                    <a:pt x="761197" y="726742"/>
                    <a:pt x="727604" y="760335"/>
                  </a:cubicBezTo>
                  <a:cubicBezTo>
                    <a:pt x="694011" y="793928"/>
                    <a:pt x="648450" y="812800"/>
                    <a:pt x="600942" y="812800"/>
                  </a:cubicBezTo>
                  <a:lnTo>
                    <a:pt x="179127" y="812800"/>
                  </a:lnTo>
                  <a:cubicBezTo>
                    <a:pt x="131619" y="812800"/>
                    <a:pt x="86058" y="793928"/>
                    <a:pt x="52465" y="760335"/>
                  </a:cubicBezTo>
                  <a:cubicBezTo>
                    <a:pt x="18872" y="726742"/>
                    <a:pt x="0" y="681181"/>
                    <a:pt x="0" y="633673"/>
                  </a:cubicBezTo>
                  <a:lnTo>
                    <a:pt x="0" y="179127"/>
                  </a:lnTo>
                  <a:cubicBezTo>
                    <a:pt x="0" y="131619"/>
                    <a:pt x="18872" y="86058"/>
                    <a:pt x="52465" y="52465"/>
                  </a:cubicBezTo>
                  <a:cubicBezTo>
                    <a:pt x="86058" y="18872"/>
                    <a:pt x="131619" y="0"/>
                    <a:pt x="179127" y="0"/>
                  </a:cubicBezTo>
                  <a:close/>
                </a:path>
              </a:pathLst>
            </a:custGeom>
            <a:blipFill>
              <a:blip r:embed="rId8"/>
              <a:stretch>
                <a:fillRect l="-15965" t="-13309" r="-15222" b="-12596"/>
              </a:stretch>
            </a:blipFill>
          </p:spPr>
        </p:sp>
      </p:grpSp>
      <p:sp>
        <p:nvSpPr>
          <p:cNvPr name="AutoShape 25" id="25"/>
          <p:cNvSpPr/>
          <p:nvPr/>
        </p:nvSpPr>
        <p:spPr>
          <a:xfrm flipV="true">
            <a:off x="4976446" y="1549499"/>
            <a:ext cx="0" cy="2505848"/>
          </a:xfrm>
          <a:prstGeom prst="line">
            <a:avLst/>
          </a:prstGeom>
          <a:ln cap="flat" w="28575">
            <a:solidFill>
              <a:srgbClr val="436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>
            <a:off x="3780473" y="2624499"/>
            <a:ext cx="4816741" cy="0"/>
          </a:xfrm>
          <a:prstGeom prst="line">
            <a:avLst/>
          </a:prstGeom>
          <a:ln cap="flat" w="28575">
            <a:solidFill>
              <a:srgbClr val="436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6103786" y="1549499"/>
            <a:ext cx="0" cy="2505848"/>
          </a:xfrm>
          <a:prstGeom prst="line">
            <a:avLst/>
          </a:prstGeom>
          <a:ln cap="flat" w="28575">
            <a:solidFill>
              <a:srgbClr val="436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5194353" y="2921136"/>
            <a:ext cx="691526" cy="691526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79127" y="0"/>
                  </a:moveTo>
                  <a:lnTo>
                    <a:pt x="633673" y="0"/>
                  </a:lnTo>
                  <a:cubicBezTo>
                    <a:pt x="681181" y="0"/>
                    <a:pt x="726742" y="18872"/>
                    <a:pt x="760335" y="52465"/>
                  </a:cubicBezTo>
                  <a:cubicBezTo>
                    <a:pt x="793928" y="86058"/>
                    <a:pt x="812800" y="131619"/>
                    <a:pt x="812800" y="179127"/>
                  </a:cubicBezTo>
                  <a:lnTo>
                    <a:pt x="812800" y="633673"/>
                  </a:lnTo>
                  <a:cubicBezTo>
                    <a:pt x="812800" y="681181"/>
                    <a:pt x="793928" y="726742"/>
                    <a:pt x="760335" y="760335"/>
                  </a:cubicBezTo>
                  <a:cubicBezTo>
                    <a:pt x="726742" y="793928"/>
                    <a:pt x="681181" y="812800"/>
                    <a:pt x="633673" y="812800"/>
                  </a:cubicBezTo>
                  <a:lnTo>
                    <a:pt x="179127" y="812800"/>
                  </a:lnTo>
                  <a:cubicBezTo>
                    <a:pt x="131619" y="812800"/>
                    <a:pt x="86058" y="793928"/>
                    <a:pt x="52465" y="760335"/>
                  </a:cubicBezTo>
                  <a:cubicBezTo>
                    <a:pt x="18872" y="726742"/>
                    <a:pt x="0" y="681181"/>
                    <a:pt x="0" y="633673"/>
                  </a:cubicBezTo>
                  <a:lnTo>
                    <a:pt x="0" y="179127"/>
                  </a:lnTo>
                  <a:cubicBezTo>
                    <a:pt x="0" y="131619"/>
                    <a:pt x="18872" y="86058"/>
                    <a:pt x="52465" y="52465"/>
                  </a:cubicBezTo>
                  <a:cubicBezTo>
                    <a:pt x="86058" y="18872"/>
                    <a:pt x="131619" y="0"/>
                    <a:pt x="179127" y="0"/>
                  </a:cubicBezTo>
                  <a:close/>
                </a:path>
              </a:pathLst>
            </a:custGeom>
            <a:blipFill>
              <a:blip r:embed="rId9"/>
              <a:stretch>
                <a:fillRect l="-3125" t="0" r="-3125" b="0"/>
              </a:stretch>
            </a:blipFill>
          </p:spPr>
        </p:sp>
      </p:grpSp>
      <p:grpSp>
        <p:nvGrpSpPr>
          <p:cNvPr name="Group 30" id="30"/>
          <p:cNvGrpSpPr/>
          <p:nvPr/>
        </p:nvGrpSpPr>
        <p:grpSpPr>
          <a:xfrm rot="-5400000">
            <a:off x="2140938" y="2642848"/>
            <a:ext cx="2699940" cy="177889"/>
            <a:chOff x="0" y="0"/>
            <a:chExt cx="450149" cy="2965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50149" cy="29659"/>
            </a:xfrm>
            <a:custGeom>
              <a:avLst/>
              <a:gdLst/>
              <a:ahLst/>
              <a:cxnLst/>
              <a:rect r="r" b="b" t="t" l="l"/>
              <a:pathLst>
                <a:path h="29659" w="450149">
                  <a:moveTo>
                    <a:pt x="14829" y="0"/>
                  </a:moveTo>
                  <a:lnTo>
                    <a:pt x="435320" y="0"/>
                  </a:lnTo>
                  <a:cubicBezTo>
                    <a:pt x="439253" y="0"/>
                    <a:pt x="443025" y="1562"/>
                    <a:pt x="445806" y="4343"/>
                  </a:cubicBezTo>
                  <a:cubicBezTo>
                    <a:pt x="448587" y="7124"/>
                    <a:pt x="450149" y="10896"/>
                    <a:pt x="450149" y="14829"/>
                  </a:cubicBezTo>
                  <a:lnTo>
                    <a:pt x="450149" y="14829"/>
                  </a:lnTo>
                  <a:cubicBezTo>
                    <a:pt x="450149" y="23019"/>
                    <a:pt x="443510" y="29659"/>
                    <a:pt x="435320" y="29659"/>
                  </a:cubicBezTo>
                  <a:lnTo>
                    <a:pt x="14829" y="29659"/>
                  </a:lnTo>
                  <a:cubicBezTo>
                    <a:pt x="10896" y="29659"/>
                    <a:pt x="7124" y="28096"/>
                    <a:pt x="4343" y="25315"/>
                  </a:cubicBezTo>
                  <a:cubicBezTo>
                    <a:pt x="1562" y="22534"/>
                    <a:pt x="0" y="18762"/>
                    <a:pt x="0" y="14829"/>
                  </a:cubicBezTo>
                  <a:lnTo>
                    <a:pt x="0" y="14829"/>
                  </a:lnTo>
                  <a:cubicBezTo>
                    <a:pt x="0" y="10896"/>
                    <a:pt x="1562" y="7124"/>
                    <a:pt x="4343" y="4343"/>
                  </a:cubicBezTo>
                  <a:cubicBezTo>
                    <a:pt x="7124" y="1562"/>
                    <a:pt x="10896" y="0"/>
                    <a:pt x="14829" y="0"/>
                  </a:cubicBezTo>
                  <a:close/>
                </a:path>
              </a:pathLst>
            </a:custGeom>
            <a:solidFill>
              <a:srgbClr val="4361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450149" cy="67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-5400000">
            <a:off x="3060842" y="1777759"/>
            <a:ext cx="860132" cy="122713"/>
            <a:chOff x="0" y="0"/>
            <a:chExt cx="143406" cy="2045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3406" cy="20459"/>
            </a:xfrm>
            <a:custGeom>
              <a:avLst/>
              <a:gdLst/>
              <a:ahLst/>
              <a:cxnLst/>
              <a:rect r="r" b="b" t="t" l="l"/>
              <a:pathLst>
                <a:path h="20459" w="143406">
                  <a:moveTo>
                    <a:pt x="10230" y="0"/>
                  </a:moveTo>
                  <a:lnTo>
                    <a:pt x="133176" y="0"/>
                  </a:lnTo>
                  <a:cubicBezTo>
                    <a:pt x="138826" y="0"/>
                    <a:pt x="143406" y="4580"/>
                    <a:pt x="143406" y="10230"/>
                  </a:cubicBezTo>
                  <a:lnTo>
                    <a:pt x="143406" y="10230"/>
                  </a:lnTo>
                  <a:cubicBezTo>
                    <a:pt x="143406" y="15879"/>
                    <a:pt x="138826" y="20459"/>
                    <a:pt x="133176" y="20459"/>
                  </a:cubicBezTo>
                  <a:lnTo>
                    <a:pt x="10230" y="20459"/>
                  </a:lnTo>
                  <a:cubicBezTo>
                    <a:pt x="4580" y="20459"/>
                    <a:pt x="0" y="15879"/>
                    <a:pt x="0" y="10230"/>
                  </a:cubicBezTo>
                  <a:lnTo>
                    <a:pt x="0" y="10230"/>
                  </a:lnTo>
                  <a:cubicBezTo>
                    <a:pt x="0" y="4580"/>
                    <a:pt x="4580" y="0"/>
                    <a:pt x="10230" y="0"/>
                  </a:cubicBezTo>
                  <a:close/>
                </a:path>
              </a:pathLst>
            </a:custGeom>
            <a:solidFill>
              <a:srgbClr val="FAF9F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143406" cy="58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8287066" y="4032988"/>
            <a:ext cx="510922" cy="510922"/>
          </a:xfrm>
          <a:custGeom>
            <a:avLst/>
            <a:gdLst/>
            <a:ahLst/>
            <a:cxnLst/>
            <a:rect r="r" b="b" t="t" l="l"/>
            <a:pathLst>
              <a:path h="510922" w="510922">
                <a:moveTo>
                  <a:pt x="0" y="0"/>
                </a:moveTo>
                <a:lnTo>
                  <a:pt x="510922" y="0"/>
                </a:lnTo>
                <a:lnTo>
                  <a:pt x="510922" y="510921"/>
                </a:lnTo>
                <a:lnTo>
                  <a:pt x="0" y="51092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AutoShape 37" id="37"/>
          <p:cNvSpPr/>
          <p:nvPr/>
        </p:nvSpPr>
        <p:spPr>
          <a:xfrm flipV="true">
            <a:off x="5192451" y="6482589"/>
            <a:ext cx="0" cy="966193"/>
          </a:xfrm>
          <a:prstGeom prst="line">
            <a:avLst/>
          </a:prstGeom>
          <a:ln cap="flat" w="28575">
            <a:solidFill>
              <a:srgbClr val="436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 flipV="true">
            <a:off x="6740846" y="6482589"/>
            <a:ext cx="0" cy="966193"/>
          </a:xfrm>
          <a:prstGeom prst="line">
            <a:avLst/>
          </a:prstGeom>
          <a:ln cap="flat" w="28575">
            <a:solidFill>
              <a:srgbClr val="436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7140260" y="8198791"/>
            <a:ext cx="881636" cy="881636"/>
          </a:xfrm>
          <a:custGeom>
            <a:avLst/>
            <a:gdLst/>
            <a:ahLst/>
            <a:cxnLst/>
            <a:rect r="r" b="b" t="t" l="l"/>
            <a:pathLst>
              <a:path h="881636" w="881636">
                <a:moveTo>
                  <a:pt x="0" y="0"/>
                </a:moveTo>
                <a:lnTo>
                  <a:pt x="881637" y="0"/>
                </a:lnTo>
                <a:lnTo>
                  <a:pt x="881637" y="881637"/>
                </a:lnTo>
                <a:lnTo>
                  <a:pt x="0" y="88163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pic>
        <p:nvPicPr>
          <p:cNvPr name="Picture 40" id="4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490292" y="692702"/>
            <a:ext cx="8620330" cy="8760548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1026083" y="2595924"/>
            <a:ext cx="1067957" cy="243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3"/>
              </a:lnSpc>
              <a:spcBef>
                <a:spcPct val="0"/>
              </a:spcBef>
            </a:pPr>
            <a:r>
              <a:rPr lang="en-US" sz="141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Página Inicial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06726" y="4917857"/>
            <a:ext cx="954619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Transações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190818" y="5832697"/>
            <a:ext cx="521613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FAF9F6"/>
                </a:solidFill>
                <a:latin typeface="Roboto Bold"/>
                <a:ea typeface="Roboto Bold"/>
                <a:cs typeface="Roboto Bold"/>
                <a:sym typeface="Roboto Bold"/>
              </a:rPr>
              <a:t>Cartão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204557" y="4140347"/>
            <a:ext cx="430454" cy="25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Perfil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447969" y="699853"/>
            <a:ext cx="1094557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Cartões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5447969" y="5465132"/>
            <a:ext cx="1094557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Faturas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2444606" y="592909"/>
            <a:ext cx="1094557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Gastos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996691" y="1210363"/>
            <a:ext cx="1094557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Bandeira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632426" y="1197142"/>
            <a:ext cx="632693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Limite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258624" y="1739539"/>
            <a:ext cx="176327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R$ 5.000,00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6199593" y="3099667"/>
            <a:ext cx="2028442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R$ 10.000,00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6542526" y="4181102"/>
            <a:ext cx="1673042" cy="217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4"/>
              </a:lnSpc>
              <a:spcBef>
                <a:spcPct val="0"/>
              </a:spcBef>
            </a:pPr>
            <a:r>
              <a:rPr lang="en-US" b="true" sz="128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Adicionar um cartão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579770" y="6104559"/>
            <a:ext cx="830954" cy="28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0"/>
              </a:lnSpc>
              <a:spcBef>
                <a:spcPct val="0"/>
              </a:spcBef>
            </a:pPr>
            <a:r>
              <a:rPr lang="en-US" b="true" sz="1693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À pagar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382274" y="6104559"/>
            <a:ext cx="737717" cy="28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0"/>
              </a:lnSpc>
              <a:spcBef>
                <a:spcPct val="0"/>
              </a:spcBef>
            </a:pPr>
            <a:r>
              <a:rPr lang="en-US" b="true" sz="1693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Valor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948773" y="6713313"/>
            <a:ext cx="182333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R$1.000,00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3718009" y="6104559"/>
            <a:ext cx="1313595" cy="287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0"/>
              </a:lnSpc>
              <a:spcBef>
                <a:spcPct val="0"/>
              </a:spcBef>
            </a:pPr>
            <a:r>
              <a:rPr lang="en-US" b="true" sz="1693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Última paga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5229940" y="6719918"/>
            <a:ext cx="147341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12/05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638099" y="6719918"/>
            <a:ext cx="1473416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12/04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3740011" y="7739704"/>
            <a:ext cx="1457908" cy="32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  <a:spcBef>
                <a:spcPct val="0"/>
              </a:spcBef>
            </a:pPr>
            <a:r>
              <a:rPr lang="en-US" b="true" sz="1879">
                <a:solidFill>
                  <a:srgbClr val="F76161"/>
                </a:solidFill>
                <a:latin typeface="Roboto Bold"/>
                <a:ea typeface="Roboto Bold"/>
                <a:cs typeface="Roboto Bold"/>
                <a:sym typeface="Roboto Bold"/>
              </a:rPr>
              <a:t>Atrasadas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3557163" y="8386593"/>
            <a:ext cx="1635288" cy="69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b="true" sz="4100">
                <a:solidFill>
                  <a:srgbClr val="F76161"/>
                </a:solidFill>
                <a:latin typeface="Roboto Bold"/>
                <a:ea typeface="Roboto Bold"/>
                <a:cs typeface="Roboto Bold"/>
                <a:sym typeface="Roboto Bold"/>
              </a:rPr>
              <a:t>-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6851647" y="7739704"/>
            <a:ext cx="1457908" cy="32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1"/>
              </a:lnSpc>
              <a:spcBef>
                <a:spcPct val="0"/>
              </a:spcBef>
            </a:pPr>
            <a:r>
              <a:rPr lang="en-US" b="true" sz="1879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Status</a:t>
            </a:r>
          </a:p>
        </p:txBody>
      </p:sp>
      <p:sp>
        <p:nvSpPr>
          <p:cNvPr name="Freeform 62" id="62"/>
          <p:cNvSpPr/>
          <p:nvPr/>
        </p:nvSpPr>
        <p:spPr>
          <a:xfrm flipH="false" flipV="false" rot="0">
            <a:off x="4560322" y="1449131"/>
            <a:ext cx="290365" cy="290365"/>
          </a:xfrm>
          <a:custGeom>
            <a:avLst/>
            <a:gdLst/>
            <a:ahLst/>
            <a:cxnLst/>
            <a:rect r="r" b="b" t="t" l="l"/>
            <a:pathLst>
              <a:path h="290365" w="290365">
                <a:moveTo>
                  <a:pt x="0" y="0"/>
                </a:moveTo>
                <a:lnTo>
                  <a:pt x="290365" y="0"/>
                </a:lnTo>
                <a:lnTo>
                  <a:pt x="290365" y="290364"/>
                </a:lnTo>
                <a:lnTo>
                  <a:pt x="0" y="29036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4560322" y="2731792"/>
            <a:ext cx="290365" cy="290365"/>
          </a:xfrm>
          <a:custGeom>
            <a:avLst/>
            <a:gdLst/>
            <a:ahLst/>
            <a:cxnLst/>
            <a:rect r="r" b="b" t="t" l="l"/>
            <a:pathLst>
              <a:path h="290365" w="290365">
                <a:moveTo>
                  <a:pt x="0" y="0"/>
                </a:moveTo>
                <a:lnTo>
                  <a:pt x="290365" y="0"/>
                </a:lnTo>
                <a:lnTo>
                  <a:pt x="290365" y="290365"/>
                </a:lnTo>
                <a:lnTo>
                  <a:pt x="0" y="29036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64" id="64"/>
          <p:cNvSpPr/>
          <p:nvPr/>
        </p:nvSpPr>
        <p:spPr>
          <a:xfrm flipH="false" flipV="false" rot="0">
            <a:off x="816535" y="6482589"/>
            <a:ext cx="569909" cy="569909"/>
          </a:xfrm>
          <a:custGeom>
            <a:avLst/>
            <a:gdLst/>
            <a:ahLst/>
            <a:cxnLst/>
            <a:rect r="r" b="b" t="t" l="l"/>
            <a:pathLst>
              <a:path h="569909" w="569909">
                <a:moveTo>
                  <a:pt x="0" y="0"/>
                </a:moveTo>
                <a:lnTo>
                  <a:pt x="569909" y="0"/>
                </a:lnTo>
                <a:lnTo>
                  <a:pt x="569909" y="569909"/>
                </a:lnTo>
                <a:lnTo>
                  <a:pt x="0" y="5699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65" id="65"/>
          <p:cNvSpPr/>
          <p:nvPr/>
        </p:nvSpPr>
        <p:spPr>
          <a:xfrm flipH="false" flipV="false" rot="0">
            <a:off x="2161345" y="5802613"/>
            <a:ext cx="340046" cy="340046"/>
          </a:xfrm>
          <a:custGeom>
            <a:avLst/>
            <a:gdLst/>
            <a:ahLst/>
            <a:cxnLst/>
            <a:rect r="r" b="b" t="t" l="l"/>
            <a:pathLst>
              <a:path h="340046" w="340046">
                <a:moveTo>
                  <a:pt x="0" y="0"/>
                </a:moveTo>
                <a:lnTo>
                  <a:pt x="340045" y="0"/>
                </a:lnTo>
                <a:lnTo>
                  <a:pt x="340045" y="340046"/>
                </a:lnTo>
                <a:lnTo>
                  <a:pt x="0" y="34004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66" id="66"/>
          <p:cNvSpPr txBox="true"/>
          <p:nvPr/>
        </p:nvSpPr>
        <p:spPr>
          <a:xfrm rot="0">
            <a:off x="1486811" y="6622499"/>
            <a:ext cx="131714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Novo cartão</a:t>
            </a:r>
          </a:p>
        </p:txBody>
      </p:sp>
      <p:sp>
        <p:nvSpPr>
          <p:cNvPr name="Freeform 67" id="67"/>
          <p:cNvSpPr/>
          <p:nvPr/>
        </p:nvSpPr>
        <p:spPr>
          <a:xfrm flipH="false" flipV="false" rot="0">
            <a:off x="816535" y="7215502"/>
            <a:ext cx="529502" cy="529502"/>
          </a:xfrm>
          <a:custGeom>
            <a:avLst/>
            <a:gdLst/>
            <a:ahLst/>
            <a:cxnLst/>
            <a:rect r="r" b="b" t="t" l="l"/>
            <a:pathLst>
              <a:path h="529502" w="529502">
                <a:moveTo>
                  <a:pt x="0" y="0"/>
                </a:moveTo>
                <a:lnTo>
                  <a:pt x="529502" y="0"/>
                </a:lnTo>
                <a:lnTo>
                  <a:pt x="529502" y="529502"/>
                </a:lnTo>
                <a:lnTo>
                  <a:pt x="0" y="52950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68" id="68"/>
          <p:cNvSpPr txBox="true"/>
          <p:nvPr/>
        </p:nvSpPr>
        <p:spPr>
          <a:xfrm rot="0">
            <a:off x="1486811" y="7303737"/>
            <a:ext cx="1317144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Editar cartão</a:t>
            </a:r>
          </a:p>
        </p:txBody>
      </p:sp>
      <p:sp>
        <p:nvSpPr>
          <p:cNvPr name="Freeform 69" id="69"/>
          <p:cNvSpPr/>
          <p:nvPr/>
        </p:nvSpPr>
        <p:spPr>
          <a:xfrm flipH="false" flipV="false" rot="-5400000">
            <a:off x="2254808" y="4955957"/>
            <a:ext cx="246582" cy="246582"/>
          </a:xfrm>
          <a:custGeom>
            <a:avLst/>
            <a:gdLst/>
            <a:ahLst/>
            <a:cxnLst/>
            <a:rect r="r" b="b" t="t" l="l"/>
            <a:pathLst>
              <a:path h="246582" w="246582">
                <a:moveTo>
                  <a:pt x="0" y="0"/>
                </a:moveTo>
                <a:lnTo>
                  <a:pt x="246582" y="0"/>
                </a:lnTo>
                <a:lnTo>
                  <a:pt x="246582" y="246582"/>
                </a:lnTo>
                <a:lnTo>
                  <a:pt x="0" y="24658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70" id="70"/>
          <p:cNvSpPr/>
          <p:nvPr/>
        </p:nvSpPr>
        <p:spPr>
          <a:xfrm flipH="false" flipV="false" rot="0">
            <a:off x="8287066" y="1844682"/>
            <a:ext cx="310147" cy="310147"/>
          </a:xfrm>
          <a:custGeom>
            <a:avLst/>
            <a:gdLst/>
            <a:ahLst/>
            <a:cxnLst/>
            <a:rect r="r" b="b" t="t" l="l"/>
            <a:pathLst>
              <a:path h="310147" w="310147">
                <a:moveTo>
                  <a:pt x="0" y="0"/>
                </a:moveTo>
                <a:lnTo>
                  <a:pt x="310147" y="0"/>
                </a:lnTo>
                <a:lnTo>
                  <a:pt x="310147" y="310147"/>
                </a:lnTo>
                <a:lnTo>
                  <a:pt x="0" y="3101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8287066" y="3180813"/>
            <a:ext cx="310147" cy="310147"/>
          </a:xfrm>
          <a:custGeom>
            <a:avLst/>
            <a:gdLst/>
            <a:ahLst/>
            <a:cxnLst/>
            <a:rect r="r" b="b" t="t" l="l"/>
            <a:pathLst>
              <a:path h="310147" w="310147">
                <a:moveTo>
                  <a:pt x="0" y="0"/>
                </a:moveTo>
                <a:lnTo>
                  <a:pt x="310147" y="0"/>
                </a:lnTo>
                <a:lnTo>
                  <a:pt x="310147" y="310147"/>
                </a:lnTo>
                <a:lnTo>
                  <a:pt x="0" y="310147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3415" y="0"/>
            <a:ext cx="2705169" cy="10287000"/>
            <a:chOff x="0" y="0"/>
            <a:chExt cx="766156" cy="2913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66156" cy="2913476"/>
            </a:xfrm>
            <a:custGeom>
              <a:avLst/>
              <a:gdLst/>
              <a:ahLst/>
              <a:cxnLst/>
              <a:rect r="r" b="b" t="t" l="l"/>
              <a:pathLst>
                <a:path h="2913476" w="766156">
                  <a:moveTo>
                    <a:pt x="0" y="0"/>
                  </a:moveTo>
                  <a:lnTo>
                    <a:pt x="766156" y="0"/>
                  </a:lnTo>
                  <a:lnTo>
                    <a:pt x="766156" y="2913476"/>
                  </a:lnTo>
                  <a:lnTo>
                    <a:pt x="0" y="2913476"/>
                  </a:lnTo>
                  <a:close/>
                </a:path>
              </a:pathLst>
            </a:custGeom>
            <a:solidFill>
              <a:srgbClr val="FAF9F6"/>
            </a:solidFill>
            <a:ln w="38100" cap="sq">
              <a:solidFill>
                <a:srgbClr val="FAF9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766156" cy="29420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92253" y="4300061"/>
            <a:ext cx="2813102" cy="723034"/>
            <a:chOff x="0" y="0"/>
            <a:chExt cx="791465" cy="2034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91465" cy="203425"/>
            </a:xfrm>
            <a:custGeom>
              <a:avLst/>
              <a:gdLst/>
              <a:ahLst/>
              <a:cxnLst/>
              <a:rect r="r" b="b" t="t" l="l"/>
              <a:pathLst>
                <a:path h="203425" w="791465">
                  <a:moveTo>
                    <a:pt x="0" y="0"/>
                  </a:moveTo>
                  <a:lnTo>
                    <a:pt x="791465" y="0"/>
                  </a:lnTo>
                  <a:lnTo>
                    <a:pt x="791465" y="203425"/>
                  </a:lnTo>
                  <a:lnTo>
                    <a:pt x="0" y="203425"/>
                  </a:ln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91465" cy="241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18719" y="2947119"/>
            <a:ext cx="424896" cy="424896"/>
          </a:xfrm>
          <a:custGeom>
            <a:avLst/>
            <a:gdLst/>
            <a:ahLst/>
            <a:cxnLst/>
            <a:rect r="r" b="b" t="t" l="l"/>
            <a:pathLst>
              <a:path h="424896" w="424896">
                <a:moveTo>
                  <a:pt x="0" y="0"/>
                </a:moveTo>
                <a:lnTo>
                  <a:pt x="424895" y="0"/>
                </a:lnTo>
                <a:lnTo>
                  <a:pt x="424895" y="424895"/>
                </a:lnTo>
                <a:lnTo>
                  <a:pt x="0" y="42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74704" y="5915697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74704" y="4379359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3" y="0"/>
                </a:lnTo>
                <a:lnTo>
                  <a:pt x="466203" y="466202"/>
                </a:lnTo>
                <a:lnTo>
                  <a:pt x="0" y="466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470311" y="846293"/>
            <a:ext cx="3034122" cy="2917877"/>
            <a:chOff x="0" y="0"/>
            <a:chExt cx="853649" cy="820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53649" cy="820943"/>
            </a:xfrm>
            <a:custGeom>
              <a:avLst/>
              <a:gdLst/>
              <a:ahLst/>
              <a:cxnLst/>
              <a:rect r="r" b="b" t="t" l="l"/>
              <a:pathLst>
                <a:path h="820943" w="853649">
                  <a:moveTo>
                    <a:pt x="89307" y="0"/>
                  </a:moveTo>
                  <a:lnTo>
                    <a:pt x="764342" y="0"/>
                  </a:lnTo>
                  <a:cubicBezTo>
                    <a:pt x="813665" y="0"/>
                    <a:pt x="853649" y="39984"/>
                    <a:pt x="853649" y="89307"/>
                  </a:cubicBezTo>
                  <a:lnTo>
                    <a:pt x="853649" y="731637"/>
                  </a:lnTo>
                  <a:cubicBezTo>
                    <a:pt x="853649" y="780959"/>
                    <a:pt x="813665" y="820943"/>
                    <a:pt x="764342" y="820943"/>
                  </a:cubicBezTo>
                  <a:lnTo>
                    <a:pt x="89307" y="820943"/>
                  </a:lnTo>
                  <a:cubicBezTo>
                    <a:pt x="39984" y="820943"/>
                    <a:pt x="0" y="780959"/>
                    <a:pt x="0" y="731637"/>
                  </a:cubicBezTo>
                  <a:lnTo>
                    <a:pt x="0" y="89307"/>
                  </a:lnTo>
                  <a:cubicBezTo>
                    <a:pt x="0" y="39984"/>
                    <a:pt x="39984" y="0"/>
                    <a:pt x="89307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53649" cy="859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824629" y="4100334"/>
            <a:ext cx="13679805" cy="5561155"/>
            <a:chOff x="0" y="0"/>
            <a:chExt cx="3848806" cy="156462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848806" cy="1564628"/>
            </a:xfrm>
            <a:custGeom>
              <a:avLst/>
              <a:gdLst/>
              <a:ahLst/>
              <a:cxnLst/>
              <a:rect r="r" b="b" t="t" l="l"/>
              <a:pathLst>
                <a:path h="1564628" w="3848806">
                  <a:moveTo>
                    <a:pt x="19808" y="0"/>
                  </a:moveTo>
                  <a:lnTo>
                    <a:pt x="3828998" y="0"/>
                  </a:lnTo>
                  <a:cubicBezTo>
                    <a:pt x="3834251" y="0"/>
                    <a:pt x="3839290" y="2087"/>
                    <a:pt x="3843004" y="5802"/>
                  </a:cubicBezTo>
                  <a:cubicBezTo>
                    <a:pt x="3846719" y="9516"/>
                    <a:pt x="3848806" y="14554"/>
                    <a:pt x="3848806" y="19808"/>
                  </a:cubicBezTo>
                  <a:lnTo>
                    <a:pt x="3848806" y="1544820"/>
                  </a:lnTo>
                  <a:cubicBezTo>
                    <a:pt x="3848806" y="1550074"/>
                    <a:pt x="3846719" y="1555112"/>
                    <a:pt x="3843004" y="1558826"/>
                  </a:cubicBezTo>
                  <a:cubicBezTo>
                    <a:pt x="3839290" y="1562541"/>
                    <a:pt x="3834251" y="1564628"/>
                    <a:pt x="3828998" y="1564628"/>
                  </a:cubicBezTo>
                  <a:lnTo>
                    <a:pt x="19808" y="1564628"/>
                  </a:lnTo>
                  <a:cubicBezTo>
                    <a:pt x="14554" y="1564628"/>
                    <a:pt x="9516" y="1562541"/>
                    <a:pt x="5802" y="1558826"/>
                  </a:cubicBezTo>
                  <a:cubicBezTo>
                    <a:pt x="2087" y="1555112"/>
                    <a:pt x="0" y="1550074"/>
                    <a:pt x="0" y="1544820"/>
                  </a:cubicBezTo>
                  <a:lnTo>
                    <a:pt x="0" y="19808"/>
                  </a:lnTo>
                  <a:cubicBezTo>
                    <a:pt x="0" y="14554"/>
                    <a:pt x="2087" y="9516"/>
                    <a:pt x="5802" y="5802"/>
                  </a:cubicBezTo>
                  <a:cubicBezTo>
                    <a:pt x="9516" y="2087"/>
                    <a:pt x="14554" y="0"/>
                    <a:pt x="19808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848806" cy="1593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824629" y="846293"/>
            <a:ext cx="10307789" cy="2917877"/>
            <a:chOff x="0" y="0"/>
            <a:chExt cx="2900091" cy="82094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00091" cy="820943"/>
            </a:xfrm>
            <a:custGeom>
              <a:avLst/>
              <a:gdLst/>
              <a:ahLst/>
              <a:cxnLst/>
              <a:rect r="r" b="b" t="t" l="l"/>
              <a:pathLst>
                <a:path h="820943" w="2900091">
                  <a:moveTo>
                    <a:pt x="26288" y="0"/>
                  </a:moveTo>
                  <a:lnTo>
                    <a:pt x="2873803" y="0"/>
                  </a:lnTo>
                  <a:cubicBezTo>
                    <a:pt x="2880775" y="0"/>
                    <a:pt x="2887462" y="2770"/>
                    <a:pt x="2892391" y="7699"/>
                  </a:cubicBezTo>
                  <a:cubicBezTo>
                    <a:pt x="2897321" y="12629"/>
                    <a:pt x="2900091" y="19316"/>
                    <a:pt x="2900091" y="26288"/>
                  </a:cubicBezTo>
                  <a:lnTo>
                    <a:pt x="2900091" y="794656"/>
                  </a:lnTo>
                  <a:cubicBezTo>
                    <a:pt x="2900091" y="809174"/>
                    <a:pt x="2888321" y="820943"/>
                    <a:pt x="2873803" y="820943"/>
                  </a:cubicBezTo>
                  <a:lnTo>
                    <a:pt x="26288" y="820943"/>
                  </a:lnTo>
                  <a:cubicBezTo>
                    <a:pt x="11769" y="820943"/>
                    <a:pt x="0" y="809174"/>
                    <a:pt x="0" y="794656"/>
                  </a:cubicBezTo>
                  <a:lnTo>
                    <a:pt x="0" y="26288"/>
                  </a:lnTo>
                  <a:cubicBezTo>
                    <a:pt x="0" y="11769"/>
                    <a:pt x="11769" y="0"/>
                    <a:pt x="26288" y="0"/>
                  </a:cubicBezTo>
                  <a:close/>
                </a:path>
              </a:pathLst>
            </a:custGeom>
            <a:solidFill>
              <a:srgbClr val="FAF9F6"/>
            </a:solidFill>
            <a:ln w="38100" cap="rnd">
              <a:solidFill>
                <a:srgbClr val="FAF9F6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2900091" cy="8495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363932" y="1263262"/>
            <a:ext cx="9350767" cy="2272827"/>
            <a:chOff x="0" y="0"/>
            <a:chExt cx="2630833" cy="6394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630833" cy="639459"/>
            </a:xfrm>
            <a:custGeom>
              <a:avLst/>
              <a:gdLst/>
              <a:ahLst/>
              <a:cxnLst/>
              <a:rect r="r" b="b" t="t" l="l"/>
              <a:pathLst>
                <a:path h="639459" w="2630833">
                  <a:moveTo>
                    <a:pt x="9935" y="0"/>
                  </a:moveTo>
                  <a:lnTo>
                    <a:pt x="2620898" y="0"/>
                  </a:lnTo>
                  <a:cubicBezTo>
                    <a:pt x="2626385" y="0"/>
                    <a:pt x="2630833" y="4448"/>
                    <a:pt x="2630833" y="9935"/>
                  </a:cubicBezTo>
                  <a:lnTo>
                    <a:pt x="2630833" y="629523"/>
                  </a:lnTo>
                  <a:cubicBezTo>
                    <a:pt x="2630833" y="635011"/>
                    <a:pt x="2626385" y="639459"/>
                    <a:pt x="2620898" y="639459"/>
                  </a:cubicBezTo>
                  <a:lnTo>
                    <a:pt x="9935" y="639459"/>
                  </a:lnTo>
                  <a:cubicBezTo>
                    <a:pt x="7300" y="639459"/>
                    <a:pt x="4773" y="638412"/>
                    <a:pt x="2910" y="636549"/>
                  </a:cubicBezTo>
                  <a:cubicBezTo>
                    <a:pt x="1047" y="634685"/>
                    <a:pt x="0" y="632158"/>
                    <a:pt x="0" y="629523"/>
                  </a:cubicBezTo>
                  <a:lnTo>
                    <a:pt x="0" y="9935"/>
                  </a:lnTo>
                  <a:cubicBezTo>
                    <a:pt x="0" y="4448"/>
                    <a:pt x="4448" y="0"/>
                    <a:pt x="9935" y="0"/>
                  </a:cubicBezTo>
                  <a:close/>
                </a:path>
              </a:pathLst>
            </a:custGeom>
            <a:solidFill>
              <a:srgbClr val="4361FF"/>
            </a:solidFill>
            <a:ln w="38100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630833" cy="677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4004918" y="1214046"/>
            <a:ext cx="1620409" cy="1620409"/>
          </a:xfrm>
          <a:custGeom>
            <a:avLst/>
            <a:gdLst/>
            <a:ahLst/>
            <a:cxnLst/>
            <a:rect r="r" b="b" t="t" l="l"/>
            <a:pathLst>
              <a:path h="1620409" w="1620409">
                <a:moveTo>
                  <a:pt x="0" y="0"/>
                </a:moveTo>
                <a:lnTo>
                  <a:pt x="1620409" y="0"/>
                </a:lnTo>
                <a:lnTo>
                  <a:pt x="1620409" y="1620409"/>
                </a:lnTo>
                <a:lnTo>
                  <a:pt x="0" y="1620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5758226" y="1120527"/>
            <a:ext cx="406763" cy="406763"/>
          </a:xfrm>
          <a:custGeom>
            <a:avLst/>
            <a:gdLst/>
            <a:ahLst/>
            <a:cxnLst/>
            <a:rect r="r" b="b" t="t" l="l"/>
            <a:pathLst>
              <a:path h="406763" w="406763">
                <a:moveTo>
                  <a:pt x="0" y="0"/>
                </a:moveTo>
                <a:lnTo>
                  <a:pt x="406763" y="0"/>
                </a:lnTo>
                <a:lnTo>
                  <a:pt x="406763" y="406763"/>
                </a:lnTo>
                <a:lnTo>
                  <a:pt x="0" y="4067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5" id="25"/>
          <p:cNvGrpSpPr/>
          <p:nvPr/>
        </p:nvGrpSpPr>
        <p:grpSpPr>
          <a:xfrm rot="0">
            <a:off x="3990886" y="5023095"/>
            <a:ext cx="4611213" cy="849390"/>
            <a:chOff x="0" y="0"/>
            <a:chExt cx="1297362" cy="23897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297362" cy="238975"/>
            </a:xfrm>
            <a:custGeom>
              <a:avLst/>
              <a:gdLst/>
              <a:ahLst/>
              <a:cxnLst/>
              <a:rect r="r" b="b" t="t" l="l"/>
              <a:pathLst>
                <a:path h="238975" w="1297362">
                  <a:moveTo>
                    <a:pt x="0" y="0"/>
                  </a:moveTo>
                  <a:lnTo>
                    <a:pt x="1297362" y="0"/>
                  </a:lnTo>
                  <a:lnTo>
                    <a:pt x="1297362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297362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3990886" y="6656158"/>
            <a:ext cx="6297221" cy="849390"/>
            <a:chOff x="0" y="0"/>
            <a:chExt cx="1771720" cy="23897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771720" cy="238975"/>
            </a:xfrm>
            <a:custGeom>
              <a:avLst/>
              <a:gdLst/>
              <a:ahLst/>
              <a:cxnLst/>
              <a:rect r="r" b="b" t="t" l="l"/>
              <a:pathLst>
                <a:path h="238975" w="1771720">
                  <a:moveTo>
                    <a:pt x="0" y="0"/>
                  </a:moveTo>
                  <a:lnTo>
                    <a:pt x="1771720" y="0"/>
                  </a:lnTo>
                  <a:lnTo>
                    <a:pt x="1771720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771720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3990886" y="8282952"/>
            <a:ext cx="6297221" cy="849390"/>
            <a:chOff x="0" y="0"/>
            <a:chExt cx="1771720" cy="23897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771720" cy="238975"/>
            </a:xfrm>
            <a:custGeom>
              <a:avLst/>
              <a:gdLst/>
              <a:ahLst/>
              <a:cxnLst/>
              <a:rect r="r" b="b" t="t" l="l"/>
              <a:pathLst>
                <a:path h="238975" w="1771720">
                  <a:moveTo>
                    <a:pt x="0" y="0"/>
                  </a:moveTo>
                  <a:lnTo>
                    <a:pt x="1771720" y="0"/>
                  </a:lnTo>
                  <a:lnTo>
                    <a:pt x="1771720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771720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9042718" y="5023095"/>
            <a:ext cx="1245389" cy="849390"/>
            <a:chOff x="0" y="0"/>
            <a:chExt cx="350390" cy="23897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50390" cy="238975"/>
            </a:xfrm>
            <a:custGeom>
              <a:avLst/>
              <a:gdLst/>
              <a:ahLst/>
              <a:cxnLst/>
              <a:rect r="r" b="b" t="t" l="l"/>
              <a:pathLst>
                <a:path h="238975" w="350390">
                  <a:moveTo>
                    <a:pt x="0" y="0"/>
                  </a:moveTo>
                  <a:lnTo>
                    <a:pt x="350390" y="0"/>
                  </a:lnTo>
                  <a:lnTo>
                    <a:pt x="350390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350390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726964" y="5023095"/>
            <a:ext cx="4611213" cy="849390"/>
            <a:chOff x="0" y="0"/>
            <a:chExt cx="1297362" cy="238975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97362" cy="238975"/>
            </a:xfrm>
            <a:custGeom>
              <a:avLst/>
              <a:gdLst/>
              <a:ahLst/>
              <a:cxnLst/>
              <a:rect r="r" b="b" t="t" l="l"/>
              <a:pathLst>
                <a:path h="238975" w="1297362">
                  <a:moveTo>
                    <a:pt x="0" y="0"/>
                  </a:moveTo>
                  <a:lnTo>
                    <a:pt x="1297362" y="0"/>
                  </a:lnTo>
                  <a:lnTo>
                    <a:pt x="1297362" y="238975"/>
                  </a:lnTo>
                  <a:lnTo>
                    <a:pt x="0" y="23897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297362" cy="277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10726964" y="8569808"/>
            <a:ext cx="1136709" cy="517059"/>
            <a:chOff x="0" y="0"/>
            <a:chExt cx="319812" cy="14547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19812" cy="145474"/>
            </a:xfrm>
            <a:custGeom>
              <a:avLst/>
              <a:gdLst/>
              <a:ahLst/>
              <a:cxnLst/>
              <a:rect r="r" b="b" t="t" l="l"/>
              <a:pathLst>
                <a:path h="145474" w="319812">
                  <a:moveTo>
                    <a:pt x="72737" y="0"/>
                  </a:moveTo>
                  <a:lnTo>
                    <a:pt x="247075" y="0"/>
                  </a:lnTo>
                  <a:cubicBezTo>
                    <a:pt x="287247" y="0"/>
                    <a:pt x="319812" y="32565"/>
                    <a:pt x="319812" y="72737"/>
                  </a:cubicBezTo>
                  <a:lnTo>
                    <a:pt x="319812" y="72737"/>
                  </a:lnTo>
                  <a:cubicBezTo>
                    <a:pt x="319812" y="112909"/>
                    <a:pt x="287247" y="145474"/>
                    <a:pt x="247075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4361FF"/>
              </a:solidFill>
              <a:prstDash val="solid"/>
              <a:round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0" y="-38100"/>
              <a:ext cx="319812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726964" y="8569808"/>
            <a:ext cx="683756" cy="517059"/>
            <a:chOff x="0" y="0"/>
            <a:chExt cx="192374" cy="145474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92374" cy="145474"/>
            </a:xfrm>
            <a:custGeom>
              <a:avLst/>
              <a:gdLst/>
              <a:ahLst/>
              <a:cxnLst/>
              <a:rect r="r" b="b" t="t" l="l"/>
              <a:pathLst>
                <a:path h="145474" w="192374">
                  <a:moveTo>
                    <a:pt x="72737" y="0"/>
                  </a:moveTo>
                  <a:lnTo>
                    <a:pt x="119637" y="0"/>
                  </a:lnTo>
                  <a:cubicBezTo>
                    <a:pt x="159809" y="0"/>
                    <a:pt x="192374" y="32565"/>
                    <a:pt x="192374" y="72737"/>
                  </a:cubicBezTo>
                  <a:lnTo>
                    <a:pt x="192374" y="72737"/>
                  </a:lnTo>
                  <a:cubicBezTo>
                    <a:pt x="192374" y="112909"/>
                    <a:pt x="159809" y="145474"/>
                    <a:pt x="119637" y="145474"/>
                  </a:cubicBezTo>
                  <a:lnTo>
                    <a:pt x="72737" y="145474"/>
                  </a:lnTo>
                  <a:cubicBezTo>
                    <a:pt x="32565" y="145474"/>
                    <a:pt x="0" y="112909"/>
                    <a:pt x="0" y="72737"/>
                  </a:cubicBezTo>
                  <a:lnTo>
                    <a:pt x="0" y="72737"/>
                  </a:lnTo>
                  <a:cubicBezTo>
                    <a:pt x="0" y="32565"/>
                    <a:pt x="32565" y="0"/>
                    <a:pt x="727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192374" cy="1835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726964" y="6656158"/>
            <a:ext cx="4611213" cy="1466846"/>
            <a:chOff x="0" y="0"/>
            <a:chExt cx="1297362" cy="412696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97362" cy="412696"/>
            </a:xfrm>
            <a:custGeom>
              <a:avLst/>
              <a:gdLst/>
              <a:ahLst/>
              <a:cxnLst/>
              <a:rect r="r" b="b" t="t" l="l"/>
              <a:pathLst>
                <a:path h="412696" w="1297362">
                  <a:moveTo>
                    <a:pt x="0" y="0"/>
                  </a:moveTo>
                  <a:lnTo>
                    <a:pt x="1297362" y="0"/>
                  </a:lnTo>
                  <a:lnTo>
                    <a:pt x="1297362" y="412696"/>
                  </a:lnTo>
                  <a:lnTo>
                    <a:pt x="0" y="4126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361FF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297362" cy="450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7566336" y="2479320"/>
            <a:ext cx="978638" cy="978638"/>
          </a:xfrm>
          <a:custGeom>
            <a:avLst/>
            <a:gdLst/>
            <a:ahLst/>
            <a:cxnLst/>
            <a:rect r="r" b="b" t="t" l="l"/>
            <a:pathLst>
              <a:path h="978638" w="978638">
                <a:moveTo>
                  <a:pt x="0" y="0"/>
                </a:moveTo>
                <a:lnTo>
                  <a:pt x="978638" y="0"/>
                </a:lnTo>
                <a:lnTo>
                  <a:pt x="978638" y="978637"/>
                </a:lnTo>
                <a:lnTo>
                  <a:pt x="0" y="9786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7523513" y="1424982"/>
            <a:ext cx="958878" cy="958878"/>
          </a:xfrm>
          <a:custGeom>
            <a:avLst/>
            <a:gdLst/>
            <a:ahLst/>
            <a:cxnLst/>
            <a:rect r="r" b="b" t="t" l="l"/>
            <a:pathLst>
              <a:path h="958878" w="958878">
                <a:moveTo>
                  <a:pt x="0" y="0"/>
                </a:moveTo>
                <a:lnTo>
                  <a:pt x="958878" y="0"/>
                </a:lnTo>
                <a:lnTo>
                  <a:pt x="958878" y="958879"/>
                </a:lnTo>
                <a:lnTo>
                  <a:pt x="0" y="95887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51" id="51"/>
          <p:cNvSpPr/>
          <p:nvPr/>
        </p:nvSpPr>
        <p:spPr>
          <a:xfrm flipH="false" flipV="false" rot="0">
            <a:off x="9809158" y="2523606"/>
            <a:ext cx="932219" cy="932219"/>
          </a:xfrm>
          <a:custGeom>
            <a:avLst/>
            <a:gdLst/>
            <a:ahLst/>
            <a:cxnLst/>
            <a:rect r="r" b="b" t="t" l="l"/>
            <a:pathLst>
              <a:path h="932219" w="932219">
                <a:moveTo>
                  <a:pt x="0" y="0"/>
                </a:moveTo>
                <a:lnTo>
                  <a:pt x="932219" y="0"/>
                </a:lnTo>
                <a:lnTo>
                  <a:pt x="932219" y="932220"/>
                </a:lnTo>
                <a:lnTo>
                  <a:pt x="0" y="932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6456991" y="1424982"/>
            <a:ext cx="890979" cy="890979"/>
          </a:xfrm>
          <a:custGeom>
            <a:avLst/>
            <a:gdLst/>
            <a:ahLst/>
            <a:cxnLst/>
            <a:rect r="r" b="b" t="t" l="l"/>
            <a:pathLst>
              <a:path h="890979" w="890979">
                <a:moveTo>
                  <a:pt x="0" y="0"/>
                </a:moveTo>
                <a:lnTo>
                  <a:pt x="890979" y="0"/>
                </a:lnTo>
                <a:lnTo>
                  <a:pt x="890979" y="890979"/>
                </a:lnTo>
                <a:lnTo>
                  <a:pt x="0" y="89097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6371133" y="2437291"/>
            <a:ext cx="1062695" cy="1062695"/>
          </a:xfrm>
          <a:custGeom>
            <a:avLst/>
            <a:gdLst/>
            <a:ahLst/>
            <a:cxnLst/>
            <a:rect r="r" b="b" t="t" l="l"/>
            <a:pathLst>
              <a:path h="1062695" w="1062695">
                <a:moveTo>
                  <a:pt x="0" y="0"/>
                </a:moveTo>
                <a:lnTo>
                  <a:pt x="1062695" y="0"/>
                </a:lnTo>
                <a:lnTo>
                  <a:pt x="1062695" y="1062695"/>
                </a:lnTo>
                <a:lnTo>
                  <a:pt x="0" y="106269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8733056" y="2545706"/>
            <a:ext cx="888021" cy="888021"/>
          </a:xfrm>
          <a:custGeom>
            <a:avLst/>
            <a:gdLst/>
            <a:ahLst/>
            <a:cxnLst/>
            <a:rect r="r" b="b" t="t" l="l"/>
            <a:pathLst>
              <a:path h="888021" w="888021">
                <a:moveTo>
                  <a:pt x="0" y="0"/>
                </a:moveTo>
                <a:lnTo>
                  <a:pt x="888020" y="0"/>
                </a:lnTo>
                <a:lnTo>
                  <a:pt x="888020" y="888020"/>
                </a:lnTo>
                <a:lnTo>
                  <a:pt x="0" y="88802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55" id="55"/>
          <p:cNvSpPr/>
          <p:nvPr/>
        </p:nvSpPr>
        <p:spPr>
          <a:xfrm flipH="false" flipV="false" rot="0">
            <a:off x="5133894" y="1299366"/>
            <a:ext cx="1142212" cy="1142212"/>
          </a:xfrm>
          <a:custGeom>
            <a:avLst/>
            <a:gdLst/>
            <a:ahLst/>
            <a:cxnLst/>
            <a:rect r="r" b="b" t="t" l="l"/>
            <a:pathLst>
              <a:path h="1142212" w="1142212">
                <a:moveTo>
                  <a:pt x="0" y="0"/>
                </a:moveTo>
                <a:lnTo>
                  <a:pt x="1142212" y="0"/>
                </a:lnTo>
                <a:lnTo>
                  <a:pt x="1142212" y="1142212"/>
                </a:lnTo>
                <a:lnTo>
                  <a:pt x="0" y="11422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5176188" y="2418680"/>
            <a:ext cx="1099918" cy="1099918"/>
          </a:xfrm>
          <a:custGeom>
            <a:avLst/>
            <a:gdLst/>
            <a:ahLst/>
            <a:cxnLst/>
            <a:rect r="r" b="b" t="t" l="l"/>
            <a:pathLst>
              <a:path h="1099918" w="1099918">
                <a:moveTo>
                  <a:pt x="0" y="0"/>
                </a:moveTo>
                <a:lnTo>
                  <a:pt x="1099918" y="0"/>
                </a:lnTo>
                <a:lnTo>
                  <a:pt x="1099918" y="1099918"/>
                </a:lnTo>
                <a:lnTo>
                  <a:pt x="0" y="109991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57" id="57"/>
          <p:cNvSpPr/>
          <p:nvPr/>
        </p:nvSpPr>
        <p:spPr>
          <a:xfrm flipH="false" flipV="false" rot="0">
            <a:off x="8657934" y="1451831"/>
            <a:ext cx="952030" cy="952030"/>
          </a:xfrm>
          <a:custGeom>
            <a:avLst/>
            <a:gdLst/>
            <a:ahLst/>
            <a:cxnLst/>
            <a:rect r="r" b="b" t="t" l="l"/>
            <a:pathLst>
              <a:path h="952030" w="952030">
                <a:moveTo>
                  <a:pt x="0" y="0"/>
                </a:moveTo>
                <a:lnTo>
                  <a:pt x="952030" y="0"/>
                </a:lnTo>
                <a:lnTo>
                  <a:pt x="952030" y="952030"/>
                </a:lnTo>
                <a:lnTo>
                  <a:pt x="0" y="952030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9768145" y="1384459"/>
            <a:ext cx="1039924" cy="1039924"/>
          </a:xfrm>
          <a:custGeom>
            <a:avLst/>
            <a:gdLst/>
            <a:ahLst/>
            <a:cxnLst/>
            <a:rect r="r" b="b" t="t" l="l"/>
            <a:pathLst>
              <a:path h="1039924" w="1039924">
                <a:moveTo>
                  <a:pt x="0" y="0"/>
                </a:moveTo>
                <a:lnTo>
                  <a:pt x="1039924" y="0"/>
                </a:lnTo>
                <a:lnTo>
                  <a:pt x="1039924" y="1039925"/>
                </a:lnTo>
                <a:lnTo>
                  <a:pt x="0" y="1039925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799873" y="3032592"/>
            <a:ext cx="1281351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Página Inicial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863528" y="4491734"/>
            <a:ext cx="450769" cy="251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b="true" sz="1452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Perfil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19872" y="6007636"/>
            <a:ext cx="518090" cy="24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sz="136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Cartão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4157994" y="2957109"/>
            <a:ext cx="1428734" cy="365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1"/>
              </a:lnSpc>
              <a:spcBef>
                <a:spcPct val="0"/>
              </a:spcBef>
            </a:pPr>
            <a:r>
              <a:rPr lang="en-US" sz="2036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Ana Olliveira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152765" y="915917"/>
            <a:ext cx="1651516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80"/>
              </a:lnSpc>
              <a:spcBef>
                <a:spcPct val="0"/>
              </a:spcBef>
            </a:pPr>
            <a:r>
              <a:rPr lang="en-US" b="true" sz="170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Coleção de selos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4060920" y="4603785"/>
            <a:ext cx="1256594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Nome Completo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104036" y="4603785"/>
            <a:ext cx="482273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Idade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990886" y="6253547"/>
            <a:ext cx="553337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E-mail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3990886" y="7881228"/>
            <a:ext cx="553337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Senha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0759199" y="4603785"/>
            <a:ext cx="681900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Telefone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726964" y="8244852"/>
            <a:ext cx="587597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Moeda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0914376" y="8636541"/>
            <a:ext cx="301643" cy="33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9"/>
              </a:lnSpc>
              <a:spcBef>
                <a:spcPct val="0"/>
              </a:spcBef>
            </a:pPr>
            <a:r>
              <a:rPr lang="en-US" b="true" sz="191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R$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454598" y="8636541"/>
            <a:ext cx="244319" cy="335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79"/>
              </a:lnSpc>
              <a:spcBef>
                <a:spcPct val="0"/>
              </a:spcBef>
            </a:pPr>
            <a:r>
              <a:rPr lang="en-US" b="true" sz="1914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$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0764136" y="6213761"/>
            <a:ext cx="705724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Biografia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4874869" y="6253547"/>
            <a:ext cx="460800" cy="24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4"/>
              </a:lnSpc>
              <a:spcBef>
                <a:spcPct val="0"/>
              </a:spcBef>
            </a:pPr>
            <a:r>
              <a:rPr lang="en-US" b="true" sz="1360">
                <a:solidFill>
                  <a:srgbClr val="4361FF"/>
                </a:solidFill>
                <a:latin typeface="Roboto Bold"/>
                <a:ea typeface="Roboto Bold"/>
                <a:cs typeface="Roboto Bold"/>
                <a:sym typeface="Roboto Bold"/>
              </a:rPr>
              <a:t>0/500</a:t>
            </a:r>
          </a:p>
        </p:txBody>
      </p:sp>
      <p:sp>
        <p:nvSpPr>
          <p:cNvPr name="Freeform 74" id="74"/>
          <p:cNvSpPr/>
          <p:nvPr/>
        </p:nvSpPr>
        <p:spPr>
          <a:xfrm flipH="false" flipV="false" rot="0">
            <a:off x="286851" y="5175820"/>
            <a:ext cx="466203" cy="466203"/>
          </a:xfrm>
          <a:custGeom>
            <a:avLst/>
            <a:gdLst/>
            <a:ahLst/>
            <a:cxnLst/>
            <a:rect r="r" b="b" t="t" l="l"/>
            <a:pathLst>
              <a:path h="466203" w="466203">
                <a:moveTo>
                  <a:pt x="0" y="0"/>
                </a:moveTo>
                <a:lnTo>
                  <a:pt x="466202" y="0"/>
                </a:lnTo>
                <a:lnTo>
                  <a:pt x="466202" y="466203"/>
                </a:lnTo>
                <a:lnTo>
                  <a:pt x="0" y="46620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75" id="75"/>
          <p:cNvSpPr txBox="true"/>
          <p:nvPr/>
        </p:nvSpPr>
        <p:spPr>
          <a:xfrm rot="0">
            <a:off x="799873" y="5252059"/>
            <a:ext cx="974317" cy="258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33"/>
              </a:lnSpc>
              <a:spcBef>
                <a:spcPct val="0"/>
              </a:spcBef>
            </a:pPr>
            <a:r>
              <a:rPr lang="en-US" sz="1452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Transações</a:t>
            </a:r>
          </a:p>
        </p:txBody>
      </p:sp>
      <p:sp>
        <p:nvSpPr>
          <p:cNvPr name="Freeform 76" id="76"/>
          <p:cNvSpPr/>
          <p:nvPr/>
        </p:nvSpPr>
        <p:spPr>
          <a:xfrm flipH="false" flipV="false" rot="-5400000">
            <a:off x="1821011" y="5276869"/>
            <a:ext cx="246582" cy="246582"/>
          </a:xfrm>
          <a:custGeom>
            <a:avLst/>
            <a:gdLst/>
            <a:ahLst/>
            <a:cxnLst/>
            <a:rect r="r" b="b" t="t" l="l"/>
            <a:pathLst>
              <a:path h="246582" w="246582">
                <a:moveTo>
                  <a:pt x="0" y="0"/>
                </a:moveTo>
                <a:lnTo>
                  <a:pt x="246582" y="0"/>
                </a:lnTo>
                <a:lnTo>
                  <a:pt x="246582" y="246582"/>
                </a:lnTo>
                <a:lnTo>
                  <a:pt x="0" y="24658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77" id="77"/>
          <p:cNvSpPr/>
          <p:nvPr/>
        </p:nvSpPr>
        <p:spPr>
          <a:xfrm flipH="false" flipV="false" rot="-5400000">
            <a:off x="1821011" y="6045065"/>
            <a:ext cx="246582" cy="246582"/>
          </a:xfrm>
          <a:custGeom>
            <a:avLst/>
            <a:gdLst/>
            <a:ahLst/>
            <a:cxnLst/>
            <a:rect r="r" b="b" t="t" l="l"/>
            <a:pathLst>
              <a:path h="246582" w="246582">
                <a:moveTo>
                  <a:pt x="0" y="0"/>
                </a:moveTo>
                <a:lnTo>
                  <a:pt x="246582" y="0"/>
                </a:lnTo>
                <a:lnTo>
                  <a:pt x="246582" y="246582"/>
                </a:lnTo>
                <a:lnTo>
                  <a:pt x="0" y="246582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78" id="78"/>
          <p:cNvSpPr/>
          <p:nvPr/>
        </p:nvSpPr>
        <p:spPr>
          <a:xfrm flipH="false" flipV="false" rot="0">
            <a:off x="13992379" y="1226584"/>
            <a:ext cx="1664065" cy="1641804"/>
          </a:xfrm>
          <a:custGeom>
            <a:avLst/>
            <a:gdLst/>
            <a:ahLst/>
            <a:cxnLst/>
            <a:rect r="r" b="b" t="t" l="l"/>
            <a:pathLst>
              <a:path h="1641804" w="1664065">
                <a:moveTo>
                  <a:pt x="0" y="0"/>
                </a:moveTo>
                <a:lnTo>
                  <a:pt x="1664065" y="0"/>
                </a:lnTo>
                <a:lnTo>
                  <a:pt x="1664065" y="1641804"/>
                </a:lnTo>
                <a:lnTo>
                  <a:pt x="0" y="164180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Freeform 79" id="79"/>
          <p:cNvSpPr/>
          <p:nvPr/>
        </p:nvSpPr>
        <p:spPr>
          <a:xfrm flipH="false" flipV="false" rot="0">
            <a:off x="514900" y="466417"/>
            <a:ext cx="1447716" cy="1124565"/>
          </a:xfrm>
          <a:custGeom>
            <a:avLst/>
            <a:gdLst/>
            <a:ahLst/>
            <a:cxnLst/>
            <a:rect r="r" b="b" t="t" l="l"/>
            <a:pathLst>
              <a:path h="1124565" w="1447716">
                <a:moveTo>
                  <a:pt x="0" y="0"/>
                </a:moveTo>
                <a:lnTo>
                  <a:pt x="1447716" y="0"/>
                </a:lnTo>
                <a:lnTo>
                  <a:pt x="1447716" y="1124566"/>
                </a:lnTo>
                <a:lnTo>
                  <a:pt x="0" y="1124566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02002"/>
            <a:ext cx="1926739" cy="1583621"/>
          </a:xfrm>
          <a:custGeom>
            <a:avLst/>
            <a:gdLst/>
            <a:ahLst/>
            <a:cxnLst/>
            <a:rect r="r" b="b" t="t" l="l"/>
            <a:pathLst>
              <a:path h="1583621" w="1926739">
                <a:moveTo>
                  <a:pt x="0" y="0"/>
                </a:moveTo>
                <a:lnTo>
                  <a:pt x="1926739" y="0"/>
                </a:lnTo>
                <a:lnTo>
                  <a:pt x="1926739" y="1583621"/>
                </a:lnTo>
                <a:lnTo>
                  <a:pt x="0" y="1583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809214"/>
            <a:ext cx="162306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spc="357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Apresentação do Projeto de Interface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162306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b="true" sz="3500" spc="357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Sistemas da Informação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285081" y="2612321"/>
            <a:ext cx="3717838" cy="3528680"/>
            <a:chOff x="0" y="0"/>
            <a:chExt cx="4957117" cy="470490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438150"/>
              <a:ext cx="4957117" cy="51430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2552"/>
                </a:lnSpc>
              </a:pPr>
              <a:r>
                <a:rPr lang="en-US" sz="23251" spc="-116">
                  <a:solidFill>
                    <a:srgbClr val="0003FF"/>
                  </a:solidFill>
                  <a:latin typeface="Glasgow"/>
                  <a:ea typeface="Glasgow"/>
                  <a:cs typeface="Glasgow"/>
                  <a:sym typeface="Glasgow"/>
                </a:rPr>
                <a:t>Fin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2642671" y="335679"/>
              <a:ext cx="2008904" cy="109360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26"/>
                </a:lnSpc>
                <a:spcBef>
                  <a:spcPct val="0"/>
                </a:spcBef>
              </a:pPr>
              <a:r>
                <a:rPr lang="en-US" sz="4947">
                  <a:solidFill>
                    <a:srgbClr val="000000"/>
                  </a:solidFill>
                  <a:latin typeface="Glasgow"/>
                  <a:ea typeface="Glasgow"/>
                  <a:cs typeface="Glasgow"/>
                  <a:sym typeface="Glasgow"/>
                </a:rPr>
                <a:t>Time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7790414"/>
            <a:ext cx="16230600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spc="275" b="true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Professor:</a:t>
            </a:r>
            <a:r>
              <a:rPr lang="en-US" sz="2699" spc="275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 Marco Rodrigo Costa</a:t>
            </a:r>
          </a:p>
          <a:p>
            <a:pPr algn="l">
              <a:lnSpc>
                <a:spcPts val="3779"/>
              </a:lnSpc>
            </a:pPr>
            <a:r>
              <a:rPr lang="en-US" sz="2699" spc="275" b="true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Alunos:</a:t>
            </a:r>
            <a:r>
              <a:rPr lang="en-US" sz="2699" spc="275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 Laura Magalhães, Mariana Alves, Monaliza Vitor,  </a:t>
            </a:r>
          </a:p>
          <a:p>
            <a:pPr algn="l">
              <a:lnSpc>
                <a:spcPts val="3779"/>
              </a:lnSpc>
            </a:pPr>
            <a:r>
              <a:rPr lang="en-US" sz="2699" spc="275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Octávio Augusto Guimarães, Raphael da Veiga e Rodrigo Elias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775934"/>
            <a:ext cx="1623060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99"/>
              </a:lnSpc>
            </a:pPr>
            <a:r>
              <a:rPr lang="en-US" sz="2499" spc="254">
                <a:solidFill>
                  <a:srgbClr val="222222"/>
                </a:solidFill>
                <a:latin typeface="Garet Light"/>
                <a:ea typeface="Garet Light"/>
                <a:cs typeface="Garet Light"/>
                <a:sym typeface="Garet Light"/>
              </a:rPr>
              <a:t>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02002"/>
            <a:ext cx="1926739" cy="1583621"/>
          </a:xfrm>
          <a:custGeom>
            <a:avLst/>
            <a:gdLst/>
            <a:ahLst/>
            <a:cxnLst/>
            <a:rect r="r" b="b" t="t" l="l"/>
            <a:pathLst>
              <a:path h="1583621" w="1926739">
                <a:moveTo>
                  <a:pt x="0" y="0"/>
                </a:moveTo>
                <a:lnTo>
                  <a:pt x="1926739" y="0"/>
                </a:lnTo>
                <a:lnTo>
                  <a:pt x="1926739" y="1583621"/>
                </a:lnTo>
                <a:lnTo>
                  <a:pt x="0" y="1583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505054" y="3899700"/>
            <a:ext cx="7262284" cy="5569434"/>
          </a:xfrm>
          <a:custGeom>
            <a:avLst/>
            <a:gdLst/>
            <a:ahLst/>
            <a:cxnLst/>
            <a:rect r="r" b="b" t="t" l="l"/>
            <a:pathLst>
              <a:path h="5569434" w="7262284">
                <a:moveTo>
                  <a:pt x="0" y="0"/>
                </a:moveTo>
                <a:lnTo>
                  <a:pt x="7262285" y="0"/>
                </a:lnTo>
                <a:lnTo>
                  <a:pt x="7262285" y="5569434"/>
                </a:lnTo>
                <a:lnTo>
                  <a:pt x="0" y="5569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033" b="-6417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711539" y="4117790"/>
            <a:ext cx="6179756" cy="4642990"/>
            <a:chOff x="0" y="0"/>
            <a:chExt cx="1006135" cy="7559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06135" cy="755932"/>
            </a:xfrm>
            <a:custGeom>
              <a:avLst/>
              <a:gdLst/>
              <a:ahLst/>
              <a:cxnLst/>
              <a:rect r="r" b="b" t="t" l="l"/>
              <a:pathLst>
                <a:path h="755932" w="1006135">
                  <a:moveTo>
                    <a:pt x="18792" y="0"/>
                  </a:moveTo>
                  <a:lnTo>
                    <a:pt x="987343" y="0"/>
                  </a:lnTo>
                  <a:cubicBezTo>
                    <a:pt x="992327" y="0"/>
                    <a:pt x="997107" y="1980"/>
                    <a:pt x="1000631" y="5504"/>
                  </a:cubicBezTo>
                  <a:cubicBezTo>
                    <a:pt x="1004155" y="9028"/>
                    <a:pt x="1006135" y="13808"/>
                    <a:pt x="1006135" y="18792"/>
                  </a:cubicBezTo>
                  <a:lnTo>
                    <a:pt x="1006135" y="737140"/>
                  </a:lnTo>
                  <a:cubicBezTo>
                    <a:pt x="1006135" y="747518"/>
                    <a:pt x="997721" y="755932"/>
                    <a:pt x="987343" y="755932"/>
                  </a:cubicBezTo>
                  <a:lnTo>
                    <a:pt x="18792" y="755932"/>
                  </a:lnTo>
                  <a:cubicBezTo>
                    <a:pt x="8413" y="755932"/>
                    <a:pt x="0" y="747518"/>
                    <a:pt x="0" y="737140"/>
                  </a:cubicBezTo>
                  <a:lnTo>
                    <a:pt x="0" y="18792"/>
                  </a:lnTo>
                  <a:cubicBezTo>
                    <a:pt x="0" y="8413"/>
                    <a:pt x="8413" y="0"/>
                    <a:pt x="18792" y="0"/>
                  </a:cubicBezTo>
                  <a:close/>
                </a:path>
              </a:pathLst>
            </a:custGeom>
            <a:blipFill>
              <a:blip r:embed="rId5"/>
              <a:stretch>
                <a:fillRect l="-4061" t="-18285" r="-4416" b="-2815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487667" y="935037"/>
            <a:ext cx="162306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407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PROJETO DE INTERFACE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8183" y="2584265"/>
            <a:ext cx="1577163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A interface foi desenvolvida com foco na facilidade de navegação, visualização intuitiva e segurança.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02002"/>
            <a:ext cx="1926739" cy="1583621"/>
          </a:xfrm>
          <a:custGeom>
            <a:avLst/>
            <a:gdLst/>
            <a:ahLst/>
            <a:cxnLst/>
            <a:rect r="r" b="b" t="t" l="l"/>
            <a:pathLst>
              <a:path h="1583621" w="1926739">
                <a:moveTo>
                  <a:pt x="0" y="0"/>
                </a:moveTo>
                <a:lnTo>
                  <a:pt x="1926739" y="0"/>
                </a:lnTo>
                <a:lnTo>
                  <a:pt x="1926739" y="1583621"/>
                </a:lnTo>
                <a:lnTo>
                  <a:pt x="0" y="1583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989444" y="1604962"/>
            <a:ext cx="9227045" cy="8592686"/>
          </a:xfrm>
          <a:custGeom>
            <a:avLst/>
            <a:gdLst/>
            <a:ahLst/>
            <a:cxnLst/>
            <a:rect r="r" b="b" t="t" l="l"/>
            <a:pathLst>
              <a:path h="8592686" w="9227045">
                <a:moveTo>
                  <a:pt x="0" y="0"/>
                </a:moveTo>
                <a:lnTo>
                  <a:pt x="9227045" y="0"/>
                </a:lnTo>
                <a:lnTo>
                  <a:pt x="9227045" y="8592686"/>
                </a:lnTo>
                <a:lnTo>
                  <a:pt x="0" y="85926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87667" y="935037"/>
            <a:ext cx="162306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407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USER FLOW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23675" y="5976138"/>
            <a:ext cx="7735625" cy="2827328"/>
          </a:xfrm>
          <a:custGeom>
            <a:avLst/>
            <a:gdLst/>
            <a:ahLst/>
            <a:cxnLst/>
            <a:rect r="r" b="b" t="t" l="l"/>
            <a:pathLst>
              <a:path h="2827328" w="7735625">
                <a:moveTo>
                  <a:pt x="0" y="0"/>
                </a:moveTo>
                <a:lnTo>
                  <a:pt x="7735625" y="0"/>
                </a:lnTo>
                <a:lnTo>
                  <a:pt x="7735625" y="2827328"/>
                </a:lnTo>
                <a:lnTo>
                  <a:pt x="0" y="28273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9811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502002"/>
            <a:ext cx="1926739" cy="1583621"/>
          </a:xfrm>
          <a:custGeom>
            <a:avLst/>
            <a:gdLst/>
            <a:ahLst/>
            <a:cxnLst/>
            <a:rect r="r" b="b" t="t" l="l"/>
            <a:pathLst>
              <a:path h="1583621" w="1926739">
                <a:moveTo>
                  <a:pt x="0" y="0"/>
                </a:moveTo>
                <a:lnTo>
                  <a:pt x="1926739" y="0"/>
                </a:lnTo>
                <a:lnTo>
                  <a:pt x="1926739" y="1583621"/>
                </a:lnTo>
                <a:lnTo>
                  <a:pt x="0" y="15836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19620" y="6971666"/>
            <a:ext cx="2887040" cy="943840"/>
          </a:xfrm>
          <a:custGeom>
            <a:avLst/>
            <a:gdLst/>
            <a:ahLst/>
            <a:cxnLst/>
            <a:rect r="r" b="b" t="t" l="l"/>
            <a:pathLst>
              <a:path h="943840" w="2887040">
                <a:moveTo>
                  <a:pt x="0" y="0"/>
                </a:moveTo>
                <a:lnTo>
                  <a:pt x="2887040" y="0"/>
                </a:lnTo>
                <a:lnTo>
                  <a:pt x="2887040" y="943840"/>
                </a:lnTo>
                <a:lnTo>
                  <a:pt x="0" y="9438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66040" y="6574974"/>
            <a:ext cx="2871086" cy="1629656"/>
          </a:xfrm>
          <a:custGeom>
            <a:avLst/>
            <a:gdLst/>
            <a:ahLst/>
            <a:cxnLst/>
            <a:rect r="r" b="b" t="t" l="l"/>
            <a:pathLst>
              <a:path h="1629656" w="2871086">
                <a:moveTo>
                  <a:pt x="0" y="0"/>
                </a:moveTo>
                <a:lnTo>
                  <a:pt x="2871086" y="0"/>
                </a:lnTo>
                <a:lnTo>
                  <a:pt x="2871086" y="1629656"/>
                </a:lnTo>
                <a:lnTo>
                  <a:pt x="0" y="1629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39237" r="0" b="-3649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62025"/>
            <a:ext cx="162306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407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IDENTIDADE VISUAL DA INTERFACE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55439" y="2348170"/>
            <a:ext cx="1292655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A paleta de azul ciano e branco transmite segurança, confiança e tranquilidade — essenciais para o controle financeiro pessoal.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468995"/>
            <a:ext cx="8115300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Inspirada em marcas como VISA e American Express, reforça solidez, credibilidade e estabilidade.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23675" y="8776970"/>
            <a:ext cx="7735625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Paleta de cores utilizada no projeto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86350" y="3794913"/>
            <a:ext cx="10025681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✔  A</a:t>
            </a:r>
            <a:r>
              <a:rPr lang="en-US" sz="30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zul traz responsabilidade e organização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✔  Branco garante clareza e foco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✔  Preto cria contraste e destaque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 descr="Upscale Image"/>
          <p:cNvSpPr/>
          <p:nvPr/>
        </p:nvSpPr>
        <p:spPr>
          <a:xfrm flipH="false" flipV="false" rot="0">
            <a:off x="8933850" y="2085623"/>
            <a:ext cx="2650913" cy="969461"/>
          </a:xfrm>
          <a:custGeom>
            <a:avLst/>
            <a:gdLst/>
            <a:ahLst/>
            <a:cxnLst/>
            <a:rect r="r" b="b" t="t" l="l"/>
            <a:pathLst>
              <a:path h="969461" w="2650913">
                <a:moveTo>
                  <a:pt x="0" y="0"/>
                </a:moveTo>
                <a:lnTo>
                  <a:pt x="2650914" y="0"/>
                </a:lnTo>
                <a:lnTo>
                  <a:pt x="2650914" y="969461"/>
                </a:lnTo>
                <a:lnTo>
                  <a:pt x="0" y="9694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3838" t="0" r="-919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6194" y="5143500"/>
            <a:ext cx="16243106" cy="3609231"/>
          </a:xfrm>
          <a:custGeom>
            <a:avLst/>
            <a:gdLst/>
            <a:ahLst/>
            <a:cxnLst/>
            <a:rect r="r" b="b" t="t" l="l"/>
            <a:pathLst>
              <a:path h="3609231" w="16243106">
                <a:moveTo>
                  <a:pt x="0" y="0"/>
                </a:moveTo>
                <a:lnTo>
                  <a:pt x="16243106" y="0"/>
                </a:lnTo>
                <a:lnTo>
                  <a:pt x="16243106" y="3609231"/>
                </a:lnTo>
                <a:lnTo>
                  <a:pt x="0" y="36092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92" t="0" r="-584" b="0"/>
            </a:stretch>
          </a:blipFill>
          <a:ln w="9525" cap="rnd">
            <a:solidFill>
              <a:srgbClr val="343434"/>
            </a:solidFill>
            <a:prstDash val="solid"/>
            <a:round/>
          </a:ln>
        </p:spPr>
      </p:sp>
      <p:sp>
        <p:nvSpPr>
          <p:cNvPr name="TextBox 5" id="5"/>
          <p:cNvSpPr txBox="true"/>
          <p:nvPr/>
        </p:nvSpPr>
        <p:spPr>
          <a:xfrm rot="0">
            <a:off x="1041206" y="962025"/>
            <a:ext cx="16230600" cy="669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 spc="407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TIPOGRAFIA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79725" y="2295892"/>
            <a:ext cx="480786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99"/>
              </a:lnSpc>
            </a:pPr>
            <a:r>
              <a:rPr lang="en-US" sz="2999" spc="305">
                <a:solidFill>
                  <a:srgbClr val="0003FF"/>
                </a:solidFill>
                <a:latin typeface="Garet"/>
                <a:ea typeface="Garet"/>
                <a:cs typeface="Garet"/>
                <a:sym typeface="Garet"/>
              </a:rPr>
              <a:t>ROBOTO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55721" y="3464659"/>
            <a:ext cx="4678130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✔ Clareza e organização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✔ Modernidade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502002"/>
            <a:ext cx="1926739" cy="1583621"/>
          </a:xfrm>
          <a:custGeom>
            <a:avLst/>
            <a:gdLst/>
            <a:ahLst/>
            <a:cxnLst/>
            <a:rect r="r" b="b" t="t" l="l"/>
            <a:pathLst>
              <a:path h="1583621" w="1926739">
                <a:moveTo>
                  <a:pt x="0" y="0"/>
                </a:moveTo>
                <a:lnTo>
                  <a:pt x="1926739" y="0"/>
                </a:lnTo>
                <a:lnTo>
                  <a:pt x="1926739" y="1583621"/>
                </a:lnTo>
                <a:lnTo>
                  <a:pt x="0" y="15836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3464659"/>
            <a:ext cx="5604459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✔ Versátil em diferentes telas</a:t>
            </a: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✔ Alta legibilidade digital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223140" y="256236"/>
          <a:ext cx="1652653" cy="1167044"/>
        </p:xfrm>
        <a:graphic>
          <a:graphicData uri="http://schemas.openxmlformats.org/drawingml/2006/table">
            <a:tbl>
              <a:tblPr/>
              <a:tblGrid>
                <a:gridCol w="152233"/>
                <a:gridCol w="186829"/>
                <a:gridCol w="648969"/>
                <a:gridCol w="664621"/>
              </a:tblGrid>
              <a:tr h="62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114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479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73"/>
                        </a:lnSpc>
                        <a:defRPr/>
                      </a:pPr>
                      <a:r>
                        <a:rPr lang="en-US" sz="1552">
                          <a:solidFill>
                            <a:srgbClr val="FFFFFF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ÍCONES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479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73"/>
                        </a:lnSpc>
                        <a:defRPr/>
                      </a:pPr>
                      <a:r>
                        <a:rPr lang="en-US" sz="1552">
                          <a:solidFill>
                            <a:srgbClr val="FFFFFF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HTML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479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73"/>
                        </a:lnSpc>
                        <a:defRPr/>
                      </a:pPr>
                      <a:r>
                        <a:rPr lang="en-US" sz="1552">
                          <a:solidFill>
                            <a:srgbClr val="FFFFFF"/>
                          </a:solidFill>
                          <a:latin typeface="Eastman Grotesque"/>
                          <a:ea typeface="Eastman Grotesque"/>
                          <a:cs typeface="Eastman Grotesque"/>
                          <a:sym typeface="Eastman Grotesque"/>
                        </a:rPr>
                        <a:t>DESCRIÇÃO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16479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4792"/>
                    </a:solidFill>
                  </a:tcPr>
                </a:tc>
              </a:tr>
              <a:tr h="81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LOGO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src=”logo.png" alt="Logo da equipe"&gt;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5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b="true" sz="1074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PÁGINA INICIAL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src="paginicio.png" alt="Ícone da página inicial”&gt;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MEU PERFIL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src="meuperfil.png" alt="Ícone para acessar o perfil"&gt;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SELOS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src="selos.png" alt="Selos"&gt;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158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FOTO DO USUÁRIO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src="fotouser.png" alt="Espaço para colocar a foto do usuário"&gt;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9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TRANSAÇÕES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605D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605D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605D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src="transacoes.png" alt="Ícone para acessar as transações do usuário"&gt;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844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LISTAGEM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D84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D84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D848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src="listagem.png" alt="Ícone para acessar o histórico de movimentações"&gt;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CARTÃO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src=”cartao.png" alt=”Ícone para acessar cartões, gastos e faturas 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20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671"/>
                        </a:lnSpc>
                        <a:defRPr/>
                      </a:pPr>
                      <a:r>
                        <a:rPr lang="en-US" b="true" sz="1193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ADICIONAR RECURSO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src="sinalmais.png" alt="Ícone de criação de recurso"&gt;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b="true" sz="1074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EDITAR RECURSO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src="editar.png" alt="Ícone de edição de recurso"&gt;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0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420"/>
                        </a:lnSpc>
                        <a:defRPr/>
                      </a:pPr>
                      <a:r>
                        <a:rPr lang="en-US" b="true" sz="1014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DELETAR RECURSO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&lt;img src="editar.png" alt="Ícone de deletar recurso"&gt;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0371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b="true" sz="1074">
                          <a:solidFill>
                            <a:srgbClr val="FFFFFF"/>
                          </a:solidFill>
                          <a:latin typeface="Eastman Grotesque Bold"/>
                          <a:ea typeface="Eastman Grotesque Bold"/>
                          <a:cs typeface="Eastman Grotesque Bold"/>
                          <a:sym typeface="Eastman Grotesque Bold"/>
                        </a:rPr>
                        <a:t>STATUS DE CARTÃO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75D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0">
                      <a:solidFill>
                        <a:srgbClr val="F4D94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04"/>
                        </a:lnSpc>
                        <a:defRPr/>
                      </a:pPr>
                      <a:r>
                        <a:rPr lang="en-US" sz="107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&lt;img src="editar.png" alt="Ícone de status do usuário"&gt;</a:t>
                      </a: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1"/>
                        </a:lnSpc>
                        <a:defRPr/>
                      </a:pPr>
                      <a:endParaRPr lang="en-US" sz="1100"/>
                    </a:p>
                  </a:txBody>
                  <a:tcPr marL="15164" marR="15164" marT="15164" marB="15164" anchor="ctr">
                    <a:lnL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207">
                      <a:solidFill>
                        <a:srgbClr val="3175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3886364" y="884985"/>
            <a:ext cx="765059" cy="524126"/>
          </a:xfrm>
          <a:custGeom>
            <a:avLst/>
            <a:gdLst/>
            <a:ahLst/>
            <a:cxnLst/>
            <a:rect r="r" b="b" t="t" l="l"/>
            <a:pathLst>
              <a:path h="524126" w="765059">
                <a:moveTo>
                  <a:pt x="0" y="0"/>
                </a:moveTo>
                <a:lnTo>
                  <a:pt x="765059" y="0"/>
                </a:lnTo>
                <a:lnTo>
                  <a:pt x="765059" y="524127"/>
                </a:lnTo>
                <a:lnTo>
                  <a:pt x="0" y="524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693" r="0" b="-669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48615" y="1606447"/>
            <a:ext cx="449286" cy="442040"/>
          </a:xfrm>
          <a:custGeom>
            <a:avLst/>
            <a:gdLst/>
            <a:ahLst/>
            <a:cxnLst/>
            <a:rect r="r" b="b" t="t" l="l"/>
            <a:pathLst>
              <a:path h="442040" w="449286">
                <a:moveTo>
                  <a:pt x="0" y="0"/>
                </a:moveTo>
                <a:lnTo>
                  <a:pt x="449286" y="0"/>
                </a:lnTo>
                <a:lnTo>
                  <a:pt x="449286" y="442040"/>
                </a:lnTo>
                <a:lnTo>
                  <a:pt x="0" y="442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653" t="-26958" r="-17270" b="-81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30580" y="2246369"/>
            <a:ext cx="485356" cy="471288"/>
          </a:xfrm>
          <a:custGeom>
            <a:avLst/>
            <a:gdLst/>
            <a:ahLst/>
            <a:cxnLst/>
            <a:rect r="r" b="b" t="t" l="l"/>
            <a:pathLst>
              <a:path h="471288" w="485356">
                <a:moveTo>
                  <a:pt x="0" y="0"/>
                </a:moveTo>
                <a:lnTo>
                  <a:pt x="485356" y="0"/>
                </a:lnTo>
                <a:lnTo>
                  <a:pt x="485356" y="471287"/>
                </a:lnTo>
                <a:lnTo>
                  <a:pt x="0" y="4712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267" t="-12263" r="-11342" b="-1470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60519" y="2900685"/>
            <a:ext cx="1454632" cy="540877"/>
          </a:xfrm>
          <a:custGeom>
            <a:avLst/>
            <a:gdLst/>
            <a:ahLst/>
            <a:cxnLst/>
            <a:rect r="r" b="b" t="t" l="l"/>
            <a:pathLst>
              <a:path h="540877" w="1454632">
                <a:moveTo>
                  <a:pt x="0" y="0"/>
                </a:moveTo>
                <a:lnTo>
                  <a:pt x="1454632" y="0"/>
                </a:lnTo>
                <a:lnTo>
                  <a:pt x="1454632" y="540878"/>
                </a:lnTo>
                <a:lnTo>
                  <a:pt x="0" y="5408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59393" y="3624660"/>
            <a:ext cx="651500" cy="460704"/>
          </a:xfrm>
          <a:custGeom>
            <a:avLst/>
            <a:gdLst/>
            <a:ahLst/>
            <a:cxnLst/>
            <a:rect r="r" b="b" t="t" l="l"/>
            <a:pathLst>
              <a:path h="460704" w="651500">
                <a:moveTo>
                  <a:pt x="0" y="0"/>
                </a:moveTo>
                <a:lnTo>
                  <a:pt x="651500" y="0"/>
                </a:lnTo>
                <a:lnTo>
                  <a:pt x="651500" y="460704"/>
                </a:lnTo>
                <a:lnTo>
                  <a:pt x="0" y="4607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038587" y="4384994"/>
            <a:ext cx="426501" cy="419041"/>
          </a:xfrm>
          <a:custGeom>
            <a:avLst/>
            <a:gdLst/>
            <a:ahLst/>
            <a:cxnLst/>
            <a:rect r="r" b="b" t="t" l="l"/>
            <a:pathLst>
              <a:path h="419041" w="426501">
                <a:moveTo>
                  <a:pt x="0" y="0"/>
                </a:moveTo>
                <a:lnTo>
                  <a:pt x="426501" y="0"/>
                </a:lnTo>
                <a:lnTo>
                  <a:pt x="426501" y="419042"/>
                </a:lnTo>
                <a:lnTo>
                  <a:pt x="0" y="41904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9227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30580" y="5103666"/>
            <a:ext cx="456829" cy="443777"/>
          </a:xfrm>
          <a:custGeom>
            <a:avLst/>
            <a:gdLst/>
            <a:ahLst/>
            <a:cxnLst/>
            <a:rect r="r" b="b" t="t" l="l"/>
            <a:pathLst>
              <a:path h="443777" w="456829">
                <a:moveTo>
                  <a:pt x="0" y="0"/>
                </a:moveTo>
                <a:lnTo>
                  <a:pt x="456829" y="0"/>
                </a:lnTo>
                <a:lnTo>
                  <a:pt x="456829" y="443777"/>
                </a:lnTo>
                <a:lnTo>
                  <a:pt x="0" y="44377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006051" y="5892322"/>
            <a:ext cx="491572" cy="405813"/>
          </a:xfrm>
          <a:custGeom>
            <a:avLst/>
            <a:gdLst/>
            <a:ahLst/>
            <a:cxnLst/>
            <a:rect r="r" b="b" t="t" l="l"/>
            <a:pathLst>
              <a:path h="405813" w="491572">
                <a:moveTo>
                  <a:pt x="0" y="0"/>
                </a:moveTo>
                <a:lnTo>
                  <a:pt x="491572" y="0"/>
                </a:lnTo>
                <a:lnTo>
                  <a:pt x="491572" y="405813"/>
                </a:lnTo>
                <a:lnTo>
                  <a:pt x="0" y="405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12963" t="0" r="-14043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30580" y="6728263"/>
            <a:ext cx="434508" cy="434508"/>
          </a:xfrm>
          <a:custGeom>
            <a:avLst/>
            <a:gdLst/>
            <a:ahLst/>
            <a:cxnLst/>
            <a:rect r="r" b="b" t="t" l="l"/>
            <a:pathLst>
              <a:path h="434508" w="434508">
                <a:moveTo>
                  <a:pt x="0" y="0"/>
                </a:moveTo>
                <a:lnTo>
                  <a:pt x="434508" y="0"/>
                </a:lnTo>
                <a:lnTo>
                  <a:pt x="434508" y="434508"/>
                </a:lnTo>
                <a:lnTo>
                  <a:pt x="0" y="43450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532662" y="988910"/>
            <a:ext cx="1700419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Logomarca da Fin Time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32770" y="1725112"/>
            <a:ext cx="1643770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da página inicial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98513" y="2377311"/>
            <a:ext cx="3264595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representando aba de edição de perfil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72407" y="3075971"/>
            <a:ext cx="4528323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Ícones representando os selos que podem ser obtidos no app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078070" y="3745361"/>
            <a:ext cx="2653052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Perfil de usuário na página de perfil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36454" y="4467241"/>
            <a:ext cx="2009069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da aba de transações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126099" y="5189122"/>
            <a:ext cx="2207562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de sub abas de listagem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34975" y="5985577"/>
            <a:ext cx="1753642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da aba de cartões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282614" y="6845487"/>
            <a:ext cx="1894534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genérico de criação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4006051" y="7646290"/>
            <a:ext cx="434947" cy="434947"/>
          </a:xfrm>
          <a:custGeom>
            <a:avLst/>
            <a:gdLst/>
            <a:ahLst/>
            <a:cxnLst/>
            <a:rect r="r" b="b" t="t" l="l"/>
            <a:pathLst>
              <a:path h="434947" w="434947">
                <a:moveTo>
                  <a:pt x="0" y="0"/>
                </a:moveTo>
                <a:lnTo>
                  <a:pt x="434947" y="0"/>
                </a:lnTo>
                <a:lnTo>
                  <a:pt x="434947" y="434946"/>
                </a:lnTo>
                <a:lnTo>
                  <a:pt x="0" y="43494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2294526" y="7705629"/>
            <a:ext cx="1882621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genérico de edição 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4030580" y="8555223"/>
            <a:ext cx="374893" cy="374893"/>
          </a:xfrm>
          <a:custGeom>
            <a:avLst/>
            <a:gdLst/>
            <a:ahLst/>
            <a:cxnLst/>
            <a:rect r="r" b="b" t="t" l="l"/>
            <a:pathLst>
              <a:path h="374893" w="374893">
                <a:moveTo>
                  <a:pt x="0" y="0"/>
                </a:moveTo>
                <a:lnTo>
                  <a:pt x="374893" y="0"/>
                </a:lnTo>
                <a:lnTo>
                  <a:pt x="374893" y="374892"/>
                </a:lnTo>
                <a:lnTo>
                  <a:pt x="0" y="37489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334975" y="8565770"/>
            <a:ext cx="1974354" cy="200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genérico de deleção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4031695" y="9413447"/>
            <a:ext cx="383659" cy="383659"/>
          </a:xfrm>
          <a:custGeom>
            <a:avLst/>
            <a:gdLst/>
            <a:ahLst/>
            <a:cxnLst/>
            <a:rect r="r" b="b" t="t" l="l"/>
            <a:pathLst>
              <a:path h="383659" w="383659">
                <a:moveTo>
                  <a:pt x="0" y="0"/>
                </a:moveTo>
                <a:lnTo>
                  <a:pt x="383659" y="0"/>
                </a:lnTo>
                <a:lnTo>
                  <a:pt x="383659" y="383659"/>
                </a:lnTo>
                <a:lnTo>
                  <a:pt x="0" y="38365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1245715" y="9362226"/>
            <a:ext cx="4061737" cy="411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Ícone de status de gasto de cartão</a:t>
            </a:r>
          </a:p>
          <a:p>
            <a:pPr algn="ctr">
              <a:lnSpc>
                <a:spcPts val="1671"/>
              </a:lnSpc>
            </a:pPr>
            <a:r>
              <a:rPr lang="en-US" sz="1193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fica vermelho quando o usuário gasta mais que o limite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6658837" y="9043701"/>
            <a:ext cx="1200926" cy="987062"/>
          </a:xfrm>
          <a:custGeom>
            <a:avLst/>
            <a:gdLst/>
            <a:ahLst/>
            <a:cxnLst/>
            <a:rect r="r" b="b" t="t" l="l"/>
            <a:pathLst>
              <a:path h="987062" w="1200926">
                <a:moveTo>
                  <a:pt x="0" y="0"/>
                </a:moveTo>
                <a:lnTo>
                  <a:pt x="1200926" y="0"/>
                </a:lnTo>
                <a:lnTo>
                  <a:pt x="1200926" y="987063"/>
                </a:lnTo>
                <a:lnTo>
                  <a:pt x="0" y="98706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028700" y="1016187"/>
            <a:ext cx="781712" cy="584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I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C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O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N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O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G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R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A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F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I</a:t>
            </a:r>
          </a:p>
          <a:p>
            <a:pPr algn="ctr">
              <a:lnSpc>
                <a:spcPts val="4200"/>
              </a:lnSpc>
            </a:pPr>
            <a:r>
              <a:rPr lang="en-US" b="true" sz="3000" spc="306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A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502002"/>
            <a:ext cx="1926739" cy="1583621"/>
          </a:xfrm>
          <a:custGeom>
            <a:avLst/>
            <a:gdLst/>
            <a:ahLst/>
            <a:cxnLst/>
            <a:rect r="r" b="b" t="t" l="l"/>
            <a:pathLst>
              <a:path h="1583621" w="1926739">
                <a:moveTo>
                  <a:pt x="0" y="0"/>
                </a:moveTo>
                <a:lnTo>
                  <a:pt x="1926739" y="0"/>
                </a:lnTo>
                <a:lnTo>
                  <a:pt x="1926739" y="1583621"/>
                </a:lnTo>
                <a:lnTo>
                  <a:pt x="0" y="15836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35366"/>
            <a:ext cx="162306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 spc="510">
                <a:solidFill>
                  <a:srgbClr val="343434"/>
                </a:solidFill>
                <a:latin typeface="Garet Bold"/>
                <a:ea typeface="Garet Bold"/>
                <a:cs typeface="Garet Bold"/>
                <a:sym typeface="Garet Bold"/>
              </a:rPr>
              <a:t>WIREFRAMES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71283" y="3799840"/>
            <a:ext cx="12145434" cy="2646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D</a:t>
            </a:r>
            <a:r>
              <a:rPr lang="en-US" sz="3799" strike="noStrike" u="none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esenvolvido com base nas histórias</a:t>
            </a:r>
            <a:r>
              <a:rPr lang="en-US" sz="3799" strike="noStrike" u="none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 de usuários e nos requisitos funcionais.</a:t>
            </a:r>
          </a:p>
          <a:p>
            <a:pPr algn="ctr" marL="0" indent="0" lvl="0">
              <a:lnSpc>
                <a:spcPts val="5319"/>
              </a:lnSpc>
              <a:spcBef>
                <a:spcPct val="0"/>
              </a:spcBef>
            </a:pPr>
            <a:r>
              <a:rPr lang="en-US" sz="3799" strike="noStrike" u="none">
                <a:solidFill>
                  <a:srgbClr val="343434"/>
                </a:solidFill>
                <a:latin typeface="Garet Light"/>
                <a:ea typeface="Garet Light"/>
                <a:cs typeface="Garet Light"/>
                <a:sym typeface="Garet Light"/>
              </a:rPr>
              <a:t>Faz com que o aplicativo seja intuitivo, fácil de usar, atraente e divertido para o usuário.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518033" y="2596822"/>
            <a:ext cx="7251935" cy="5093356"/>
            <a:chOff x="0" y="0"/>
            <a:chExt cx="9669246" cy="6791142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669246" cy="6791142"/>
              <a:chOff x="0" y="0"/>
              <a:chExt cx="2182705" cy="153301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182705" cy="1533011"/>
              </a:xfrm>
              <a:custGeom>
                <a:avLst/>
                <a:gdLst/>
                <a:ahLst/>
                <a:cxnLst/>
                <a:rect r="r" b="b" t="t" l="l"/>
                <a:pathLst>
                  <a:path h="1533011" w="2182705">
                    <a:moveTo>
                      <a:pt x="47293" y="0"/>
                    </a:moveTo>
                    <a:lnTo>
                      <a:pt x="2135413" y="0"/>
                    </a:lnTo>
                    <a:cubicBezTo>
                      <a:pt x="2161532" y="0"/>
                      <a:pt x="2182705" y="21174"/>
                      <a:pt x="2182705" y="47293"/>
                    </a:cubicBezTo>
                    <a:lnTo>
                      <a:pt x="2182705" y="1485719"/>
                    </a:lnTo>
                    <a:cubicBezTo>
                      <a:pt x="2182705" y="1511837"/>
                      <a:pt x="2161532" y="1533011"/>
                      <a:pt x="2135413" y="1533011"/>
                    </a:cubicBezTo>
                    <a:lnTo>
                      <a:pt x="47293" y="1533011"/>
                    </a:lnTo>
                    <a:cubicBezTo>
                      <a:pt x="21174" y="1533011"/>
                      <a:pt x="0" y="1511837"/>
                      <a:pt x="0" y="1485719"/>
                    </a:cubicBezTo>
                    <a:lnTo>
                      <a:pt x="0" y="47293"/>
                    </a:lnTo>
                    <a:cubicBezTo>
                      <a:pt x="0" y="21174"/>
                      <a:pt x="21174" y="0"/>
                      <a:pt x="47293" y="0"/>
                    </a:cubicBezTo>
                    <a:close/>
                  </a:path>
                </a:pathLst>
              </a:custGeom>
              <a:solidFill>
                <a:srgbClr val="FAF9F6"/>
              </a:solidFill>
              <a:ln w="38100" cap="rnd">
                <a:solidFill>
                  <a:srgbClr val="FAF9F6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182705" cy="15615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910320" y="1860412"/>
              <a:ext cx="7848606" cy="1058646"/>
              <a:chOff x="0" y="0"/>
              <a:chExt cx="1771720" cy="238975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771720" cy="238975"/>
              </a:xfrm>
              <a:custGeom>
                <a:avLst/>
                <a:gdLst/>
                <a:ahLst/>
                <a:cxnLst/>
                <a:rect r="r" b="b" t="t" l="l"/>
                <a:pathLst>
                  <a:path h="238975" w="1771720">
                    <a:moveTo>
                      <a:pt x="0" y="0"/>
                    </a:moveTo>
                    <a:lnTo>
                      <a:pt x="1771720" y="0"/>
                    </a:lnTo>
                    <a:lnTo>
                      <a:pt x="1771720" y="238975"/>
                    </a:lnTo>
                    <a:lnTo>
                      <a:pt x="0" y="238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1771720" cy="26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910320" y="5059655"/>
              <a:ext cx="2563529" cy="639861"/>
              <a:chOff x="0" y="0"/>
              <a:chExt cx="797244" cy="19899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797244" cy="198993"/>
              </a:xfrm>
              <a:custGeom>
                <a:avLst/>
                <a:gdLst/>
                <a:ahLst/>
                <a:cxnLst/>
                <a:rect r="r" b="b" t="t" l="l"/>
                <a:pathLst>
                  <a:path h="198993" w="797244">
                    <a:moveTo>
                      <a:pt x="64415" y="0"/>
                    </a:moveTo>
                    <a:lnTo>
                      <a:pt x="732829" y="0"/>
                    </a:lnTo>
                    <a:cubicBezTo>
                      <a:pt x="768404" y="0"/>
                      <a:pt x="797244" y="28840"/>
                      <a:pt x="797244" y="64415"/>
                    </a:cubicBezTo>
                    <a:lnTo>
                      <a:pt x="797244" y="134578"/>
                    </a:lnTo>
                    <a:cubicBezTo>
                      <a:pt x="797244" y="170154"/>
                      <a:pt x="768404" y="198993"/>
                      <a:pt x="732829" y="198993"/>
                    </a:cubicBezTo>
                    <a:lnTo>
                      <a:pt x="64415" y="198993"/>
                    </a:lnTo>
                    <a:cubicBezTo>
                      <a:pt x="28840" y="198993"/>
                      <a:pt x="0" y="170154"/>
                      <a:pt x="0" y="134578"/>
                    </a:cubicBezTo>
                    <a:lnTo>
                      <a:pt x="0" y="64415"/>
                    </a:lnTo>
                    <a:cubicBezTo>
                      <a:pt x="0" y="28840"/>
                      <a:pt x="28840" y="0"/>
                      <a:pt x="64415" y="0"/>
                    </a:cubicBezTo>
                    <a:close/>
                  </a:path>
                </a:pathLst>
              </a:custGeom>
              <a:solidFill>
                <a:srgbClr val="FAF9F6"/>
              </a:solidFill>
              <a:ln w="19050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797244" cy="2275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7034099" y="5054672"/>
              <a:ext cx="1724827" cy="639861"/>
              <a:chOff x="0" y="0"/>
              <a:chExt cx="536412" cy="19899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36412" cy="198993"/>
              </a:xfrm>
              <a:custGeom>
                <a:avLst/>
                <a:gdLst/>
                <a:ahLst/>
                <a:cxnLst/>
                <a:rect r="r" b="b" t="t" l="l"/>
                <a:pathLst>
                  <a:path h="198993" w="536412">
                    <a:moveTo>
                      <a:pt x="95737" y="0"/>
                    </a:moveTo>
                    <a:lnTo>
                      <a:pt x="440675" y="0"/>
                    </a:lnTo>
                    <a:cubicBezTo>
                      <a:pt x="493549" y="0"/>
                      <a:pt x="536412" y="42863"/>
                      <a:pt x="536412" y="95737"/>
                    </a:cubicBezTo>
                    <a:lnTo>
                      <a:pt x="536412" y="103256"/>
                    </a:lnTo>
                    <a:cubicBezTo>
                      <a:pt x="536412" y="128647"/>
                      <a:pt x="526326" y="152998"/>
                      <a:pt x="508371" y="170953"/>
                    </a:cubicBezTo>
                    <a:cubicBezTo>
                      <a:pt x="490417" y="188907"/>
                      <a:pt x="466066" y="198993"/>
                      <a:pt x="440675" y="198993"/>
                    </a:cubicBezTo>
                    <a:lnTo>
                      <a:pt x="95737" y="198993"/>
                    </a:lnTo>
                    <a:cubicBezTo>
                      <a:pt x="42863" y="198993"/>
                      <a:pt x="0" y="156130"/>
                      <a:pt x="0" y="103256"/>
                    </a:cubicBezTo>
                    <a:lnTo>
                      <a:pt x="0" y="95737"/>
                    </a:lnTo>
                    <a:cubicBezTo>
                      <a:pt x="0" y="70346"/>
                      <a:pt x="10087" y="45995"/>
                      <a:pt x="28041" y="28041"/>
                    </a:cubicBezTo>
                    <a:cubicBezTo>
                      <a:pt x="45995" y="10087"/>
                      <a:pt x="70346" y="0"/>
                      <a:pt x="95737" y="0"/>
                    </a:cubicBezTo>
                    <a:close/>
                  </a:path>
                </a:pathLst>
              </a:custGeom>
              <a:solidFill>
                <a:srgbClr val="4361FF"/>
              </a:solidFill>
              <a:ln w="38100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536412" cy="2275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910320" y="3372265"/>
              <a:ext cx="7848606" cy="1058646"/>
              <a:chOff x="0" y="0"/>
              <a:chExt cx="1771720" cy="23897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71720" cy="238975"/>
              </a:xfrm>
              <a:custGeom>
                <a:avLst/>
                <a:gdLst/>
                <a:ahLst/>
                <a:cxnLst/>
                <a:rect r="r" b="b" t="t" l="l"/>
                <a:pathLst>
                  <a:path h="238975" w="1771720">
                    <a:moveTo>
                      <a:pt x="0" y="0"/>
                    </a:moveTo>
                    <a:lnTo>
                      <a:pt x="1771720" y="0"/>
                    </a:lnTo>
                    <a:lnTo>
                      <a:pt x="1771720" y="238975"/>
                    </a:lnTo>
                    <a:lnTo>
                      <a:pt x="0" y="238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771720" cy="27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153051" y="2168120"/>
              <a:ext cx="1070116" cy="395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1"/>
                </a:lnSpc>
                <a:spcBef>
                  <a:spcPct val="0"/>
                </a:spcBef>
              </a:pPr>
              <a:r>
                <a:rPr lang="en-US" sz="1722">
                  <a:solidFill>
                    <a:srgbClr val="4361FF"/>
                  </a:solidFill>
                  <a:latin typeface="Roboto"/>
                  <a:ea typeface="Roboto"/>
                  <a:cs typeface="Roboto"/>
                  <a:sym typeface="Roboto"/>
                </a:rPr>
                <a:t>E-mail...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7487063" y="5159803"/>
              <a:ext cx="818898" cy="395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1"/>
                </a:lnSpc>
                <a:spcBef>
                  <a:spcPct val="0"/>
                </a:spcBef>
              </a:pPr>
              <a:r>
                <a:rPr lang="en-US" b="true" sz="1722">
                  <a:solidFill>
                    <a:srgbClr val="FAF9F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Logar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074063" y="5219736"/>
              <a:ext cx="2236043" cy="26752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750"/>
                </a:lnSpc>
                <a:spcBef>
                  <a:spcPct val="0"/>
                </a:spcBef>
              </a:pPr>
              <a:r>
                <a:rPr lang="en-US" b="true" sz="1250">
                  <a:solidFill>
                    <a:srgbClr val="4361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Esqueci minha senha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5034055" y="5142736"/>
              <a:ext cx="1671028" cy="358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74"/>
                </a:lnSpc>
                <a:spcBef>
                  <a:spcPct val="0"/>
                </a:spcBef>
              </a:pPr>
              <a:r>
                <a:rPr lang="en-US" sz="1624" u="sng">
                  <a:solidFill>
                    <a:srgbClr val="4361FF"/>
                  </a:solidFill>
                  <a:latin typeface="Roboto"/>
                  <a:ea typeface="Roboto"/>
                  <a:cs typeface="Roboto"/>
                  <a:sym typeface="Roboto"/>
                </a:rPr>
                <a:t>Cadastrar-se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216738" y="654503"/>
              <a:ext cx="1235771" cy="6006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67"/>
                </a:lnSpc>
                <a:spcBef>
                  <a:spcPct val="0"/>
                </a:spcBef>
              </a:pPr>
              <a:r>
                <a:rPr lang="en-US" b="true" sz="2691">
                  <a:solidFill>
                    <a:srgbClr val="4361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Login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153051" y="3679973"/>
              <a:ext cx="1076953" cy="3956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11"/>
                </a:lnSpc>
                <a:spcBef>
                  <a:spcPct val="0"/>
                </a:spcBef>
              </a:pPr>
              <a:r>
                <a:rPr lang="en-US" sz="1722">
                  <a:solidFill>
                    <a:srgbClr val="4361FF"/>
                  </a:solidFill>
                  <a:latin typeface="Roboto"/>
                  <a:ea typeface="Roboto"/>
                  <a:cs typeface="Roboto"/>
                  <a:sym typeface="Roboto"/>
                </a:rPr>
                <a:t>Senha...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4361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47405" y="2251553"/>
            <a:ext cx="6993189" cy="5783894"/>
            <a:chOff x="0" y="0"/>
            <a:chExt cx="9324252" cy="771185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324252" cy="7711859"/>
              <a:chOff x="0" y="0"/>
              <a:chExt cx="2182705" cy="1805262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2182705" cy="1805262"/>
              </a:xfrm>
              <a:custGeom>
                <a:avLst/>
                <a:gdLst/>
                <a:ahLst/>
                <a:cxnLst/>
                <a:rect r="r" b="b" t="t" l="l"/>
                <a:pathLst>
                  <a:path h="1805262" w="2182705">
                    <a:moveTo>
                      <a:pt x="47293" y="0"/>
                    </a:moveTo>
                    <a:lnTo>
                      <a:pt x="2135413" y="0"/>
                    </a:lnTo>
                    <a:cubicBezTo>
                      <a:pt x="2161532" y="0"/>
                      <a:pt x="2182705" y="21174"/>
                      <a:pt x="2182705" y="47293"/>
                    </a:cubicBezTo>
                    <a:lnTo>
                      <a:pt x="2182705" y="1757969"/>
                    </a:lnTo>
                    <a:cubicBezTo>
                      <a:pt x="2182705" y="1770512"/>
                      <a:pt x="2177723" y="1782541"/>
                      <a:pt x="2168854" y="1791410"/>
                    </a:cubicBezTo>
                    <a:cubicBezTo>
                      <a:pt x="2159985" y="1800279"/>
                      <a:pt x="2147956" y="1805262"/>
                      <a:pt x="2135413" y="1805262"/>
                    </a:cubicBezTo>
                    <a:lnTo>
                      <a:pt x="47293" y="1805262"/>
                    </a:lnTo>
                    <a:cubicBezTo>
                      <a:pt x="21174" y="1805262"/>
                      <a:pt x="0" y="1784088"/>
                      <a:pt x="0" y="1757969"/>
                    </a:cubicBezTo>
                    <a:lnTo>
                      <a:pt x="0" y="47293"/>
                    </a:lnTo>
                    <a:cubicBezTo>
                      <a:pt x="0" y="21174"/>
                      <a:pt x="21174" y="0"/>
                      <a:pt x="47293" y="0"/>
                    </a:cubicBezTo>
                    <a:close/>
                  </a:path>
                </a:pathLst>
              </a:custGeom>
              <a:solidFill>
                <a:srgbClr val="FAF9F6"/>
              </a:solidFill>
              <a:ln w="28575" cap="rnd">
                <a:solidFill>
                  <a:srgbClr val="FAF9F6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2182705" cy="18338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6290923" y="6243130"/>
              <a:ext cx="2155489" cy="617031"/>
              <a:chOff x="0" y="0"/>
              <a:chExt cx="695148" cy="19899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95148" cy="198993"/>
              </a:xfrm>
              <a:custGeom>
                <a:avLst/>
                <a:gdLst/>
                <a:ahLst/>
                <a:cxnLst/>
                <a:rect r="r" b="b" t="t" l="l"/>
                <a:pathLst>
                  <a:path h="198993" w="695148">
                    <a:moveTo>
                      <a:pt x="73876" y="0"/>
                    </a:moveTo>
                    <a:lnTo>
                      <a:pt x="621273" y="0"/>
                    </a:lnTo>
                    <a:cubicBezTo>
                      <a:pt x="662073" y="0"/>
                      <a:pt x="695148" y="33075"/>
                      <a:pt x="695148" y="73876"/>
                    </a:cubicBezTo>
                    <a:lnTo>
                      <a:pt x="695148" y="125118"/>
                    </a:lnTo>
                    <a:cubicBezTo>
                      <a:pt x="695148" y="144711"/>
                      <a:pt x="687365" y="163501"/>
                      <a:pt x="673511" y="177356"/>
                    </a:cubicBezTo>
                    <a:cubicBezTo>
                      <a:pt x="659656" y="191210"/>
                      <a:pt x="640866" y="198993"/>
                      <a:pt x="621273" y="198993"/>
                    </a:cubicBezTo>
                    <a:lnTo>
                      <a:pt x="73876" y="198993"/>
                    </a:lnTo>
                    <a:cubicBezTo>
                      <a:pt x="54283" y="198993"/>
                      <a:pt x="35492" y="191210"/>
                      <a:pt x="21638" y="177356"/>
                    </a:cubicBezTo>
                    <a:cubicBezTo>
                      <a:pt x="7783" y="163501"/>
                      <a:pt x="0" y="144711"/>
                      <a:pt x="0" y="125118"/>
                    </a:cubicBezTo>
                    <a:lnTo>
                      <a:pt x="0" y="73876"/>
                    </a:lnTo>
                    <a:cubicBezTo>
                      <a:pt x="0" y="54283"/>
                      <a:pt x="7783" y="35492"/>
                      <a:pt x="21638" y="21638"/>
                    </a:cubicBezTo>
                    <a:cubicBezTo>
                      <a:pt x="35492" y="7783"/>
                      <a:pt x="54283" y="0"/>
                      <a:pt x="73876" y="0"/>
                    </a:cubicBezTo>
                    <a:close/>
                  </a:path>
                </a:pathLst>
              </a:custGeom>
              <a:solidFill>
                <a:srgbClr val="4361FF"/>
              </a:solidFill>
              <a:ln w="19050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695148" cy="2370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6408347" y="6345763"/>
              <a:ext cx="1832948" cy="373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25"/>
                </a:lnSpc>
                <a:spcBef>
                  <a:spcPct val="0"/>
                </a:spcBef>
              </a:pPr>
              <a:r>
                <a:rPr lang="en-US" b="true" sz="1661">
                  <a:solidFill>
                    <a:srgbClr val="FAF9F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Cadastrar-se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877840" y="6364350"/>
              <a:ext cx="2164271" cy="3364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86"/>
                </a:lnSpc>
                <a:spcBef>
                  <a:spcPct val="0"/>
                </a:spcBef>
              </a:pPr>
              <a:r>
                <a:rPr lang="en-US" sz="1561" u="sng">
                  <a:solidFill>
                    <a:srgbClr val="4361FF"/>
                  </a:solidFill>
                  <a:latin typeface="Roboto"/>
                  <a:ea typeface="Roboto"/>
                  <a:cs typeface="Roboto"/>
                  <a:sym typeface="Roboto"/>
                </a:rPr>
                <a:t>Já possui conta?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877840" y="4524984"/>
              <a:ext cx="7568572" cy="1020874"/>
              <a:chOff x="0" y="0"/>
              <a:chExt cx="1771720" cy="23897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771720" cy="238975"/>
              </a:xfrm>
              <a:custGeom>
                <a:avLst/>
                <a:gdLst/>
                <a:ahLst/>
                <a:cxnLst/>
                <a:rect r="r" b="b" t="t" l="l"/>
                <a:pathLst>
                  <a:path h="238975" w="1771720">
                    <a:moveTo>
                      <a:pt x="0" y="0"/>
                    </a:moveTo>
                    <a:lnTo>
                      <a:pt x="1771720" y="0"/>
                    </a:lnTo>
                    <a:lnTo>
                      <a:pt x="1771720" y="238975"/>
                    </a:lnTo>
                    <a:lnTo>
                      <a:pt x="0" y="238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771720" cy="27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274360" y="4829539"/>
              <a:ext cx="2293995" cy="373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25"/>
                </a:lnSpc>
                <a:spcBef>
                  <a:spcPct val="0"/>
                </a:spcBef>
              </a:pPr>
              <a:r>
                <a:rPr lang="en-US" sz="1661">
                  <a:solidFill>
                    <a:srgbClr val="4361FF"/>
                  </a:solidFill>
                  <a:latin typeface="Roboto"/>
                  <a:ea typeface="Roboto"/>
                  <a:cs typeface="Roboto"/>
                  <a:sym typeface="Roboto"/>
                </a:rPr>
                <a:t>Crie uma senha...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877840" y="3082144"/>
              <a:ext cx="7568572" cy="1020874"/>
              <a:chOff x="0" y="0"/>
              <a:chExt cx="1771720" cy="23897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771720" cy="238975"/>
              </a:xfrm>
              <a:custGeom>
                <a:avLst/>
                <a:gdLst/>
                <a:ahLst/>
                <a:cxnLst/>
                <a:rect r="r" b="b" t="t" l="l"/>
                <a:pathLst>
                  <a:path h="238975" w="1771720">
                    <a:moveTo>
                      <a:pt x="0" y="0"/>
                    </a:moveTo>
                    <a:lnTo>
                      <a:pt x="1771720" y="0"/>
                    </a:lnTo>
                    <a:lnTo>
                      <a:pt x="1771720" y="238975"/>
                    </a:lnTo>
                    <a:lnTo>
                      <a:pt x="0" y="238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38100"/>
                <a:ext cx="1771720" cy="27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274360" y="3386699"/>
              <a:ext cx="1639274" cy="373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25"/>
                </a:lnSpc>
                <a:spcBef>
                  <a:spcPct val="0"/>
                </a:spcBef>
              </a:pPr>
              <a:r>
                <a:rPr lang="en-US" sz="1661">
                  <a:solidFill>
                    <a:srgbClr val="4361FF"/>
                  </a:solidFill>
                  <a:latin typeface="Roboto"/>
                  <a:ea typeface="Roboto"/>
                  <a:cs typeface="Roboto"/>
                  <a:sym typeface="Roboto"/>
                </a:rPr>
                <a:t>Seu e-mail...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877840" y="1639303"/>
              <a:ext cx="7568572" cy="1020874"/>
              <a:chOff x="0" y="0"/>
              <a:chExt cx="1771720" cy="238975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771720" cy="238975"/>
              </a:xfrm>
              <a:custGeom>
                <a:avLst/>
                <a:gdLst/>
                <a:ahLst/>
                <a:cxnLst/>
                <a:rect r="r" b="b" t="t" l="l"/>
                <a:pathLst>
                  <a:path h="238975" w="1771720">
                    <a:moveTo>
                      <a:pt x="0" y="0"/>
                    </a:moveTo>
                    <a:lnTo>
                      <a:pt x="1771720" y="0"/>
                    </a:lnTo>
                    <a:lnTo>
                      <a:pt x="1771720" y="238975"/>
                    </a:lnTo>
                    <a:lnTo>
                      <a:pt x="0" y="238975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4361FF"/>
                </a:solidFill>
                <a:prstDash val="solid"/>
                <a:miter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1771720" cy="27707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274360" y="1943858"/>
              <a:ext cx="1639274" cy="3736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325"/>
                </a:lnSpc>
                <a:spcBef>
                  <a:spcPct val="0"/>
                </a:spcBef>
              </a:pPr>
              <a:r>
                <a:rPr lang="en-US" sz="1661">
                  <a:solidFill>
                    <a:srgbClr val="4361FF"/>
                  </a:solidFill>
                  <a:latin typeface="Roboto"/>
                  <a:ea typeface="Roboto"/>
                  <a:cs typeface="Roboto"/>
                  <a:sym typeface="Roboto"/>
                </a:rPr>
                <a:t>Seu Nome...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3324908" y="507759"/>
              <a:ext cx="2576822" cy="572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33"/>
                </a:lnSpc>
                <a:spcBef>
                  <a:spcPct val="0"/>
                </a:spcBef>
              </a:pPr>
              <a:r>
                <a:rPr lang="en-US" b="true" sz="2595">
                  <a:solidFill>
                    <a:srgbClr val="4361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Cadastre-se</a:t>
              </a:r>
            </a:p>
          </p:txBody>
        </p:sp>
      </p:grp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DAGlM9pf-8A</dc:identifier>
  <dcterms:modified xsi:type="dcterms:W3CDTF">2011-08-01T06:04:30Z</dcterms:modified>
  <cp:revision>1</cp:revision>
  <dc:title>Etapa 2</dc:title>
</cp:coreProperties>
</file>