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1" r:id="rId6"/>
    <p:sldId id="257" r:id="rId7"/>
    <p:sldId id="269" r:id="rId8"/>
    <p:sldId id="267" r:id="rId9"/>
    <p:sldId id="270" r:id="rId10"/>
    <p:sldId id="266" r:id="rId11"/>
    <p:sldId id="268" r:id="rId12"/>
    <p:sldId id="27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45A0B-1150-4C7B-824D-6048A3C4CA5E}" v="23" dt="2023-12-01T13:29:2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Bomjardim Ferreira" userId="S::1433890@sga.pucminas.br::9ec4c62a-5e13-40ae-901a-2e1a625252c9" providerId="AD" clId="Web-{712A5FD9-5FDD-4B7D-AC28-0D3E1A6845DA}"/>
    <pc:docChg chg="modSld addMainMaster delMainMaster">
      <pc:chgData name="Raquel Bomjardim Ferreira" userId="S::1433890@sga.pucminas.br::9ec4c62a-5e13-40ae-901a-2e1a625252c9" providerId="AD" clId="Web-{712A5FD9-5FDD-4B7D-AC28-0D3E1A6845DA}" dt="2022-12-04T16:13:39.054" v="138" actId="20577"/>
      <pc:docMkLst>
        <pc:docMk/>
      </pc:docMkLst>
      <pc:sldChg chg="addSp delSp modSp mod setBg modClrScheme setClrOvrMap chgLayout">
        <pc:chgData name="Raquel Bomjardim Ferreira" userId="S::1433890@sga.pucminas.br::9ec4c62a-5e13-40ae-901a-2e1a625252c9" providerId="AD" clId="Web-{712A5FD9-5FDD-4B7D-AC28-0D3E1A6845DA}" dt="2022-12-04T16:02:22.455" v="22"/>
        <pc:sldMkLst>
          <pc:docMk/>
          <pc:sldMk cId="2109906874" sldId="256"/>
        </pc:sldMkLst>
        <pc:spChg chg="mod ord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2" creationId="{837ACAA2-475C-BA4C-4C55-95E920B59385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3" creationId="{1678FAD2-79BC-F2CD-B8E2-20B59CDB46A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5:56:15.774" v="6"/>
          <ac:spMkLst>
            <pc:docMk/>
            <pc:sldMk cId="2109906874" sldId="256"/>
            <ac:spMk id="8" creationId="{FBDCECDC-EEE3-4128-AA5E-82A8C08796E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5:56:15.774" v="6"/>
          <ac:spMkLst>
            <pc:docMk/>
            <pc:sldMk cId="2109906874" sldId="256"/>
            <ac:spMk id="10" creationId="{4260EDE0-989C-4E16-AF94-F652294D828E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5:56:15.774" v="6"/>
          <ac:spMkLst>
            <pc:docMk/>
            <pc:sldMk cId="2109906874" sldId="256"/>
            <ac:spMk id="12" creationId="{1F3985C0-E548-44D2-B30E-F3E42DADE133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14" creationId="{8C6E698C-8155-4B8B-BDC9-B7299772B50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15" creationId="{0EEF5601-A8BC-411D-AA64-3E79320BA122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16" creationId="{33209156-242F-4B26-8D07-CEB2B68A9F9A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1"/>
          <ac:spMkLst>
            <pc:docMk/>
            <pc:sldMk cId="2109906874" sldId="256"/>
            <ac:spMk id="21" creationId="{FBDCECDC-EEE3-4128-AA5E-82A8C08796E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1"/>
          <ac:spMkLst>
            <pc:docMk/>
            <pc:sldMk cId="2109906874" sldId="256"/>
            <ac:spMk id="23" creationId="{4260EDE0-989C-4E16-AF94-F652294D828E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2:22.455" v="21"/>
          <ac:spMkLst>
            <pc:docMk/>
            <pc:sldMk cId="2109906874" sldId="256"/>
            <ac:spMk id="25" creationId="{1F3985C0-E548-44D2-B30E-F3E42DADE133}"/>
          </ac:spMkLst>
        </pc:spChg>
        <pc:spChg chg="add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27" creationId="{FBDCECDC-EEE3-4128-AA5E-82A8C08796E8}"/>
          </ac:spMkLst>
        </pc:spChg>
        <pc:spChg chg="add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28" creationId="{4260EDE0-989C-4E16-AF94-F652294D828E}"/>
          </ac:spMkLst>
        </pc:spChg>
        <pc:spChg chg="add">
          <ac:chgData name="Raquel Bomjardim Ferreira" userId="S::1433890@sga.pucminas.br::9ec4c62a-5e13-40ae-901a-2e1a625252c9" providerId="AD" clId="Web-{712A5FD9-5FDD-4B7D-AC28-0D3E1A6845DA}" dt="2022-12-04T16:02:22.455" v="22"/>
          <ac:spMkLst>
            <pc:docMk/>
            <pc:sldMk cId="2109906874" sldId="256"/>
            <ac:spMk id="29" creationId="{1F3985C0-E548-44D2-B30E-F3E42DADE133}"/>
          </ac:spMkLst>
        </pc:spChg>
      </pc:sldChg>
      <pc:sldChg chg="addSp delSp modSp mod setBg modClrScheme setClrOvrMap chgLayout">
        <pc:chgData name="Raquel Bomjardim Ferreira" userId="S::1433890@sga.pucminas.br::9ec4c62a-5e13-40ae-901a-2e1a625252c9" providerId="AD" clId="Web-{712A5FD9-5FDD-4B7D-AC28-0D3E1A6845DA}" dt="2022-12-04T16:11:40.645" v="78"/>
        <pc:sldMkLst>
          <pc:docMk/>
          <pc:sldMk cId="456772050" sldId="257"/>
        </pc:sldMkLst>
        <pc:spChg chg="mod ord">
          <ac:chgData name="Raquel Bomjardim Ferreira" userId="S::1433890@sga.pucminas.br::9ec4c62a-5e13-40ae-901a-2e1a625252c9" providerId="AD" clId="Web-{712A5FD9-5FDD-4B7D-AC28-0D3E1A6845DA}" dt="2022-12-04T16:11:40.645" v="78"/>
          <ac:spMkLst>
            <pc:docMk/>
            <pc:sldMk cId="456772050" sldId="257"/>
            <ac:spMk id="2" creationId="{1E87E753-5831-EFF8-B4C1-922D2E6FE963}"/>
          </ac:spMkLst>
        </pc:spChg>
        <pc:spChg chg="add del mod ord">
          <ac:chgData name="Raquel Bomjardim Ferreira" userId="S::1433890@sga.pucminas.br::9ec4c62a-5e13-40ae-901a-2e1a625252c9" providerId="AD" clId="Web-{712A5FD9-5FDD-4B7D-AC28-0D3E1A6845DA}" dt="2022-12-04T16:11:40.645" v="78"/>
          <ac:spMkLst>
            <pc:docMk/>
            <pc:sldMk cId="456772050" sldId="257"/>
            <ac:spMk id="3" creationId="{007B2C64-9555-E96B-CDC2-C41424AFFE7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29.929" v="50"/>
          <ac:spMkLst>
            <pc:docMk/>
            <pc:sldMk cId="456772050" sldId="257"/>
            <ac:spMk id="8" creationId="{CECF0FC6-D57B-48B6-9036-F4FFD91A4B34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29.929" v="50"/>
          <ac:spMkLst>
            <pc:docMk/>
            <pc:sldMk cId="456772050" sldId="257"/>
            <ac:spMk id="10" creationId="{717A211C-5863-4303-AC3D-AEBFDF6D6A4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29.929" v="50"/>
          <ac:spMkLst>
            <pc:docMk/>
            <pc:sldMk cId="456772050" sldId="257"/>
            <ac:spMk id="12" creationId="{087519CD-2FFF-42E3-BB0C-FEAA828BA5DB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38.554" v="52"/>
          <ac:spMkLst>
            <pc:docMk/>
            <pc:sldMk cId="456772050" sldId="257"/>
            <ac:spMk id="14" creationId="{3741B58E-3B65-4A01-A276-975AB2CF8A0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38.554" v="52"/>
          <ac:spMkLst>
            <pc:docMk/>
            <pc:sldMk cId="456772050" sldId="257"/>
            <ac:spMk id="15" creationId="{7AAC67C3-831B-4AB1-A259-DFB839CAFAF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38.554" v="52"/>
          <ac:spMkLst>
            <pc:docMk/>
            <pc:sldMk cId="456772050" sldId="257"/>
            <ac:spMk id="16" creationId="{054B3F04-9EAC-45C0-B3CE-0387EEA10A0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44.992" v="54"/>
          <ac:spMkLst>
            <pc:docMk/>
            <pc:sldMk cId="456772050" sldId="257"/>
            <ac:spMk id="18" creationId="{3558DB37-9FEE-48A2-8578-ED0401573943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44.992" v="54"/>
          <ac:spMkLst>
            <pc:docMk/>
            <pc:sldMk cId="456772050" sldId="257"/>
            <ac:spMk id="19" creationId="{5F7FCCA6-00E2-4F74-A105-0D769872F243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44.992" v="54"/>
          <ac:spMkLst>
            <pc:docMk/>
            <pc:sldMk cId="456772050" sldId="257"/>
            <ac:spMk id="20" creationId="{5E1ED12F-9F06-4B37-87B7-F98F52937F86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49.882" v="56"/>
          <ac:spMkLst>
            <pc:docMk/>
            <pc:sldMk cId="456772050" sldId="257"/>
            <ac:spMk id="22" creationId="{E54CE3AD-C754-4F1E-A76F-1EDDF71796A0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5:49.882" v="56"/>
          <ac:spMkLst>
            <pc:docMk/>
            <pc:sldMk cId="456772050" sldId="257"/>
            <ac:spMk id="23" creationId="{D238B743-4443-4735-BFC2-B514F64099E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11:40.645" v="78"/>
          <ac:spMkLst>
            <pc:docMk/>
            <pc:sldMk cId="456772050" sldId="257"/>
            <ac:spMk id="25" creationId="{3741B58E-3B65-4A01-A276-975AB2CF8A0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11:40.645" v="78"/>
          <ac:spMkLst>
            <pc:docMk/>
            <pc:sldMk cId="456772050" sldId="257"/>
            <ac:spMk id="26" creationId="{7AAC67C3-831B-4AB1-A259-DFB839CAFAF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11:40.645" v="78"/>
          <ac:spMkLst>
            <pc:docMk/>
            <pc:sldMk cId="456772050" sldId="257"/>
            <ac:spMk id="27" creationId="{054B3F04-9EAC-45C0-B3CE-0387EEA10A0C}"/>
          </ac:spMkLst>
        </pc:spChg>
        <pc:graphicFrameChg chg="add del">
          <ac:chgData name="Raquel Bomjardim Ferreira" userId="S::1433890@sga.pucminas.br::9ec4c62a-5e13-40ae-901a-2e1a625252c9" providerId="AD" clId="Web-{712A5FD9-5FDD-4B7D-AC28-0D3E1A6845DA}" dt="2022-12-04T16:09:11.219" v="74"/>
          <ac:graphicFrameMkLst>
            <pc:docMk/>
            <pc:sldMk cId="456772050" sldId="257"/>
            <ac:graphicFrameMk id="29" creationId="{EBCB869D-8949-7ADE-7B90-DBB4A2E7EDD4}"/>
          </ac:graphicFrameMkLst>
        </pc:graphicFrameChg>
      </pc:sldChg>
      <pc:sldChg chg="addSp delSp modSp mod setBg modClrScheme chgLayout">
        <pc:chgData name="Raquel Bomjardim Ferreira" userId="S::1433890@sga.pucminas.br::9ec4c62a-5e13-40ae-901a-2e1a625252c9" providerId="AD" clId="Web-{712A5FD9-5FDD-4B7D-AC28-0D3E1A6845DA}" dt="2022-12-04T16:09:12.735" v="75"/>
        <pc:sldMkLst>
          <pc:docMk/>
          <pc:sldMk cId="1990764131" sldId="258"/>
        </pc:sldMkLst>
        <pc:spChg chg="mod ord">
          <ac:chgData name="Raquel Bomjardim Ferreira" userId="S::1433890@sga.pucminas.br::9ec4c62a-5e13-40ae-901a-2e1a625252c9" providerId="AD" clId="Web-{712A5FD9-5FDD-4B7D-AC28-0D3E1A6845DA}" dt="2022-12-04T16:09:12.735" v="75"/>
          <ac:spMkLst>
            <pc:docMk/>
            <pc:sldMk cId="1990764131" sldId="258"/>
            <ac:spMk id="2" creationId="{1E87E753-5831-EFF8-B4C1-922D2E6FE963}"/>
          </ac:spMkLst>
        </pc:spChg>
        <pc:spChg chg="add del mod ord">
          <ac:chgData name="Raquel Bomjardim Ferreira" userId="S::1433890@sga.pucminas.br::9ec4c62a-5e13-40ae-901a-2e1a625252c9" providerId="AD" clId="Web-{712A5FD9-5FDD-4B7D-AC28-0D3E1A6845DA}" dt="2022-12-04T16:09:12.735" v="75"/>
          <ac:spMkLst>
            <pc:docMk/>
            <pc:sldMk cId="1990764131" sldId="258"/>
            <ac:spMk id="3" creationId="{007B2C64-9555-E96B-CDC2-C41424AFFE7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29.140" v="69"/>
          <ac:spMkLst>
            <pc:docMk/>
            <pc:sldMk cId="1990764131" sldId="258"/>
            <ac:spMk id="10" creationId="{63E00694-E403-4987-8634-15F6D8E4C38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46.187" v="71"/>
          <ac:spMkLst>
            <pc:docMk/>
            <pc:sldMk cId="1990764131" sldId="258"/>
            <ac:spMk id="12" creationId="{39CB82C2-DF65-4EC1-8280-F201D50F570B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46.187" v="71"/>
          <ac:spMkLst>
            <pc:docMk/>
            <pc:sldMk cId="1990764131" sldId="258"/>
            <ac:spMk id="13" creationId="{4E4490D0-3672-446A-AC12-B4830333BDDD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46.187" v="71"/>
          <ac:spMkLst>
            <pc:docMk/>
            <pc:sldMk cId="1990764131" sldId="258"/>
            <ac:spMk id="16" creationId="{FA4CD5CB-D209-4D70-8CA4-629731C5921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46.187" v="71"/>
          <ac:spMkLst>
            <pc:docMk/>
            <pc:sldMk cId="1990764131" sldId="258"/>
            <ac:spMk id="20" creationId="{B4C27B90-DF2B-4D00-BA07-18ED774CD2F1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8:46.187" v="71"/>
          <ac:spMkLst>
            <pc:docMk/>
            <pc:sldMk cId="1990764131" sldId="258"/>
            <ac:spMk id="22" creationId="{593ACC25-C262-417A-8AA9-0641C772BDB6}"/>
          </ac:spMkLst>
        </pc:spChg>
        <pc:graphicFrameChg chg="add del mod modGraphic">
          <ac:chgData name="Raquel Bomjardim Ferreira" userId="S::1433890@sga.pucminas.br::9ec4c62a-5e13-40ae-901a-2e1a625252c9" providerId="AD" clId="Web-{712A5FD9-5FDD-4B7D-AC28-0D3E1A6845DA}" dt="2022-12-04T16:09:12.735" v="75"/>
          <ac:graphicFrameMkLst>
            <pc:docMk/>
            <pc:sldMk cId="1990764131" sldId="258"/>
            <ac:graphicFrameMk id="5" creationId="{42E836A9-A58E-7AF9-7E5D-EF948A71D97D}"/>
          </ac:graphicFrameMkLst>
        </pc:graphicFrameChg>
        <pc:cxnChg chg="add del">
          <ac:chgData name="Raquel Bomjardim Ferreira" userId="S::1433890@sga.pucminas.br::9ec4c62a-5e13-40ae-901a-2e1a625252c9" providerId="AD" clId="Web-{712A5FD9-5FDD-4B7D-AC28-0D3E1A6845DA}" dt="2022-12-04T16:08:46.187" v="71"/>
          <ac:cxnSpMkLst>
            <pc:docMk/>
            <pc:sldMk cId="1990764131" sldId="258"/>
            <ac:cxnSpMk id="14" creationId="{7E1D4427-852B-4B37-8E76-0E9F1810BA2A}"/>
          </ac:cxnSpMkLst>
        </pc:cxnChg>
        <pc:cxnChg chg="add del">
          <ac:chgData name="Raquel Bomjardim Ferreira" userId="S::1433890@sga.pucminas.br::9ec4c62a-5e13-40ae-901a-2e1a625252c9" providerId="AD" clId="Web-{712A5FD9-5FDD-4B7D-AC28-0D3E1A6845DA}" dt="2022-12-04T16:08:46.187" v="71"/>
          <ac:cxnSpMkLst>
            <pc:docMk/>
            <pc:sldMk cId="1990764131" sldId="258"/>
            <ac:cxnSpMk id="18" creationId="{5C6A2BAE-B461-4B55-8E1F-0722ABDD1393}"/>
          </ac:cxnSpMkLst>
        </pc:cxn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135662280" sldId="259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135662280" sldId="259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135662280" sldId="259"/>
            <ac:spMk id="3" creationId="{007B2C64-9555-E96B-CDC2-C41424AFFE79}"/>
          </ac:spMkLst>
        </pc:sp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420918781" sldId="260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420918781" sldId="260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420918781" sldId="260"/>
            <ac:spMk id="3" creationId="{007B2C64-9555-E96B-CDC2-C41424AFFE79}"/>
          </ac:spMkLst>
        </pc:spChg>
      </pc:sldChg>
      <pc:sldChg chg="addSp delSp modSp mod setBg modClrScheme chgLayout">
        <pc:chgData name="Raquel Bomjardim Ferreira" userId="S::1433890@sga.pucminas.br::9ec4c62a-5e13-40ae-901a-2e1a625252c9" providerId="AD" clId="Web-{712A5FD9-5FDD-4B7D-AC28-0D3E1A6845DA}" dt="2022-12-04T16:13:39.054" v="138" actId="20577"/>
        <pc:sldMkLst>
          <pc:docMk/>
          <pc:sldMk cId="2341610237" sldId="261"/>
        </pc:sldMkLst>
        <pc:spChg chg="mod ord">
          <ac:chgData name="Raquel Bomjardim Ferreira" userId="S::1433890@sga.pucminas.br::9ec4c62a-5e13-40ae-901a-2e1a625252c9" providerId="AD" clId="Web-{712A5FD9-5FDD-4B7D-AC28-0D3E1A6845DA}" dt="2022-12-04T16:13:39.054" v="138" actId="20577"/>
          <ac:spMkLst>
            <pc:docMk/>
            <pc:sldMk cId="2341610237" sldId="261"/>
            <ac:spMk id="2" creationId="{1E87E753-5831-EFF8-B4C1-922D2E6FE963}"/>
          </ac:spMkLst>
        </pc:spChg>
        <pc:spChg chg="add del mod ord">
          <ac:chgData name="Raquel Bomjardim Ferreira" userId="S::1433890@sga.pucminas.br::9ec4c62a-5e13-40ae-901a-2e1a625252c9" providerId="AD" clId="Web-{712A5FD9-5FDD-4B7D-AC28-0D3E1A6845DA}" dt="2022-12-04T16:03:14.316" v="29"/>
          <ac:spMkLst>
            <pc:docMk/>
            <pc:sldMk cId="2341610237" sldId="261"/>
            <ac:spMk id="3" creationId="{007B2C64-9555-E96B-CDC2-C41424AFFE7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02.550" v="24"/>
          <ac:spMkLst>
            <pc:docMk/>
            <pc:sldMk cId="2341610237" sldId="261"/>
            <ac:spMk id="8" creationId="{3741B58E-3B65-4A01-A276-975AB2CF8A08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14.300" v="28"/>
          <ac:spMkLst>
            <pc:docMk/>
            <pc:sldMk cId="2341610237" sldId="261"/>
            <ac:spMk id="9" creationId="{A6B16355-27FB-445B-B646-02AB73637459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02.550" v="24"/>
          <ac:spMkLst>
            <pc:docMk/>
            <pc:sldMk cId="2341610237" sldId="261"/>
            <ac:spMk id="10" creationId="{7AAC67C3-831B-4AB1-A259-DFB839CAFAF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02.550" v="24"/>
          <ac:spMkLst>
            <pc:docMk/>
            <pc:sldMk cId="2341610237" sldId="261"/>
            <ac:spMk id="12" creationId="{054B3F04-9EAC-45C0-B3CE-0387EEA10A0C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14.300" v="28"/>
          <ac:spMkLst>
            <pc:docMk/>
            <pc:sldMk cId="2341610237" sldId="261"/>
            <ac:spMk id="13" creationId="{6B3BF2E5-C3AB-441F-A430-491119C56D26}"/>
          </ac:spMkLst>
        </pc:spChg>
        <pc:spChg chg="add del">
          <ac:chgData name="Raquel Bomjardim Ferreira" userId="S::1433890@sga.pucminas.br::9ec4c62a-5e13-40ae-901a-2e1a625252c9" providerId="AD" clId="Web-{712A5FD9-5FDD-4B7D-AC28-0D3E1A6845DA}" dt="2022-12-04T16:03:14.300" v="28"/>
          <ac:spMkLst>
            <pc:docMk/>
            <pc:sldMk cId="2341610237" sldId="261"/>
            <ac:spMk id="15" creationId="{DD07C90B-B81A-473B-8919-CA924E61FFCF}"/>
          </ac:spMkLst>
        </pc:spChg>
        <pc:graphicFrameChg chg="add del">
          <ac:chgData name="Raquel Bomjardim Ferreira" userId="S::1433890@sga.pucminas.br::9ec4c62a-5e13-40ae-901a-2e1a625252c9" providerId="AD" clId="Web-{712A5FD9-5FDD-4B7D-AC28-0D3E1A6845DA}" dt="2022-12-04T16:03:08.660" v="26"/>
          <ac:graphicFrameMkLst>
            <pc:docMk/>
            <pc:sldMk cId="2341610237" sldId="261"/>
            <ac:graphicFrameMk id="5" creationId="{2005087F-27C0-E617-2ABF-58790AB802BE}"/>
          </ac:graphicFrameMkLst>
        </pc:graphicFrameChg>
        <pc:graphicFrameChg chg="add del">
          <ac:chgData name="Raquel Bomjardim Ferreira" userId="S::1433890@sga.pucminas.br::9ec4c62a-5e13-40ae-901a-2e1a625252c9" providerId="AD" clId="Web-{712A5FD9-5FDD-4B7D-AC28-0D3E1A6845DA}" dt="2022-12-04T16:03:14.300" v="28"/>
          <ac:graphicFrameMkLst>
            <pc:docMk/>
            <pc:sldMk cId="2341610237" sldId="261"/>
            <ac:graphicFrameMk id="7" creationId="{A2DB497B-8778-5C26-72B5-91D21A86FA1E}"/>
          </ac:graphicFrameMkLst>
        </pc:graphicFrameChg>
        <pc:graphicFrameChg chg="add modGraphic">
          <ac:chgData name="Raquel Bomjardim Ferreira" userId="S::1433890@sga.pucminas.br::9ec4c62a-5e13-40ae-901a-2e1a625252c9" providerId="AD" clId="Web-{712A5FD9-5FDD-4B7D-AC28-0D3E1A6845DA}" dt="2022-12-04T16:13:25.320" v="125" actId="20577"/>
          <ac:graphicFrameMkLst>
            <pc:docMk/>
            <pc:sldMk cId="2341610237" sldId="261"/>
            <ac:graphicFrameMk id="17" creationId="{92D125BF-C032-7621-5A92-62E6A1502C88}"/>
          </ac:graphicFrameMkLst>
        </pc:graphicFrameChg>
        <pc:cxnChg chg="add del">
          <ac:chgData name="Raquel Bomjardim Ferreira" userId="S::1433890@sga.pucminas.br::9ec4c62a-5e13-40ae-901a-2e1a625252c9" providerId="AD" clId="Web-{712A5FD9-5FDD-4B7D-AC28-0D3E1A6845DA}" dt="2022-12-04T16:03:14.300" v="28"/>
          <ac:cxnSpMkLst>
            <pc:docMk/>
            <pc:sldMk cId="2341610237" sldId="261"/>
            <ac:cxnSpMk id="11" creationId="{06DA680F-F6AC-453E-A8BF-C5BDED2851DE}"/>
          </ac:cxnSpMkLst>
        </pc:cxn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2401325365" sldId="262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2401325365" sldId="262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2401325365" sldId="262"/>
            <ac:spMk id="3" creationId="{007B2C64-9555-E96B-CDC2-C41424AFFE79}"/>
          </ac:spMkLst>
        </pc:sp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541704769" sldId="263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541704769" sldId="263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541704769" sldId="263"/>
            <ac:spMk id="3" creationId="{007B2C64-9555-E96B-CDC2-C41424AFFE79}"/>
          </ac:spMkLst>
        </pc:sp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3341449143" sldId="264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3341449143" sldId="264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3341449143" sldId="264"/>
            <ac:spMk id="3" creationId="{007B2C64-9555-E96B-CDC2-C41424AFFE79}"/>
          </ac:spMkLst>
        </pc:spChg>
      </pc:sldChg>
      <pc:sldChg chg="modSp mod modClrScheme chgLayout">
        <pc:chgData name="Raquel Bomjardim Ferreira" userId="S::1433890@sga.pucminas.br::9ec4c62a-5e13-40ae-901a-2e1a625252c9" providerId="AD" clId="Web-{712A5FD9-5FDD-4B7D-AC28-0D3E1A6845DA}" dt="2022-12-04T15:55:22.350" v="4"/>
        <pc:sldMkLst>
          <pc:docMk/>
          <pc:sldMk cId="3082592769" sldId="265"/>
        </pc:sldMkLst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3082592769" sldId="265"/>
            <ac:spMk id="2" creationId="{1E87E753-5831-EFF8-B4C1-922D2E6FE963}"/>
          </ac:spMkLst>
        </pc:spChg>
        <pc:spChg chg="mod ord">
          <ac:chgData name="Raquel Bomjardim Ferreira" userId="S::1433890@sga.pucminas.br::9ec4c62a-5e13-40ae-901a-2e1a625252c9" providerId="AD" clId="Web-{712A5FD9-5FDD-4B7D-AC28-0D3E1A6845DA}" dt="2022-12-04T15:55:22.350" v="4"/>
          <ac:spMkLst>
            <pc:docMk/>
            <pc:sldMk cId="3082592769" sldId="265"/>
            <ac:spMk id="3" creationId="{007B2C64-9555-E96B-CDC2-C41424AFFE79}"/>
          </ac:spMkLst>
        </pc:spChg>
      </pc:sldChg>
      <pc:sldMasterChg chg="del delSldLayout">
        <pc:chgData name="Raquel Bomjardim Ferreira" userId="S::1433890@sga.pucminas.br::9ec4c62a-5e13-40ae-901a-2e1a625252c9" providerId="AD" clId="Web-{712A5FD9-5FDD-4B7D-AC28-0D3E1A6845DA}" dt="2022-12-04T15:53:59.093" v="0"/>
        <pc:sldMasterMkLst>
          <pc:docMk/>
          <pc:sldMasterMk cId="249993109" sldId="2147483648"/>
        </pc:sldMasterMkLst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765422573" sldId="2147483649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2771534831" sldId="2147483650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304428396" sldId="2147483651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2778601301" sldId="2147483652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122353809" sldId="2147483653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2144915647" sldId="2147483654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82864156" sldId="2147483655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2677415986" sldId="2147483656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3491493091" sldId="2147483657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4105544880" sldId="2147483658"/>
          </pc:sldLayoutMkLst>
        </pc:sldLayoutChg>
        <pc:sldLayoutChg chg="del">
          <pc:chgData name="Raquel Bomjardim Ferreira" userId="S::1433890@sga.pucminas.br::9ec4c62a-5e13-40ae-901a-2e1a625252c9" providerId="AD" clId="Web-{712A5FD9-5FDD-4B7D-AC28-0D3E1A6845DA}" dt="2022-12-04T15:53:59.093" v="0"/>
          <pc:sldLayoutMkLst>
            <pc:docMk/>
            <pc:sldMasterMk cId="249993109" sldId="2147483648"/>
            <pc:sldLayoutMk cId="3677733575" sldId="2147483659"/>
          </pc:sldLayoutMkLst>
        </pc:sldLayoutChg>
      </pc:sldMasterChg>
      <pc:sldMasterChg chg="add del addSldLayout delSldLayout modSldLayout">
        <pc:chgData name="Raquel Bomjardim Ferreira" userId="S::1433890@sga.pucminas.br::9ec4c62a-5e13-40ae-901a-2e1a625252c9" providerId="AD" clId="Web-{712A5FD9-5FDD-4B7D-AC28-0D3E1A6845DA}" dt="2022-12-04T15:55:03.157" v="3"/>
        <pc:sldMasterMkLst>
          <pc:docMk/>
          <pc:sldMasterMk cId="3965653555" sldId="2147483660"/>
        </pc:sldMasterMkLst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4147840627" sldId="2147483661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3982796845" sldId="2147483662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2741054440" sldId="2147483663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2137667260" sldId="2147483664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308907845" sldId="2147483665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1445471889" sldId="2147483666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1453079716" sldId="2147483667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1489726632" sldId="2147483668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817573532" sldId="2147483669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59460563" sldId="2147483670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03.157" v="3"/>
          <pc:sldLayoutMkLst>
            <pc:docMk/>
            <pc:sldMasterMk cId="3965653555" sldId="2147483660"/>
            <pc:sldLayoutMk cId="2156796045" sldId="2147483671"/>
          </pc:sldLayoutMkLst>
        </pc:sldLayoutChg>
      </pc:sldMasterChg>
      <pc:sldMasterChg chg="add del addSldLayout delSldLayout modSldLayout">
        <pc:chgData name="Raquel Bomjardim Ferreira" userId="S::1433890@sga.pucminas.br::9ec4c62a-5e13-40ae-901a-2e1a625252c9" providerId="AD" clId="Web-{712A5FD9-5FDD-4B7D-AC28-0D3E1A6845DA}" dt="2022-12-04T15:55:22.350" v="4"/>
        <pc:sldMasterMkLst>
          <pc:docMk/>
          <pc:sldMasterMk cId="866860546" sldId="2147483672"/>
        </pc:sldMasterMkLst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1969149885" sldId="2147483673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3729740260" sldId="2147483674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2366471852" sldId="2147483675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1370021356" sldId="2147483676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732175510" sldId="2147483677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1534516809" sldId="2147483678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3383001907" sldId="2147483679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1579066099" sldId="2147483680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1648980286" sldId="2147483681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3520546213" sldId="2147483682"/>
          </pc:sldLayoutMkLst>
        </pc:sldLayoutChg>
        <pc:sldLayoutChg chg="add del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866860546" sldId="2147483672"/>
            <pc:sldLayoutMk cId="2569635622" sldId="2147483683"/>
          </pc:sldLayoutMkLst>
        </pc:sldLayoutChg>
      </pc:sldMasterChg>
      <pc:sldMasterChg chg="add addSldLayout modSldLayout">
        <pc:chgData name="Raquel Bomjardim Ferreira" userId="S::1433890@sga.pucminas.br::9ec4c62a-5e13-40ae-901a-2e1a625252c9" providerId="AD" clId="Web-{712A5FD9-5FDD-4B7D-AC28-0D3E1A6845DA}" dt="2022-12-04T15:55:22.350" v="4"/>
        <pc:sldMasterMkLst>
          <pc:docMk/>
          <pc:sldMasterMk cId="2206429605" sldId="2147483684"/>
        </pc:sldMasterMkLst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2259450590" sldId="2147483685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3559121493" sldId="2147483686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2029093886" sldId="2147483687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1096241823" sldId="2147483688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3422475279" sldId="2147483689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713728008" sldId="2147483690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1223882346" sldId="2147483691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2507636413" sldId="2147483692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795548641" sldId="2147483693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1445506786" sldId="2147483694"/>
          </pc:sldLayoutMkLst>
        </pc:sldLayoutChg>
        <pc:sldLayoutChg chg="add mod replId">
          <pc:chgData name="Raquel Bomjardim Ferreira" userId="S::1433890@sga.pucminas.br::9ec4c62a-5e13-40ae-901a-2e1a625252c9" providerId="AD" clId="Web-{712A5FD9-5FDD-4B7D-AC28-0D3E1A6845DA}" dt="2022-12-04T15:55:22.350" v="4"/>
          <pc:sldLayoutMkLst>
            <pc:docMk/>
            <pc:sldMasterMk cId="2206429605" sldId="2147483684"/>
            <pc:sldLayoutMk cId="1585150924" sldId="2147483695"/>
          </pc:sldLayoutMkLst>
        </pc:sldLayoutChg>
      </pc:sldMasterChg>
    </pc:docChg>
  </pc:docChgLst>
  <pc:docChgLst>
    <pc:chgData name="Nicolas Wulk" userId="38917cc55eb0149d" providerId="LiveId" clId="{BA845A0B-1150-4C7B-824D-6048A3C4CA5E}"/>
    <pc:docChg chg="undo custSel addSld delSld modSld sldOrd">
      <pc:chgData name="Nicolas Wulk" userId="38917cc55eb0149d" providerId="LiveId" clId="{BA845A0B-1150-4C7B-824D-6048A3C4CA5E}" dt="2023-12-01T13:29:46.424" v="872" actId="20577"/>
      <pc:docMkLst>
        <pc:docMk/>
      </pc:docMkLst>
      <pc:sldChg chg="modSp mod">
        <pc:chgData name="Nicolas Wulk" userId="38917cc55eb0149d" providerId="LiveId" clId="{BA845A0B-1150-4C7B-824D-6048A3C4CA5E}" dt="2023-12-01T13:20:46.381" v="3" actId="20577"/>
        <pc:sldMkLst>
          <pc:docMk/>
          <pc:sldMk cId="2109906874" sldId="256"/>
        </pc:sldMkLst>
        <pc:spChg chg="mod">
          <ac:chgData name="Nicolas Wulk" userId="38917cc55eb0149d" providerId="LiveId" clId="{BA845A0B-1150-4C7B-824D-6048A3C4CA5E}" dt="2023-12-01T13:20:46.381" v="3" actId="20577"/>
          <ac:spMkLst>
            <pc:docMk/>
            <pc:sldMk cId="2109906874" sldId="256"/>
            <ac:spMk id="3" creationId="{1678FAD2-79BC-F2CD-B8E2-20B59CDB46A8}"/>
          </ac:spMkLst>
        </pc:spChg>
      </pc:sldChg>
      <pc:sldChg chg="modSp mod">
        <pc:chgData name="Nicolas Wulk" userId="38917cc55eb0149d" providerId="LiveId" clId="{BA845A0B-1150-4C7B-824D-6048A3C4CA5E}" dt="2023-12-01T13:29:06.065" v="734" actId="403"/>
        <pc:sldMkLst>
          <pc:docMk/>
          <pc:sldMk cId="456772050" sldId="257"/>
        </pc:sldMkLst>
        <pc:spChg chg="mod">
          <ac:chgData name="Nicolas Wulk" userId="38917cc55eb0149d" providerId="LiveId" clId="{BA845A0B-1150-4C7B-824D-6048A3C4CA5E}" dt="2023-12-01T13:21:41.508" v="32" actId="20577"/>
          <ac:spMkLst>
            <pc:docMk/>
            <pc:sldMk cId="456772050" sldId="257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9:06.065" v="734" actId="403"/>
          <ac:spMkLst>
            <pc:docMk/>
            <pc:sldMk cId="456772050" sldId="257"/>
            <ac:spMk id="3" creationId="{007B2C64-9555-E96B-CDC2-C41424AFFE79}"/>
          </ac:spMkLst>
        </pc:spChg>
      </pc:sldChg>
      <pc:sldChg chg="del">
        <pc:chgData name="Nicolas Wulk" userId="38917cc55eb0149d" providerId="LiveId" clId="{BA845A0B-1150-4C7B-824D-6048A3C4CA5E}" dt="2023-12-01T13:25:28.512" v="238" actId="47"/>
        <pc:sldMkLst>
          <pc:docMk/>
          <pc:sldMk cId="1990764131" sldId="258"/>
        </pc:sldMkLst>
      </pc:sldChg>
      <pc:sldChg chg="del">
        <pc:chgData name="Nicolas Wulk" userId="38917cc55eb0149d" providerId="LiveId" clId="{BA845A0B-1150-4C7B-824D-6048A3C4CA5E}" dt="2023-12-01T13:25:28.688" v="239" actId="47"/>
        <pc:sldMkLst>
          <pc:docMk/>
          <pc:sldMk cId="135662280" sldId="259"/>
        </pc:sldMkLst>
      </pc:sldChg>
      <pc:sldChg chg="del">
        <pc:chgData name="Nicolas Wulk" userId="38917cc55eb0149d" providerId="LiveId" clId="{BA845A0B-1150-4C7B-824D-6048A3C4CA5E}" dt="2023-12-01T13:25:28.823" v="240" actId="47"/>
        <pc:sldMkLst>
          <pc:docMk/>
          <pc:sldMk cId="420918781" sldId="260"/>
        </pc:sldMkLst>
      </pc:sldChg>
      <pc:sldChg chg="modSp">
        <pc:chgData name="Nicolas Wulk" userId="38917cc55eb0149d" providerId="LiveId" clId="{BA845A0B-1150-4C7B-824D-6048A3C4CA5E}" dt="2023-12-01T13:21:15.039" v="18"/>
        <pc:sldMkLst>
          <pc:docMk/>
          <pc:sldMk cId="2341610237" sldId="261"/>
        </pc:sldMkLst>
        <pc:graphicFrameChg chg="mod">
          <ac:chgData name="Nicolas Wulk" userId="38917cc55eb0149d" providerId="LiveId" clId="{BA845A0B-1150-4C7B-824D-6048A3C4CA5E}" dt="2023-12-01T13:21:15.039" v="18"/>
          <ac:graphicFrameMkLst>
            <pc:docMk/>
            <pc:sldMk cId="2341610237" sldId="261"/>
            <ac:graphicFrameMk id="17" creationId="{92D125BF-C032-7621-5A92-62E6A1502C88}"/>
          </ac:graphicFrameMkLst>
        </pc:graphicFrameChg>
      </pc:sldChg>
      <pc:sldChg chg="del">
        <pc:chgData name="Nicolas Wulk" userId="38917cc55eb0149d" providerId="LiveId" clId="{BA845A0B-1150-4C7B-824D-6048A3C4CA5E}" dt="2023-12-01T13:25:29.469" v="242" actId="47"/>
        <pc:sldMkLst>
          <pc:docMk/>
          <pc:sldMk cId="2401325365" sldId="262"/>
        </pc:sldMkLst>
      </pc:sldChg>
      <pc:sldChg chg="del">
        <pc:chgData name="Nicolas Wulk" userId="38917cc55eb0149d" providerId="LiveId" clId="{BA845A0B-1150-4C7B-824D-6048A3C4CA5E}" dt="2023-12-01T13:25:29.304" v="241" actId="47"/>
        <pc:sldMkLst>
          <pc:docMk/>
          <pc:sldMk cId="541704769" sldId="263"/>
        </pc:sldMkLst>
      </pc:sldChg>
      <pc:sldChg chg="del">
        <pc:chgData name="Nicolas Wulk" userId="38917cc55eb0149d" providerId="LiveId" clId="{BA845A0B-1150-4C7B-824D-6048A3C4CA5E}" dt="2023-12-01T13:25:29.622" v="243" actId="47"/>
        <pc:sldMkLst>
          <pc:docMk/>
          <pc:sldMk cId="3341449143" sldId="264"/>
        </pc:sldMkLst>
      </pc:sldChg>
      <pc:sldChg chg="del">
        <pc:chgData name="Nicolas Wulk" userId="38917cc55eb0149d" providerId="LiveId" clId="{BA845A0B-1150-4C7B-824D-6048A3C4CA5E}" dt="2023-12-01T13:25:30.938" v="244" actId="47"/>
        <pc:sldMkLst>
          <pc:docMk/>
          <pc:sldMk cId="3082592769" sldId="265"/>
        </pc:sldMkLst>
      </pc:sldChg>
      <pc:sldChg chg="modSp add mod">
        <pc:chgData name="Nicolas Wulk" userId="38917cc55eb0149d" providerId="LiveId" clId="{BA845A0B-1150-4C7B-824D-6048A3C4CA5E}" dt="2023-12-01T13:29:15.001" v="739" actId="404"/>
        <pc:sldMkLst>
          <pc:docMk/>
          <pc:sldMk cId="3593358182" sldId="266"/>
        </pc:sldMkLst>
        <pc:spChg chg="mod">
          <ac:chgData name="Nicolas Wulk" userId="38917cc55eb0149d" providerId="LiveId" clId="{BA845A0B-1150-4C7B-824D-6048A3C4CA5E}" dt="2023-12-01T13:24:03.107" v="202" actId="20577"/>
          <ac:spMkLst>
            <pc:docMk/>
            <pc:sldMk cId="3593358182" sldId="266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9:15.001" v="739" actId="404"/>
          <ac:spMkLst>
            <pc:docMk/>
            <pc:sldMk cId="3593358182" sldId="266"/>
            <ac:spMk id="3" creationId="{007B2C64-9555-E96B-CDC2-C41424AFFE79}"/>
          </ac:spMkLst>
        </pc:spChg>
      </pc:sldChg>
      <pc:sldChg chg="addSp modSp add mod ord">
        <pc:chgData name="Nicolas Wulk" userId="38917cc55eb0149d" providerId="LiveId" clId="{BA845A0B-1150-4C7B-824D-6048A3C4CA5E}" dt="2023-12-01T13:28:39.381" v="704" actId="1076"/>
        <pc:sldMkLst>
          <pc:docMk/>
          <pc:sldMk cId="562894175" sldId="267"/>
        </pc:sldMkLst>
        <pc:spChg chg="mod">
          <ac:chgData name="Nicolas Wulk" userId="38917cc55eb0149d" providerId="LiveId" clId="{BA845A0B-1150-4C7B-824D-6048A3C4CA5E}" dt="2023-12-01T13:25:38.610" v="270" actId="20577"/>
          <ac:spMkLst>
            <pc:docMk/>
            <pc:sldMk cId="562894175" sldId="267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5:33.774" v="245" actId="20577"/>
          <ac:spMkLst>
            <pc:docMk/>
            <pc:sldMk cId="562894175" sldId="267"/>
            <ac:spMk id="3" creationId="{007B2C64-9555-E96B-CDC2-C41424AFFE79}"/>
          </ac:spMkLst>
        </pc:spChg>
        <pc:picChg chg="add mod">
          <ac:chgData name="Nicolas Wulk" userId="38917cc55eb0149d" providerId="LiveId" clId="{BA845A0B-1150-4C7B-824D-6048A3C4CA5E}" dt="2023-12-01T13:28:39.381" v="704" actId="1076"/>
          <ac:picMkLst>
            <pc:docMk/>
            <pc:sldMk cId="562894175" sldId="267"/>
            <ac:picMk id="5" creationId="{639D85C7-2241-50D6-0A07-56328CA3B8E6}"/>
          </ac:picMkLst>
        </pc:picChg>
      </pc:sldChg>
      <pc:sldChg chg="modSp add mod">
        <pc:chgData name="Nicolas Wulk" userId="38917cc55eb0149d" providerId="LiveId" clId="{BA845A0B-1150-4C7B-824D-6048A3C4CA5E}" dt="2023-12-01T13:29:23.473" v="744" actId="20577"/>
        <pc:sldMkLst>
          <pc:docMk/>
          <pc:sldMk cId="1177966880" sldId="268"/>
        </pc:sldMkLst>
        <pc:spChg chg="mod">
          <ac:chgData name="Nicolas Wulk" userId="38917cc55eb0149d" providerId="LiveId" clId="{BA845A0B-1150-4C7B-824D-6048A3C4CA5E}" dt="2023-12-01T13:26:11.469" v="305" actId="20577"/>
          <ac:spMkLst>
            <pc:docMk/>
            <pc:sldMk cId="1177966880" sldId="268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9:23.473" v="744" actId="20577"/>
          <ac:spMkLst>
            <pc:docMk/>
            <pc:sldMk cId="1177966880" sldId="268"/>
            <ac:spMk id="3" creationId="{007B2C64-9555-E96B-CDC2-C41424AFFE79}"/>
          </ac:spMkLst>
        </pc:spChg>
      </pc:sldChg>
      <pc:sldChg chg="modSp add mod">
        <pc:chgData name="Nicolas Wulk" userId="38917cc55eb0149d" providerId="LiveId" clId="{BA845A0B-1150-4C7B-824D-6048A3C4CA5E}" dt="2023-12-01T13:29:08.844" v="736" actId="403"/>
        <pc:sldMkLst>
          <pc:docMk/>
          <pc:sldMk cId="4147338837" sldId="269"/>
        </pc:sldMkLst>
        <pc:spChg chg="mod">
          <ac:chgData name="Nicolas Wulk" userId="38917cc55eb0149d" providerId="LiveId" clId="{BA845A0B-1150-4C7B-824D-6048A3C4CA5E}" dt="2023-12-01T13:28:05.053" v="651" actId="20577"/>
          <ac:spMkLst>
            <pc:docMk/>
            <pc:sldMk cId="4147338837" sldId="269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9:08.844" v="736" actId="403"/>
          <ac:spMkLst>
            <pc:docMk/>
            <pc:sldMk cId="4147338837" sldId="269"/>
            <ac:spMk id="3" creationId="{007B2C64-9555-E96B-CDC2-C41424AFFE79}"/>
          </ac:spMkLst>
        </pc:spChg>
      </pc:sldChg>
      <pc:sldChg chg="addSp delSp modSp add mod setBg">
        <pc:chgData name="Nicolas Wulk" userId="38917cc55eb0149d" providerId="LiveId" clId="{BA845A0B-1150-4C7B-824D-6048A3C4CA5E}" dt="2023-12-01T13:29:01.567" v="732" actId="1076"/>
        <pc:sldMkLst>
          <pc:docMk/>
          <pc:sldMk cId="420613003" sldId="270"/>
        </pc:sldMkLst>
        <pc:spChg chg="mod">
          <ac:chgData name="Nicolas Wulk" userId="38917cc55eb0149d" providerId="LiveId" clId="{BA845A0B-1150-4C7B-824D-6048A3C4CA5E}" dt="2023-12-01T13:28:53.166" v="728" actId="26606"/>
          <ac:spMkLst>
            <pc:docMk/>
            <pc:sldMk cId="420613003" sldId="270"/>
            <ac:spMk id="2" creationId="{1E87E753-5831-EFF8-B4C1-922D2E6FE963}"/>
          </ac:spMkLst>
        </pc:spChg>
        <pc:spChg chg="mod ord">
          <ac:chgData name="Nicolas Wulk" userId="38917cc55eb0149d" providerId="LiveId" clId="{BA845A0B-1150-4C7B-824D-6048A3C4CA5E}" dt="2023-12-01T13:28:53.166" v="728" actId="26606"/>
          <ac:spMkLst>
            <pc:docMk/>
            <pc:sldMk cId="420613003" sldId="270"/>
            <ac:spMk id="3" creationId="{007B2C64-9555-E96B-CDC2-C41424AFFE79}"/>
          </ac:spMkLst>
        </pc:spChg>
        <pc:spChg chg="add del">
          <ac:chgData name="Nicolas Wulk" userId="38917cc55eb0149d" providerId="LiveId" clId="{BA845A0B-1150-4C7B-824D-6048A3C4CA5E}" dt="2023-12-01T13:28:53.166" v="728" actId="26606"/>
          <ac:spMkLst>
            <pc:docMk/>
            <pc:sldMk cId="420613003" sldId="270"/>
            <ac:spMk id="11" creationId="{C33BF9DD-8A45-4EEE-B231-0A14D322E5F9}"/>
          </ac:spMkLst>
        </pc:spChg>
        <pc:spChg chg="add del">
          <ac:chgData name="Nicolas Wulk" userId="38917cc55eb0149d" providerId="LiveId" clId="{BA845A0B-1150-4C7B-824D-6048A3C4CA5E}" dt="2023-12-01T13:28:53.166" v="728" actId="26606"/>
          <ac:spMkLst>
            <pc:docMk/>
            <pc:sldMk cId="420613003" sldId="270"/>
            <ac:spMk id="15" creationId="{D5FBCAC9-BD8B-4F3B-AD74-EF37D4211349}"/>
          </ac:spMkLst>
        </pc:spChg>
        <pc:spChg chg="add del">
          <ac:chgData name="Nicolas Wulk" userId="38917cc55eb0149d" providerId="LiveId" clId="{BA845A0B-1150-4C7B-824D-6048A3C4CA5E}" dt="2023-12-01T13:28:53.166" v="728" actId="26606"/>
          <ac:spMkLst>
            <pc:docMk/>
            <pc:sldMk cId="420613003" sldId="270"/>
            <ac:spMk id="17" creationId="{9556C5A8-AD7E-4CE7-87BE-9EA3B5E1786F}"/>
          </ac:spMkLst>
        </pc:spChg>
        <pc:picChg chg="del">
          <ac:chgData name="Nicolas Wulk" userId="38917cc55eb0149d" providerId="LiveId" clId="{BA845A0B-1150-4C7B-824D-6048A3C4CA5E}" dt="2023-12-01T13:28:46.550" v="723" actId="478"/>
          <ac:picMkLst>
            <pc:docMk/>
            <pc:sldMk cId="420613003" sldId="270"/>
            <ac:picMk id="5" creationId="{639D85C7-2241-50D6-0A07-56328CA3B8E6}"/>
          </ac:picMkLst>
        </pc:picChg>
        <pc:picChg chg="add mod">
          <ac:chgData name="Nicolas Wulk" userId="38917cc55eb0149d" providerId="LiveId" clId="{BA845A0B-1150-4C7B-824D-6048A3C4CA5E}" dt="2023-12-01T13:29:01.567" v="732" actId="1076"/>
          <ac:picMkLst>
            <pc:docMk/>
            <pc:sldMk cId="420613003" sldId="270"/>
            <ac:picMk id="6" creationId="{5ED8A226-9402-181E-DD0C-5CE0294D1DE3}"/>
          </ac:picMkLst>
        </pc:picChg>
        <pc:cxnChg chg="add del">
          <ac:chgData name="Nicolas Wulk" userId="38917cc55eb0149d" providerId="LiveId" clId="{BA845A0B-1150-4C7B-824D-6048A3C4CA5E}" dt="2023-12-01T13:28:53.166" v="728" actId="26606"/>
          <ac:cxnSpMkLst>
            <pc:docMk/>
            <pc:sldMk cId="420613003" sldId="270"/>
            <ac:cxnSpMk id="13" creationId="{9020DCC9-F851-4562-BB20-1AB3C51BFD08}"/>
          </ac:cxnSpMkLst>
        </pc:cxnChg>
      </pc:sldChg>
      <pc:sldChg chg="modSp add mod">
        <pc:chgData name="Nicolas Wulk" userId="38917cc55eb0149d" providerId="LiveId" clId="{BA845A0B-1150-4C7B-824D-6048A3C4CA5E}" dt="2023-12-01T13:29:46.424" v="872" actId="20577"/>
        <pc:sldMkLst>
          <pc:docMk/>
          <pc:sldMk cId="173405504" sldId="271"/>
        </pc:sldMkLst>
        <pc:spChg chg="mod">
          <ac:chgData name="Nicolas Wulk" userId="38917cc55eb0149d" providerId="LiveId" clId="{BA845A0B-1150-4C7B-824D-6048A3C4CA5E}" dt="2023-12-01T13:29:27.240" v="751" actId="20577"/>
          <ac:spMkLst>
            <pc:docMk/>
            <pc:sldMk cId="173405504" sldId="271"/>
            <ac:spMk id="2" creationId="{1E87E753-5831-EFF8-B4C1-922D2E6FE963}"/>
          </ac:spMkLst>
        </pc:spChg>
        <pc:spChg chg="mod">
          <ac:chgData name="Nicolas Wulk" userId="38917cc55eb0149d" providerId="LiveId" clId="{BA845A0B-1150-4C7B-824D-6048A3C4CA5E}" dt="2023-12-01T13:29:46.424" v="872" actId="20577"/>
          <ac:spMkLst>
            <pc:docMk/>
            <pc:sldMk cId="173405504" sldId="271"/>
            <ac:spMk id="3" creationId="{007B2C64-9555-E96B-CDC2-C41424AFFE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D6B96-F370-4FFE-86C4-DF0D11501D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B45301-0F49-4462-8049-6D13ED8E2142}">
      <dgm:prSet/>
      <dgm:spPr/>
      <dgm:t>
        <a:bodyPr/>
        <a:lstStyle/>
        <a:p>
          <a:r>
            <a:rPr lang="pt-BR" dirty="0"/>
            <a:t>Angélica Scot</a:t>
          </a:r>
          <a:endParaRPr lang="en-US" dirty="0"/>
        </a:p>
      </dgm:t>
    </dgm:pt>
    <dgm:pt modelId="{CA165169-DD23-49A9-BB1E-F852F42845E2}" type="parTrans" cxnId="{293032A2-9ADF-4BD5-B89F-DDF91CBD67DF}">
      <dgm:prSet/>
      <dgm:spPr/>
      <dgm:t>
        <a:bodyPr/>
        <a:lstStyle/>
        <a:p>
          <a:endParaRPr lang="en-US"/>
        </a:p>
      </dgm:t>
    </dgm:pt>
    <dgm:pt modelId="{52C7C158-C044-41D2-BD24-47954C0B359A}" type="sibTrans" cxnId="{293032A2-9ADF-4BD5-B89F-DDF91CBD67DF}">
      <dgm:prSet/>
      <dgm:spPr/>
      <dgm:t>
        <a:bodyPr/>
        <a:lstStyle/>
        <a:p>
          <a:endParaRPr lang="en-US"/>
        </a:p>
      </dgm:t>
    </dgm:pt>
    <dgm:pt modelId="{11B3C227-32D6-478B-824B-FE1EA9EC3D39}">
      <dgm:prSet/>
      <dgm:spPr/>
      <dgm:t>
        <a:bodyPr/>
        <a:lstStyle/>
        <a:p>
          <a:r>
            <a:rPr lang="pt-BR" dirty="0"/>
            <a:t>Matheus Soares</a:t>
          </a:r>
          <a:endParaRPr lang="en-US" dirty="0"/>
        </a:p>
      </dgm:t>
    </dgm:pt>
    <dgm:pt modelId="{F76F5ACC-70C3-4DDD-B46C-0AF276C9F713}" type="parTrans" cxnId="{481EE103-2D2F-4521-B0DC-BD3DC1CA6C2C}">
      <dgm:prSet/>
      <dgm:spPr/>
      <dgm:t>
        <a:bodyPr/>
        <a:lstStyle/>
        <a:p>
          <a:endParaRPr lang="en-US"/>
        </a:p>
      </dgm:t>
    </dgm:pt>
    <dgm:pt modelId="{B6DDD93C-E9AB-47C0-9081-E9ACBF4562D6}" type="sibTrans" cxnId="{481EE103-2D2F-4521-B0DC-BD3DC1CA6C2C}">
      <dgm:prSet/>
      <dgm:spPr/>
      <dgm:t>
        <a:bodyPr/>
        <a:lstStyle/>
        <a:p>
          <a:endParaRPr lang="en-US"/>
        </a:p>
      </dgm:t>
    </dgm:pt>
    <dgm:pt modelId="{F907A7CB-08CB-4617-BF0B-2D35AAD2FF1B}">
      <dgm:prSet phldr="0"/>
      <dgm:spPr/>
      <dgm:t>
        <a:bodyPr/>
        <a:lstStyle/>
        <a:p>
          <a:pPr rtl="0"/>
          <a:r>
            <a:rPr lang="pt-BR" b="1" dirty="0">
              <a:latin typeface="Calibri Light" panose="020F0302020204030204"/>
            </a:rPr>
            <a:t>Michele Freitas</a:t>
          </a:r>
          <a:endParaRPr lang="pt-BR" b="1" dirty="0"/>
        </a:p>
      </dgm:t>
    </dgm:pt>
    <dgm:pt modelId="{938A8853-82EC-4203-A9B6-1C12BEF4C721}" type="parTrans" cxnId="{EBEFBB82-5C4A-43ED-BE32-21382885E53E}">
      <dgm:prSet/>
      <dgm:spPr/>
      <dgm:t>
        <a:bodyPr/>
        <a:lstStyle/>
        <a:p>
          <a:endParaRPr lang="en-US"/>
        </a:p>
      </dgm:t>
    </dgm:pt>
    <dgm:pt modelId="{40350474-B9D7-41E2-9112-CA50C7AD1B5F}" type="sibTrans" cxnId="{EBEFBB82-5C4A-43ED-BE32-21382885E53E}">
      <dgm:prSet/>
      <dgm:spPr/>
      <dgm:t>
        <a:bodyPr/>
        <a:lstStyle/>
        <a:p>
          <a:endParaRPr lang="en-US"/>
        </a:p>
      </dgm:t>
    </dgm:pt>
    <dgm:pt modelId="{DE7BDF2B-94BC-4E50-AD87-15DC8674F04E}">
      <dgm:prSet phldr="0"/>
      <dgm:spPr/>
      <dgm:t>
        <a:bodyPr/>
        <a:lstStyle/>
        <a:p>
          <a:pPr rtl="0"/>
          <a:r>
            <a:rPr lang="pt-BR" b="1" dirty="0">
              <a:latin typeface="Calibri Light" panose="020F0302020204030204"/>
            </a:rPr>
            <a:t>Nicolas </a:t>
          </a:r>
          <a:r>
            <a:rPr lang="pt-BR" b="1" dirty="0" err="1">
              <a:latin typeface="Calibri Light" panose="020F0302020204030204"/>
            </a:rPr>
            <a:t>Wulk</a:t>
          </a:r>
          <a:endParaRPr lang="en-US" b="1" dirty="0"/>
        </a:p>
      </dgm:t>
    </dgm:pt>
    <dgm:pt modelId="{74D61723-D794-4533-9234-C8E504D517FD}" type="parTrans" cxnId="{00833E32-4ED7-464B-B3D2-EC88BA1708F9}">
      <dgm:prSet/>
      <dgm:spPr/>
      <dgm:t>
        <a:bodyPr/>
        <a:lstStyle/>
        <a:p>
          <a:endParaRPr lang="en-US"/>
        </a:p>
      </dgm:t>
    </dgm:pt>
    <dgm:pt modelId="{48DE231C-2057-44B2-A94D-FD4AEBC3A715}" type="sibTrans" cxnId="{00833E32-4ED7-464B-B3D2-EC88BA1708F9}">
      <dgm:prSet/>
      <dgm:spPr/>
      <dgm:t>
        <a:bodyPr/>
        <a:lstStyle/>
        <a:p>
          <a:endParaRPr lang="en-US"/>
        </a:p>
      </dgm:t>
    </dgm:pt>
    <dgm:pt modelId="{282B2D1A-266C-4A8C-BCAA-6DF160240328}">
      <dgm:prSet/>
      <dgm:spPr/>
      <dgm:t>
        <a:bodyPr/>
        <a:lstStyle/>
        <a:p>
          <a:r>
            <a:rPr lang="pt-BR" dirty="0"/>
            <a:t>Raquel </a:t>
          </a:r>
          <a:r>
            <a:rPr lang="pt-BR" dirty="0" err="1"/>
            <a:t>Bomjardim</a:t>
          </a:r>
          <a:endParaRPr lang="en-US" dirty="0" err="1"/>
        </a:p>
      </dgm:t>
    </dgm:pt>
    <dgm:pt modelId="{8606827A-47BE-48B8-8D6F-794D0732BA9B}" type="parTrans" cxnId="{1415F2D2-0BE2-4306-A4AC-D21856C71BD1}">
      <dgm:prSet/>
      <dgm:spPr/>
      <dgm:t>
        <a:bodyPr/>
        <a:lstStyle/>
        <a:p>
          <a:endParaRPr lang="en-US"/>
        </a:p>
      </dgm:t>
    </dgm:pt>
    <dgm:pt modelId="{99A6BC2E-6392-4168-837C-1900FE75F3C3}" type="sibTrans" cxnId="{1415F2D2-0BE2-4306-A4AC-D21856C71BD1}">
      <dgm:prSet/>
      <dgm:spPr/>
      <dgm:t>
        <a:bodyPr/>
        <a:lstStyle/>
        <a:p>
          <a:endParaRPr lang="en-US"/>
        </a:p>
      </dgm:t>
    </dgm:pt>
    <dgm:pt modelId="{414FA7F4-E465-46A5-8F5C-DD2578D7B5C9}">
      <dgm:prSet/>
      <dgm:spPr/>
      <dgm:t>
        <a:bodyPr/>
        <a:lstStyle/>
        <a:p>
          <a:r>
            <a:rPr lang="pt-BR" dirty="0"/>
            <a:t>Professor orientador: Will Ricardo dos Santos Machado</a:t>
          </a:r>
          <a:endParaRPr lang="en-US" dirty="0"/>
        </a:p>
      </dgm:t>
    </dgm:pt>
    <dgm:pt modelId="{E9F01D63-6ED7-4C66-982E-27468B0E4850}" type="parTrans" cxnId="{ED0DF895-828A-4DA3-967D-36C5F06006C8}">
      <dgm:prSet/>
      <dgm:spPr/>
      <dgm:t>
        <a:bodyPr/>
        <a:lstStyle/>
        <a:p>
          <a:endParaRPr lang="en-US"/>
        </a:p>
      </dgm:t>
    </dgm:pt>
    <dgm:pt modelId="{749A8BF5-F7DA-4E5D-B4F2-25D9CD14BA9B}" type="sibTrans" cxnId="{ED0DF895-828A-4DA3-967D-36C5F06006C8}">
      <dgm:prSet/>
      <dgm:spPr/>
      <dgm:t>
        <a:bodyPr/>
        <a:lstStyle/>
        <a:p>
          <a:endParaRPr lang="en-US"/>
        </a:p>
      </dgm:t>
    </dgm:pt>
    <dgm:pt modelId="{81A7D141-5551-4849-A951-7BFEDD5E629D}" type="pres">
      <dgm:prSet presAssocID="{B03D6B96-F370-4FFE-86C4-DF0D11501DB3}" presName="vert0" presStyleCnt="0">
        <dgm:presLayoutVars>
          <dgm:dir/>
          <dgm:animOne val="branch"/>
          <dgm:animLvl val="lvl"/>
        </dgm:presLayoutVars>
      </dgm:prSet>
      <dgm:spPr/>
    </dgm:pt>
    <dgm:pt modelId="{D0792A9C-BEDE-491A-8F5D-7428C5C1E02D}" type="pres">
      <dgm:prSet presAssocID="{8FB45301-0F49-4462-8049-6D13ED8E2142}" presName="thickLine" presStyleLbl="alignNode1" presStyleIdx="0" presStyleCnt="6"/>
      <dgm:spPr/>
    </dgm:pt>
    <dgm:pt modelId="{96BC9287-8660-4129-9174-7259F4A2AAD1}" type="pres">
      <dgm:prSet presAssocID="{8FB45301-0F49-4462-8049-6D13ED8E2142}" presName="horz1" presStyleCnt="0"/>
      <dgm:spPr/>
    </dgm:pt>
    <dgm:pt modelId="{F7379C8D-6436-454E-8A96-2472819F5170}" type="pres">
      <dgm:prSet presAssocID="{8FB45301-0F49-4462-8049-6D13ED8E2142}" presName="tx1" presStyleLbl="revTx" presStyleIdx="0" presStyleCnt="6"/>
      <dgm:spPr/>
    </dgm:pt>
    <dgm:pt modelId="{B922A3FB-660F-409E-BF28-1198E2C75406}" type="pres">
      <dgm:prSet presAssocID="{8FB45301-0F49-4462-8049-6D13ED8E2142}" presName="vert1" presStyleCnt="0"/>
      <dgm:spPr/>
    </dgm:pt>
    <dgm:pt modelId="{92D611D5-BF34-40A1-AB3E-D4648697CA01}" type="pres">
      <dgm:prSet presAssocID="{11B3C227-32D6-478B-824B-FE1EA9EC3D39}" presName="thickLine" presStyleLbl="alignNode1" presStyleIdx="1" presStyleCnt="6"/>
      <dgm:spPr/>
    </dgm:pt>
    <dgm:pt modelId="{52B6DE41-EEC6-48CE-81D1-31451C007BE0}" type="pres">
      <dgm:prSet presAssocID="{11B3C227-32D6-478B-824B-FE1EA9EC3D39}" presName="horz1" presStyleCnt="0"/>
      <dgm:spPr/>
    </dgm:pt>
    <dgm:pt modelId="{E57B294D-5904-49E4-BE86-660BE192B23E}" type="pres">
      <dgm:prSet presAssocID="{11B3C227-32D6-478B-824B-FE1EA9EC3D39}" presName="tx1" presStyleLbl="revTx" presStyleIdx="1" presStyleCnt="6"/>
      <dgm:spPr/>
    </dgm:pt>
    <dgm:pt modelId="{5CFDD3E6-DB78-43B7-8C1A-E76611A2E45D}" type="pres">
      <dgm:prSet presAssocID="{11B3C227-32D6-478B-824B-FE1EA9EC3D39}" presName="vert1" presStyleCnt="0"/>
      <dgm:spPr/>
    </dgm:pt>
    <dgm:pt modelId="{566AFCD1-A3D9-4834-9863-488AFAD0943C}" type="pres">
      <dgm:prSet presAssocID="{F907A7CB-08CB-4617-BF0B-2D35AAD2FF1B}" presName="thickLine" presStyleLbl="alignNode1" presStyleIdx="2" presStyleCnt="6"/>
      <dgm:spPr/>
    </dgm:pt>
    <dgm:pt modelId="{76DB20B1-D10D-48C5-AB26-ADA79CF3A767}" type="pres">
      <dgm:prSet presAssocID="{F907A7CB-08CB-4617-BF0B-2D35AAD2FF1B}" presName="horz1" presStyleCnt="0"/>
      <dgm:spPr/>
    </dgm:pt>
    <dgm:pt modelId="{2D98A251-D2C8-4F6D-8083-965CC49D39D1}" type="pres">
      <dgm:prSet presAssocID="{F907A7CB-08CB-4617-BF0B-2D35AAD2FF1B}" presName="tx1" presStyleLbl="revTx" presStyleIdx="2" presStyleCnt="6"/>
      <dgm:spPr/>
    </dgm:pt>
    <dgm:pt modelId="{6D528B90-7831-4183-ADCF-AA527766C77B}" type="pres">
      <dgm:prSet presAssocID="{F907A7CB-08CB-4617-BF0B-2D35AAD2FF1B}" presName="vert1" presStyleCnt="0"/>
      <dgm:spPr/>
    </dgm:pt>
    <dgm:pt modelId="{AC66F4B4-120F-4F18-9967-D4C122EC8B2C}" type="pres">
      <dgm:prSet presAssocID="{DE7BDF2B-94BC-4E50-AD87-15DC8674F04E}" presName="thickLine" presStyleLbl="alignNode1" presStyleIdx="3" presStyleCnt="6"/>
      <dgm:spPr/>
    </dgm:pt>
    <dgm:pt modelId="{07EFEEAC-E936-4BEC-B627-1FF7AE1D7E45}" type="pres">
      <dgm:prSet presAssocID="{DE7BDF2B-94BC-4E50-AD87-15DC8674F04E}" presName="horz1" presStyleCnt="0"/>
      <dgm:spPr/>
    </dgm:pt>
    <dgm:pt modelId="{1F77925A-1845-451F-A908-1CB79D1A96A4}" type="pres">
      <dgm:prSet presAssocID="{DE7BDF2B-94BC-4E50-AD87-15DC8674F04E}" presName="tx1" presStyleLbl="revTx" presStyleIdx="3" presStyleCnt="6"/>
      <dgm:spPr/>
    </dgm:pt>
    <dgm:pt modelId="{7117FE71-C6FE-437A-9B59-EAA448645957}" type="pres">
      <dgm:prSet presAssocID="{DE7BDF2B-94BC-4E50-AD87-15DC8674F04E}" presName="vert1" presStyleCnt="0"/>
      <dgm:spPr/>
    </dgm:pt>
    <dgm:pt modelId="{22338508-4301-4AF9-A367-6A09FCC5BC86}" type="pres">
      <dgm:prSet presAssocID="{282B2D1A-266C-4A8C-BCAA-6DF160240328}" presName="thickLine" presStyleLbl="alignNode1" presStyleIdx="4" presStyleCnt="6"/>
      <dgm:spPr/>
    </dgm:pt>
    <dgm:pt modelId="{75B5F825-8A39-400F-A869-6C0111879680}" type="pres">
      <dgm:prSet presAssocID="{282B2D1A-266C-4A8C-BCAA-6DF160240328}" presName="horz1" presStyleCnt="0"/>
      <dgm:spPr/>
    </dgm:pt>
    <dgm:pt modelId="{89F92F45-DA3D-40AD-B47F-EC4EFA6440FF}" type="pres">
      <dgm:prSet presAssocID="{282B2D1A-266C-4A8C-BCAA-6DF160240328}" presName="tx1" presStyleLbl="revTx" presStyleIdx="4" presStyleCnt="6"/>
      <dgm:spPr/>
    </dgm:pt>
    <dgm:pt modelId="{91B2535A-9CED-4487-B932-A47B9ED4B8B5}" type="pres">
      <dgm:prSet presAssocID="{282B2D1A-266C-4A8C-BCAA-6DF160240328}" presName="vert1" presStyleCnt="0"/>
      <dgm:spPr/>
    </dgm:pt>
    <dgm:pt modelId="{F465BB3F-6197-44F9-AEBF-ECAC73E6DBBA}" type="pres">
      <dgm:prSet presAssocID="{414FA7F4-E465-46A5-8F5C-DD2578D7B5C9}" presName="thickLine" presStyleLbl="alignNode1" presStyleIdx="5" presStyleCnt="6"/>
      <dgm:spPr/>
    </dgm:pt>
    <dgm:pt modelId="{18C098D1-BDA3-4B0D-A1CC-F119FDFA2BD8}" type="pres">
      <dgm:prSet presAssocID="{414FA7F4-E465-46A5-8F5C-DD2578D7B5C9}" presName="horz1" presStyleCnt="0"/>
      <dgm:spPr/>
    </dgm:pt>
    <dgm:pt modelId="{C40866B2-3CE9-4718-B484-45E68779BCF7}" type="pres">
      <dgm:prSet presAssocID="{414FA7F4-E465-46A5-8F5C-DD2578D7B5C9}" presName="tx1" presStyleLbl="revTx" presStyleIdx="5" presStyleCnt="6"/>
      <dgm:spPr/>
    </dgm:pt>
    <dgm:pt modelId="{B2AD3835-18FC-4D0D-9515-F0F80B350F22}" type="pres">
      <dgm:prSet presAssocID="{414FA7F4-E465-46A5-8F5C-DD2578D7B5C9}" presName="vert1" presStyleCnt="0"/>
      <dgm:spPr/>
    </dgm:pt>
  </dgm:ptLst>
  <dgm:cxnLst>
    <dgm:cxn modelId="{481EE103-2D2F-4521-B0DC-BD3DC1CA6C2C}" srcId="{B03D6B96-F370-4FFE-86C4-DF0D11501DB3}" destId="{11B3C227-32D6-478B-824B-FE1EA9EC3D39}" srcOrd="1" destOrd="0" parTransId="{F76F5ACC-70C3-4DDD-B46C-0AF276C9F713}" sibTransId="{B6DDD93C-E9AB-47C0-9081-E9ACBF4562D6}"/>
    <dgm:cxn modelId="{92D1FA0B-2D9D-4F98-92DF-F94B901DA4D2}" type="presOf" srcId="{8FB45301-0F49-4462-8049-6D13ED8E2142}" destId="{F7379C8D-6436-454E-8A96-2472819F5170}" srcOrd="0" destOrd="0" presId="urn:microsoft.com/office/officeart/2008/layout/LinedList"/>
    <dgm:cxn modelId="{00833E32-4ED7-464B-B3D2-EC88BA1708F9}" srcId="{B03D6B96-F370-4FFE-86C4-DF0D11501DB3}" destId="{DE7BDF2B-94BC-4E50-AD87-15DC8674F04E}" srcOrd="3" destOrd="0" parTransId="{74D61723-D794-4533-9234-C8E504D517FD}" sibTransId="{48DE231C-2057-44B2-A94D-FD4AEBC3A715}"/>
    <dgm:cxn modelId="{9FD62A5E-5A41-4FA5-962A-9FD96572FC3E}" type="presOf" srcId="{282B2D1A-266C-4A8C-BCAA-6DF160240328}" destId="{89F92F45-DA3D-40AD-B47F-EC4EFA6440FF}" srcOrd="0" destOrd="0" presId="urn:microsoft.com/office/officeart/2008/layout/LinedList"/>
    <dgm:cxn modelId="{50938742-88A0-4C0C-8648-6A155729C5BB}" type="presOf" srcId="{414FA7F4-E465-46A5-8F5C-DD2578D7B5C9}" destId="{C40866B2-3CE9-4718-B484-45E68779BCF7}" srcOrd="0" destOrd="0" presId="urn:microsoft.com/office/officeart/2008/layout/LinedList"/>
    <dgm:cxn modelId="{EBEFBB82-5C4A-43ED-BE32-21382885E53E}" srcId="{B03D6B96-F370-4FFE-86C4-DF0D11501DB3}" destId="{F907A7CB-08CB-4617-BF0B-2D35AAD2FF1B}" srcOrd="2" destOrd="0" parTransId="{938A8853-82EC-4203-A9B6-1C12BEF4C721}" sibTransId="{40350474-B9D7-41E2-9112-CA50C7AD1B5F}"/>
    <dgm:cxn modelId="{ED0DF895-828A-4DA3-967D-36C5F06006C8}" srcId="{B03D6B96-F370-4FFE-86C4-DF0D11501DB3}" destId="{414FA7F4-E465-46A5-8F5C-DD2578D7B5C9}" srcOrd="5" destOrd="0" parTransId="{E9F01D63-6ED7-4C66-982E-27468B0E4850}" sibTransId="{749A8BF5-F7DA-4E5D-B4F2-25D9CD14BA9B}"/>
    <dgm:cxn modelId="{293032A2-9ADF-4BD5-B89F-DDF91CBD67DF}" srcId="{B03D6B96-F370-4FFE-86C4-DF0D11501DB3}" destId="{8FB45301-0F49-4462-8049-6D13ED8E2142}" srcOrd="0" destOrd="0" parTransId="{CA165169-DD23-49A9-BB1E-F852F42845E2}" sibTransId="{52C7C158-C044-41D2-BD24-47954C0B359A}"/>
    <dgm:cxn modelId="{1415F2D2-0BE2-4306-A4AC-D21856C71BD1}" srcId="{B03D6B96-F370-4FFE-86C4-DF0D11501DB3}" destId="{282B2D1A-266C-4A8C-BCAA-6DF160240328}" srcOrd="4" destOrd="0" parTransId="{8606827A-47BE-48B8-8D6F-794D0732BA9B}" sibTransId="{99A6BC2E-6392-4168-837C-1900FE75F3C3}"/>
    <dgm:cxn modelId="{9CABA5D5-7D6F-43D6-BB6D-187AF3B2C113}" type="presOf" srcId="{B03D6B96-F370-4FFE-86C4-DF0D11501DB3}" destId="{81A7D141-5551-4849-A951-7BFEDD5E629D}" srcOrd="0" destOrd="0" presId="urn:microsoft.com/office/officeart/2008/layout/LinedList"/>
    <dgm:cxn modelId="{ACEFA8F1-276B-4B25-90B9-F793EC854017}" type="presOf" srcId="{DE7BDF2B-94BC-4E50-AD87-15DC8674F04E}" destId="{1F77925A-1845-451F-A908-1CB79D1A96A4}" srcOrd="0" destOrd="0" presId="urn:microsoft.com/office/officeart/2008/layout/LinedList"/>
    <dgm:cxn modelId="{36D1BDF5-1B7F-4982-AA64-18F9BAD28A5C}" type="presOf" srcId="{11B3C227-32D6-478B-824B-FE1EA9EC3D39}" destId="{E57B294D-5904-49E4-BE86-660BE192B23E}" srcOrd="0" destOrd="0" presId="urn:microsoft.com/office/officeart/2008/layout/LinedList"/>
    <dgm:cxn modelId="{B81DDFF6-D028-4591-8414-D8A318FD8C32}" type="presOf" srcId="{F907A7CB-08CB-4617-BF0B-2D35AAD2FF1B}" destId="{2D98A251-D2C8-4F6D-8083-965CC49D39D1}" srcOrd="0" destOrd="0" presId="urn:microsoft.com/office/officeart/2008/layout/LinedList"/>
    <dgm:cxn modelId="{3AA7F2B5-685F-4C19-BE91-B2D5E937F125}" type="presParOf" srcId="{81A7D141-5551-4849-A951-7BFEDD5E629D}" destId="{D0792A9C-BEDE-491A-8F5D-7428C5C1E02D}" srcOrd="0" destOrd="0" presId="urn:microsoft.com/office/officeart/2008/layout/LinedList"/>
    <dgm:cxn modelId="{8C03D602-36ED-4828-97B0-89E67254E6A4}" type="presParOf" srcId="{81A7D141-5551-4849-A951-7BFEDD5E629D}" destId="{96BC9287-8660-4129-9174-7259F4A2AAD1}" srcOrd="1" destOrd="0" presId="urn:microsoft.com/office/officeart/2008/layout/LinedList"/>
    <dgm:cxn modelId="{6E14EC37-AE02-4084-AA72-46FF845B6683}" type="presParOf" srcId="{96BC9287-8660-4129-9174-7259F4A2AAD1}" destId="{F7379C8D-6436-454E-8A96-2472819F5170}" srcOrd="0" destOrd="0" presId="urn:microsoft.com/office/officeart/2008/layout/LinedList"/>
    <dgm:cxn modelId="{EC100B36-8C0E-4184-9EDB-DFA61939F4A3}" type="presParOf" srcId="{96BC9287-8660-4129-9174-7259F4A2AAD1}" destId="{B922A3FB-660F-409E-BF28-1198E2C75406}" srcOrd="1" destOrd="0" presId="urn:microsoft.com/office/officeart/2008/layout/LinedList"/>
    <dgm:cxn modelId="{BFFF52E6-2F3C-4326-9DE3-521C83E54DA8}" type="presParOf" srcId="{81A7D141-5551-4849-A951-7BFEDD5E629D}" destId="{92D611D5-BF34-40A1-AB3E-D4648697CA01}" srcOrd="2" destOrd="0" presId="urn:microsoft.com/office/officeart/2008/layout/LinedList"/>
    <dgm:cxn modelId="{6C2810B6-29F8-4DD8-B80C-2705EAFD0312}" type="presParOf" srcId="{81A7D141-5551-4849-A951-7BFEDD5E629D}" destId="{52B6DE41-EEC6-48CE-81D1-31451C007BE0}" srcOrd="3" destOrd="0" presId="urn:microsoft.com/office/officeart/2008/layout/LinedList"/>
    <dgm:cxn modelId="{2E6DC61E-38F1-482B-8EE9-1CFFCB03721A}" type="presParOf" srcId="{52B6DE41-EEC6-48CE-81D1-31451C007BE0}" destId="{E57B294D-5904-49E4-BE86-660BE192B23E}" srcOrd="0" destOrd="0" presId="urn:microsoft.com/office/officeart/2008/layout/LinedList"/>
    <dgm:cxn modelId="{CE9EFF93-BD6A-48F4-B52F-C0C92F747410}" type="presParOf" srcId="{52B6DE41-EEC6-48CE-81D1-31451C007BE0}" destId="{5CFDD3E6-DB78-43B7-8C1A-E76611A2E45D}" srcOrd="1" destOrd="0" presId="urn:microsoft.com/office/officeart/2008/layout/LinedList"/>
    <dgm:cxn modelId="{440F0377-876C-404E-B2BE-5BE59713D1FD}" type="presParOf" srcId="{81A7D141-5551-4849-A951-7BFEDD5E629D}" destId="{566AFCD1-A3D9-4834-9863-488AFAD0943C}" srcOrd="4" destOrd="0" presId="urn:microsoft.com/office/officeart/2008/layout/LinedList"/>
    <dgm:cxn modelId="{ED0AA095-EC26-4B55-957D-E79168426328}" type="presParOf" srcId="{81A7D141-5551-4849-A951-7BFEDD5E629D}" destId="{76DB20B1-D10D-48C5-AB26-ADA79CF3A767}" srcOrd="5" destOrd="0" presId="urn:microsoft.com/office/officeart/2008/layout/LinedList"/>
    <dgm:cxn modelId="{10A49B85-1222-4E2F-A7E7-C193ABC11FD8}" type="presParOf" srcId="{76DB20B1-D10D-48C5-AB26-ADA79CF3A767}" destId="{2D98A251-D2C8-4F6D-8083-965CC49D39D1}" srcOrd="0" destOrd="0" presId="urn:microsoft.com/office/officeart/2008/layout/LinedList"/>
    <dgm:cxn modelId="{BDC37C73-6AA5-4CF0-A684-BD22BDC88AF5}" type="presParOf" srcId="{76DB20B1-D10D-48C5-AB26-ADA79CF3A767}" destId="{6D528B90-7831-4183-ADCF-AA527766C77B}" srcOrd="1" destOrd="0" presId="urn:microsoft.com/office/officeart/2008/layout/LinedList"/>
    <dgm:cxn modelId="{ADF9D1F2-165C-4C1D-B672-4C2A9A5AEC1E}" type="presParOf" srcId="{81A7D141-5551-4849-A951-7BFEDD5E629D}" destId="{AC66F4B4-120F-4F18-9967-D4C122EC8B2C}" srcOrd="6" destOrd="0" presId="urn:microsoft.com/office/officeart/2008/layout/LinedList"/>
    <dgm:cxn modelId="{99ABA722-0B3D-4F7F-9900-88A85ABEFBD4}" type="presParOf" srcId="{81A7D141-5551-4849-A951-7BFEDD5E629D}" destId="{07EFEEAC-E936-4BEC-B627-1FF7AE1D7E45}" srcOrd="7" destOrd="0" presId="urn:microsoft.com/office/officeart/2008/layout/LinedList"/>
    <dgm:cxn modelId="{2553960F-03A4-4605-B55C-341F14DCF3F3}" type="presParOf" srcId="{07EFEEAC-E936-4BEC-B627-1FF7AE1D7E45}" destId="{1F77925A-1845-451F-A908-1CB79D1A96A4}" srcOrd="0" destOrd="0" presId="urn:microsoft.com/office/officeart/2008/layout/LinedList"/>
    <dgm:cxn modelId="{7ACCFB7B-484A-4CF3-934B-7187D8057227}" type="presParOf" srcId="{07EFEEAC-E936-4BEC-B627-1FF7AE1D7E45}" destId="{7117FE71-C6FE-437A-9B59-EAA448645957}" srcOrd="1" destOrd="0" presId="urn:microsoft.com/office/officeart/2008/layout/LinedList"/>
    <dgm:cxn modelId="{DD6802E8-EF47-4C27-B68E-C32372BF9EFE}" type="presParOf" srcId="{81A7D141-5551-4849-A951-7BFEDD5E629D}" destId="{22338508-4301-4AF9-A367-6A09FCC5BC86}" srcOrd="8" destOrd="0" presId="urn:microsoft.com/office/officeart/2008/layout/LinedList"/>
    <dgm:cxn modelId="{89BB98A2-F257-4881-A349-9CDBB456A737}" type="presParOf" srcId="{81A7D141-5551-4849-A951-7BFEDD5E629D}" destId="{75B5F825-8A39-400F-A869-6C0111879680}" srcOrd="9" destOrd="0" presId="urn:microsoft.com/office/officeart/2008/layout/LinedList"/>
    <dgm:cxn modelId="{A0641959-377C-43E9-BECC-45E9643745A5}" type="presParOf" srcId="{75B5F825-8A39-400F-A869-6C0111879680}" destId="{89F92F45-DA3D-40AD-B47F-EC4EFA6440FF}" srcOrd="0" destOrd="0" presId="urn:microsoft.com/office/officeart/2008/layout/LinedList"/>
    <dgm:cxn modelId="{DB5848D5-0130-4018-9337-A01577479703}" type="presParOf" srcId="{75B5F825-8A39-400F-A869-6C0111879680}" destId="{91B2535A-9CED-4487-B932-A47B9ED4B8B5}" srcOrd="1" destOrd="0" presId="urn:microsoft.com/office/officeart/2008/layout/LinedList"/>
    <dgm:cxn modelId="{D8A7BDCB-CE67-4441-9E34-A2F4A32491AE}" type="presParOf" srcId="{81A7D141-5551-4849-A951-7BFEDD5E629D}" destId="{F465BB3F-6197-44F9-AEBF-ECAC73E6DBBA}" srcOrd="10" destOrd="0" presId="urn:microsoft.com/office/officeart/2008/layout/LinedList"/>
    <dgm:cxn modelId="{9D78800E-692A-4C41-AB10-D56272D8C867}" type="presParOf" srcId="{81A7D141-5551-4849-A951-7BFEDD5E629D}" destId="{18C098D1-BDA3-4B0D-A1CC-F119FDFA2BD8}" srcOrd="11" destOrd="0" presId="urn:microsoft.com/office/officeart/2008/layout/LinedList"/>
    <dgm:cxn modelId="{69AD2F7B-8AC9-45E9-A569-9D01E87F0EDC}" type="presParOf" srcId="{18C098D1-BDA3-4B0D-A1CC-F119FDFA2BD8}" destId="{C40866B2-3CE9-4718-B484-45E68779BCF7}" srcOrd="0" destOrd="0" presId="urn:microsoft.com/office/officeart/2008/layout/LinedList"/>
    <dgm:cxn modelId="{BC5E0636-3BD0-4B17-80FD-FDEEC1D8A11D}" type="presParOf" srcId="{18C098D1-BDA3-4B0D-A1CC-F119FDFA2BD8}" destId="{B2AD3835-18FC-4D0D-9515-F0F80B350F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92A9C-BEDE-491A-8F5D-7428C5C1E02D}">
      <dsp:nvSpPr>
        <dsp:cNvPr id="0" name=""/>
        <dsp:cNvSpPr/>
      </dsp:nvSpPr>
      <dsp:spPr>
        <a:xfrm>
          <a:off x="0" y="196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79C8D-6436-454E-8A96-2472819F5170}">
      <dsp:nvSpPr>
        <dsp:cNvPr id="0" name=""/>
        <dsp:cNvSpPr/>
      </dsp:nvSpPr>
      <dsp:spPr>
        <a:xfrm>
          <a:off x="0" y="1964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Angélica Scot</a:t>
          </a:r>
          <a:endParaRPr lang="en-US" sz="3100" kern="1200" dirty="0"/>
        </a:p>
      </dsp:txBody>
      <dsp:txXfrm>
        <a:off x="0" y="1964"/>
        <a:ext cx="10058399" cy="669905"/>
      </dsp:txXfrm>
    </dsp:sp>
    <dsp:sp modelId="{92D611D5-BF34-40A1-AB3E-D4648697CA01}">
      <dsp:nvSpPr>
        <dsp:cNvPr id="0" name=""/>
        <dsp:cNvSpPr/>
      </dsp:nvSpPr>
      <dsp:spPr>
        <a:xfrm>
          <a:off x="0" y="67186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B294D-5904-49E4-BE86-660BE192B23E}">
      <dsp:nvSpPr>
        <dsp:cNvPr id="0" name=""/>
        <dsp:cNvSpPr/>
      </dsp:nvSpPr>
      <dsp:spPr>
        <a:xfrm>
          <a:off x="0" y="671869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Matheus Soares</a:t>
          </a:r>
          <a:endParaRPr lang="en-US" sz="3100" kern="1200" dirty="0"/>
        </a:p>
      </dsp:txBody>
      <dsp:txXfrm>
        <a:off x="0" y="671869"/>
        <a:ext cx="10058399" cy="669905"/>
      </dsp:txXfrm>
    </dsp:sp>
    <dsp:sp modelId="{566AFCD1-A3D9-4834-9863-488AFAD0943C}">
      <dsp:nvSpPr>
        <dsp:cNvPr id="0" name=""/>
        <dsp:cNvSpPr/>
      </dsp:nvSpPr>
      <dsp:spPr>
        <a:xfrm>
          <a:off x="0" y="134177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8A251-D2C8-4F6D-8083-965CC49D39D1}">
      <dsp:nvSpPr>
        <dsp:cNvPr id="0" name=""/>
        <dsp:cNvSpPr/>
      </dsp:nvSpPr>
      <dsp:spPr>
        <a:xfrm>
          <a:off x="0" y="1341774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>
              <a:latin typeface="Calibri Light" panose="020F0302020204030204"/>
            </a:rPr>
            <a:t>Michele Freitas</a:t>
          </a:r>
          <a:endParaRPr lang="pt-BR" sz="3100" b="1" kern="1200" dirty="0"/>
        </a:p>
      </dsp:txBody>
      <dsp:txXfrm>
        <a:off x="0" y="1341774"/>
        <a:ext cx="10058399" cy="669905"/>
      </dsp:txXfrm>
    </dsp:sp>
    <dsp:sp modelId="{AC66F4B4-120F-4F18-9967-D4C122EC8B2C}">
      <dsp:nvSpPr>
        <dsp:cNvPr id="0" name=""/>
        <dsp:cNvSpPr/>
      </dsp:nvSpPr>
      <dsp:spPr>
        <a:xfrm>
          <a:off x="0" y="201167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7925A-1845-451F-A908-1CB79D1A96A4}">
      <dsp:nvSpPr>
        <dsp:cNvPr id="0" name=""/>
        <dsp:cNvSpPr/>
      </dsp:nvSpPr>
      <dsp:spPr>
        <a:xfrm>
          <a:off x="0" y="2011680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>
              <a:latin typeface="Calibri Light" panose="020F0302020204030204"/>
            </a:rPr>
            <a:t>Nicolas </a:t>
          </a:r>
          <a:r>
            <a:rPr lang="pt-BR" sz="3100" b="1" kern="1200" dirty="0" err="1">
              <a:latin typeface="Calibri Light" panose="020F0302020204030204"/>
            </a:rPr>
            <a:t>Wulk</a:t>
          </a:r>
          <a:endParaRPr lang="en-US" sz="3100" b="1" kern="1200" dirty="0"/>
        </a:p>
      </dsp:txBody>
      <dsp:txXfrm>
        <a:off x="0" y="2011680"/>
        <a:ext cx="10058399" cy="669905"/>
      </dsp:txXfrm>
    </dsp:sp>
    <dsp:sp modelId="{22338508-4301-4AF9-A367-6A09FCC5BC86}">
      <dsp:nvSpPr>
        <dsp:cNvPr id="0" name=""/>
        <dsp:cNvSpPr/>
      </dsp:nvSpPr>
      <dsp:spPr>
        <a:xfrm>
          <a:off x="0" y="268158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92F45-DA3D-40AD-B47F-EC4EFA6440FF}">
      <dsp:nvSpPr>
        <dsp:cNvPr id="0" name=""/>
        <dsp:cNvSpPr/>
      </dsp:nvSpPr>
      <dsp:spPr>
        <a:xfrm>
          <a:off x="0" y="2681585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Raquel </a:t>
          </a:r>
          <a:r>
            <a:rPr lang="pt-BR" sz="3100" kern="1200" dirty="0" err="1"/>
            <a:t>Bomjardim</a:t>
          </a:r>
          <a:endParaRPr lang="en-US" sz="3100" kern="1200" dirty="0" err="1"/>
        </a:p>
      </dsp:txBody>
      <dsp:txXfrm>
        <a:off x="0" y="2681585"/>
        <a:ext cx="10058399" cy="669905"/>
      </dsp:txXfrm>
    </dsp:sp>
    <dsp:sp modelId="{F465BB3F-6197-44F9-AEBF-ECAC73E6DBBA}">
      <dsp:nvSpPr>
        <dsp:cNvPr id="0" name=""/>
        <dsp:cNvSpPr/>
      </dsp:nvSpPr>
      <dsp:spPr>
        <a:xfrm>
          <a:off x="0" y="335149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866B2-3CE9-4718-B484-45E68779BCF7}">
      <dsp:nvSpPr>
        <dsp:cNvPr id="0" name=""/>
        <dsp:cNvSpPr/>
      </dsp:nvSpPr>
      <dsp:spPr>
        <a:xfrm>
          <a:off x="0" y="3351490"/>
          <a:ext cx="10058399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Professor orientador: Will Ricardo dos Santos Machado</a:t>
          </a:r>
          <a:endParaRPr lang="en-US" sz="3100" kern="1200" dirty="0"/>
        </a:p>
      </dsp:txBody>
      <dsp:txXfrm>
        <a:off x="0" y="3351490"/>
        <a:ext cx="10058399" cy="669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5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2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3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ACAA2-475C-BA4C-4C55-95E920B5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Apresentação - Projeto Ampare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8FAD2-79BC-F2CD-B8E2-20B59CDB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500" dirty="0">
                <a:solidFill>
                  <a:srgbClr val="FFFFFF"/>
                </a:solidFill>
                <a:latin typeface="Bahnschrift"/>
              </a:rPr>
              <a:t>PUC-MG Virtual</a:t>
            </a:r>
          </a:p>
          <a:p>
            <a:r>
              <a:rPr lang="pt-BR" sz="1500" dirty="0">
                <a:solidFill>
                  <a:srgbClr val="FFFFFF"/>
                </a:solidFill>
                <a:latin typeface="Bahnschrift"/>
              </a:rPr>
              <a:t>Disciplina Projeto: Aplicações Web – Eixo 3</a:t>
            </a:r>
          </a:p>
          <a:p>
            <a:r>
              <a:rPr lang="pt-BR" sz="1500" dirty="0">
                <a:solidFill>
                  <a:srgbClr val="FFFFFF"/>
                </a:solidFill>
                <a:latin typeface="Bahnschrift"/>
              </a:rPr>
              <a:t>Dezembro de 2023</a:t>
            </a:r>
          </a:p>
        </p:txBody>
      </p:sp>
    </p:spTree>
    <p:extLst>
      <p:ext uri="{BB962C8B-B14F-4D97-AF65-F5344CB8AC3E}">
        <p14:creationId xmlns:p14="http://schemas.microsoft.com/office/powerpoint/2010/main" val="210990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envolvida (Grupo 3)</a:t>
            </a: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92D125BF-C032-7621-5A92-62E6A1502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9640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61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Projeto </a:t>
            </a:r>
            <a:r>
              <a:rPr lang="pt-BR" sz="2800" b="1" dirty="0"/>
              <a:t>AMPARE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dirty="0"/>
              <a:t>Criação de sistema para conectar voluntários e ONGs que precisam de apoio em situação de emergência</a:t>
            </a:r>
          </a:p>
        </p:txBody>
      </p:sp>
    </p:spTree>
    <p:extLst>
      <p:ext uri="{BB962C8B-B14F-4D97-AF65-F5344CB8AC3E}">
        <p14:creationId xmlns:p14="http://schemas.microsoft.com/office/powerpoint/2010/main" val="4567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Elaboradas histórias de usuário, a partir das personas mapeadas</a:t>
            </a:r>
          </a:p>
          <a:p>
            <a:pPr marL="0" indent="0">
              <a:buNone/>
            </a:pPr>
            <a:r>
              <a:rPr lang="pt-BR" sz="2800" dirty="0"/>
              <a:t>Mapeamento de requisitos, diagrama de classes e modelo relacional</a:t>
            </a:r>
          </a:p>
          <a:p>
            <a:pPr marL="0" indent="0">
              <a:buNone/>
            </a:pPr>
            <a:r>
              <a:rPr lang="pt-BR" sz="2800" dirty="0"/>
              <a:t>Perfis: ONG, Voluntario,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14733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39D85C7-2241-50D6-0A07-56328CA3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4" y="1845734"/>
            <a:ext cx="5255491" cy="44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D8A226-9402-181E-DD0C-5CE0294D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13" y="1919610"/>
            <a:ext cx="6060333" cy="38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Foco no </a:t>
            </a:r>
            <a:r>
              <a:rPr lang="pt-BR" sz="2400" dirty="0" err="1"/>
              <a:t>back-end</a:t>
            </a:r>
            <a:r>
              <a:rPr lang="pt-BR" sz="2400" dirty="0"/>
              <a:t>, utilizando framework </a:t>
            </a:r>
            <a:r>
              <a:rPr lang="pt-BR" sz="2400" u="sng" dirty="0"/>
              <a:t>ASP.NET Core MVC</a:t>
            </a:r>
          </a:p>
          <a:p>
            <a:r>
              <a:rPr lang="pt-BR" sz="2400" dirty="0"/>
              <a:t>Entity Framework como ORM</a:t>
            </a:r>
          </a:p>
          <a:p>
            <a:r>
              <a:rPr lang="pt-BR" sz="2400" dirty="0" err="1"/>
              <a:t>Razor</a:t>
            </a:r>
            <a:r>
              <a:rPr lang="pt-BR" sz="2400" dirty="0"/>
              <a:t> </a:t>
            </a:r>
            <a:r>
              <a:rPr lang="pt-BR" sz="2400" dirty="0" err="1"/>
              <a:t>Engine</a:t>
            </a:r>
            <a:r>
              <a:rPr lang="pt-BR" sz="2400" dirty="0"/>
              <a:t> para criação das </a:t>
            </a:r>
            <a:r>
              <a:rPr lang="pt-BR" sz="2400" dirty="0" err="1"/>
              <a:t>Views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33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e autorização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Utilizado Microsoft </a:t>
            </a:r>
            <a:r>
              <a:rPr lang="pt-BR" sz="2400" dirty="0" err="1"/>
              <a:t>Identity</a:t>
            </a:r>
            <a:r>
              <a:rPr lang="pt-BR" sz="2400" dirty="0"/>
              <a:t> para gestão de usuários</a:t>
            </a:r>
          </a:p>
          <a:p>
            <a:r>
              <a:rPr lang="pt-BR" sz="2400" dirty="0"/>
              <a:t>Pacote BCrypt.NET para encriptar senhas</a:t>
            </a:r>
          </a:p>
          <a:p>
            <a:r>
              <a:rPr lang="pt-BR" sz="2400" dirty="0"/>
              <a:t>Criados perfis para autorização em cada página</a:t>
            </a:r>
          </a:p>
        </p:txBody>
      </p:sp>
    </p:spTree>
    <p:extLst>
      <p:ext uri="{BB962C8B-B14F-4D97-AF65-F5344CB8AC3E}">
        <p14:creationId xmlns:p14="http://schemas.microsoft.com/office/powerpoint/2010/main" val="117796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E753-5831-EFF8-B4C1-922D2E6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B2C64-9555-E96B-CDC2-C41424A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Mapeados e executados cenários de testes de software e de usabilidade</a:t>
            </a:r>
          </a:p>
          <a:p>
            <a:r>
              <a:rPr lang="pt-BR" sz="2400" dirty="0"/>
              <a:t>Registros encontram-se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734055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86B6292043C04DB5ADD0C8005C6E7E" ma:contentTypeVersion="8" ma:contentTypeDescription="Crie um novo documento." ma:contentTypeScope="" ma:versionID="9b1b9a9fef0b46b6584c3c402cf76bdb">
  <xsd:schema xmlns:xsd="http://www.w3.org/2001/XMLSchema" xmlns:xs="http://www.w3.org/2001/XMLSchema" xmlns:p="http://schemas.microsoft.com/office/2006/metadata/properties" xmlns:ns2="42963851-10ef-429e-91dd-76e3fe725103" targetNamespace="http://schemas.microsoft.com/office/2006/metadata/properties" ma:root="true" ma:fieldsID="374efc6a75a030aafc2f56b62c99047a" ns2:_="">
    <xsd:import namespace="42963851-10ef-429e-91dd-76e3fe7251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63851-10ef-429e-91dd-76e3fe725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2FE3CD-6545-45FA-94AF-FFE1C2A0C6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6B85B2-5A12-44F8-BE86-2E843DF35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963851-10ef-429e-91dd-76e3fe7251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BB9E5-BE62-40F3-ACA2-40ABBB2287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Bahnschrift</vt:lpstr>
      <vt:lpstr>Calibri</vt:lpstr>
      <vt:lpstr>Calibri Light</vt:lpstr>
      <vt:lpstr>Retrospect</vt:lpstr>
      <vt:lpstr>Apresentação - Projeto Ampare</vt:lpstr>
      <vt:lpstr>Equipe envolvida (Grupo 3)</vt:lpstr>
      <vt:lpstr>Contexto</vt:lpstr>
      <vt:lpstr>Especificação</vt:lpstr>
      <vt:lpstr>Diagrama de classes</vt:lpstr>
      <vt:lpstr>Modelo relacional</vt:lpstr>
      <vt:lpstr>Arquitetura da solução</vt:lpstr>
      <vt:lpstr>Autenticação e autorização</vt:lpstr>
      <vt:lpstr>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– Projeto Ampare</dc:title>
  <dc:creator>Nicolas Wulk</dc:creator>
  <cp:lastModifiedBy>Nicolas Wulk</cp:lastModifiedBy>
  <cp:revision>52</cp:revision>
  <dcterms:created xsi:type="dcterms:W3CDTF">2022-12-02T14:45:05Z</dcterms:created>
  <dcterms:modified xsi:type="dcterms:W3CDTF">2023-12-01T13:29:51Z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0x0101001686B6292043C04DB5ADD0C8005C6E7E</vt:lpwstr>
  </property>
</Properties>
</file>