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"/>
      <p:regular r:id="rId10"/>
      <p:bold r:id="rId11"/>
    </p:embeddedFont>
    <p:embeddedFont>
      <p:font typeface="PT Sans"/>
      <p:regular r:id="rId12"/>
      <p:bold r:id="rId13"/>
      <p:italic r:id="rId14"/>
      <p:boldItalic r:id="rId15"/>
    </p:embeddedFont>
    <p:embeddedFont>
      <p:font typeface="Hind Madurai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" orient="horz"/>
        <p:guide pos="2880"/>
        <p:guide pos="56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exend-bold.fntdata"/><Relationship Id="rId10" Type="http://schemas.openxmlformats.org/officeDocument/2006/relationships/font" Target="fonts/Lexend-regular.fntdata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17" Type="http://schemas.openxmlformats.org/officeDocument/2006/relationships/font" Target="fonts/HindMadurai-bold.fntdata"/><Relationship Id="rId16" Type="http://schemas.openxmlformats.org/officeDocument/2006/relationships/font" Target="fonts/HindMadura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1cf41c2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1cf41c2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298982">
            <a:off x="2915435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-914218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-3168065">
            <a:off x="8055720" y="4467982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 flipH="1">
            <a:off x="6784612" y="29448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 flipH="1" rot="3463915">
            <a:off x="-1592524" y="3583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flipH="1" rot="10800000">
            <a:off x="2956926" y="-277425"/>
            <a:ext cx="4902078" cy="1242199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182" name="Google Shape;182;p1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824644" y="1504987"/>
            <a:ext cx="596161" cy="619097"/>
            <a:chOff x="1524825" y="268825"/>
            <a:chExt cx="165050" cy="171400"/>
          </a:xfrm>
        </p:grpSpPr>
        <p:sp>
          <p:nvSpPr>
            <p:cNvPr id="190" name="Google Shape;190;p11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4073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713100" y="1273050"/>
            <a:ext cx="77178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284000" y="3248021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2" type="title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3" type="title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13"/>
          <p:cNvSpPr txBox="1"/>
          <p:nvPr>
            <p:ph idx="4" type="subTitle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5" type="title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13"/>
          <p:cNvSpPr txBox="1"/>
          <p:nvPr>
            <p:ph idx="6" type="subTitle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7" type="title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13"/>
          <p:cNvSpPr txBox="1"/>
          <p:nvPr>
            <p:ph idx="8" type="subTitle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13"/>
          <p:cNvSpPr txBox="1"/>
          <p:nvPr>
            <p:ph idx="13" type="subTitle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4" type="title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3"/>
          <p:cNvSpPr txBox="1"/>
          <p:nvPr>
            <p:ph idx="15" type="subTitle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hasCustomPrompt="1" idx="16" type="title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hasCustomPrompt="1" idx="17" type="title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hasCustomPrompt="1" idx="18" type="title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hasCustomPrompt="1" idx="19" type="title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hasCustomPrompt="1" idx="20" type="title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hasCustomPrompt="1" idx="21" type="title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32" name="Google Shape;232;p1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49" name="Google Shape;249;p1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 rot="-3600014">
            <a:off x="6589248" y="3244156"/>
            <a:ext cx="4423697" cy="27198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1497874" y="34520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 flipH="1">
            <a:off x="7617304" y="-451748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6764295" y="4336359"/>
            <a:ext cx="502311" cy="535498"/>
            <a:chOff x="1803100" y="543100"/>
            <a:chExt cx="145475" cy="155100"/>
          </a:xfrm>
        </p:grpSpPr>
        <p:sp>
          <p:nvSpPr>
            <p:cNvPr id="263" name="Google Shape;263;p1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-188206" y="-221863"/>
            <a:ext cx="596161" cy="619097"/>
            <a:chOff x="1524825" y="268825"/>
            <a:chExt cx="165050" cy="171400"/>
          </a:xfrm>
        </p:grpSpPr>
        <p:sp>
          <p:nvSpPr>
            <p:cNvPr id="271" name="Google Shape;271;p1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1653650" y="1189100"/>
            <a:ext cx="5849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2142050" y="3153500"/>
            <a:ext cx="48729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391900" y="3181126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713100" y="1511325"/>
            <a:ext cx="77178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15"/>
          <p:cNvSpPr/>
          <p:nvPr/>
        </p:nvSpPr>
        <p:spPr>
          <a:xfrm>
            <a:off x="5346895" y="4604106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 flipH="1" rot="2870412">
            <a:off x="-1666412" y="2856160"/>
            <a:ext cx="4423705" cy="271987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7009776" y="-9033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 flipH="1" rot="10800000">
            <a:off x="-182000" y="-676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8132819" y="2989737"/>
            <a:ext cx="596161" cy="619097"/>
            <a:chOff x="1524825" y="268825"/>
            <a:chExt cx="165050" cy="171400"/>
          </a:xfrm>
        </p:grpSpPr>
        <p:sp>
          <p:nvSpPr>
            <p:cNvPr id="296" name="Google Shape;296;p1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720000" y="1282550"/>
            <a:ext cx="3962400" cy="15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720000" y="2856263"/>
            <a:ext cx="3962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14" name="Google Shape;314;p16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 rot="10800000">
            <a:off x="-2408947" y="27119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 flipH="1" rot="-828300">
            <a:off x="2233521" y="4453671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319" name="Google Shape;319;p16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6"/>
          <p:cNvSpPr/>
          <p:nvPr/>
        </p:nvSpPr>
        <p:spPr>
          <a:xfrm rot="10800000">
            <a:off x="3884554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6362826" y="-7523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2010051" y="440083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 flipH="1" rot="10800000">
            <a:off x="-1533899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 flipH="1" rot="9899984">
            <a:off x="8529927" y="4529803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 flipH="1" rot="3599983">
            <a:off x="-333754" y="4433801"/>
            <a:ext cx="1148755" cy="941212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type="title"/>
          </p:nvPr>
        </p:nvSpPr>
        <p:spPr>
          <a:xfrm>
            <a:off x="7200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1" type="subTitle"/>
          </p:nvPr>
        </p:nvSpPr>
        <p:spPr>
          <a:xfrm>
            <a:off x="720000" y="2500765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40" name="Google Shape;340;p1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8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 txBox="1"/>
          <p:nvPr>
            <p:ph type="title"/>
          </p:nvPr>
        </p:nvSpPr>
        <p:spPr>
          <a:xfrm>
            <a:off x="55215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5521500" y="224419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flipH="1" rot="10800000">
            <a:off x="1288151" y="-92962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3163018" y="44777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 flipH="1" rot="-1800017">
            <a:off x="-443633" y="4596107"/>
            <a:ext cx="1126894" cy="991145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type="title"/>
          </p:nvPr>
        </p:nvSpPr>
        <p:spPr>
          <a:xfrm>
            <a:off x="720000" y="1468301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223416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idx="1" type="body"/>
          </p:nvPr>
        </p:nvSpPr>
        <p:spPr>
          <a:xfrm>
            <a:off x="7130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9" name="Google Shape;359;p20"/>
          <p:cNvSpPr txBox="1"/>
          <p:nvPr>
            <p:ph idx="2" type="body"/>
          </p:nvPr>
        </p:nvSpPr>
        <p:spPr>
          <a:xfrm>
            <a:off x="46945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20"/>
          <p:cNvSpPr/>
          <p:nvPr/>
        </p:nvSpPr>
        <p:spPr>
          <a:xfrm flipH="1" rot="10800000">
            <a:off x="624260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 rot="-5400000">
            <a:off x="8557268" y="14899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0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64" name="Google Shape;364;p20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0"/>
          <p:cNvSpPr/>
          <p:nvPr/>
        </p:nvSpPr>
        <p:spPr>
          <a:xfrm flipH="1">
            <a:off x="807171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-413771" y="4503814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5" name="Google Shape;35;p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17207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21"/>
          <p:cNvSpPr txBox="1"/>
          <p:nvPr>
            <p:ph idx="2" type="title"/>
          </p:nvPr>
        </p:nvSpPr>
        <p:spPr>
          <a:xfrm>
            <a:off x="71322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1"/>
          <p:cNvSpPr txBox="1"/>
          <p:nvPr>
            <p:ph idx="1" type="subTitle"/>
          </p:nvPr>
        </p:nvSpPr>
        <p:spPr>
          <a:xfrm>
            <a:off x="71322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7" name="Google Shape;377;p21"/>
          <p:cNvSpPr txBox="1"/>
          <p:nvPr>
            <p:ph idx="3" type="title"/>
          </p:nvPr>
        </p:nvSpPr>
        <p:spPr>
          <a:xfrm>
            <a:off x="3372150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1"/>
          <p:cNvSpPr txBox="1"/>
          <p:nvPr>
            <p:ph idx="4" type="subTitle"/>
          </p:nvPr>
        </p:nvSpPr>
        <p:spPr>
          <a:xfrm>
            <a:off x="3372150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9" name="Google Shape;379;p21"/>
          <p:cNvSpPr txBox="1"/>
          <p:nvPr>
            <p:ph idx="5" type="title"/>
          </p:nvPr>
        </p:nvSpPr>
        <p:spPr>
          <a:xfrm>
            <a:off x="603107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0" name="Google Shape;380;p21"/>
          <p:cNvSpPr txBox="1"/>
          <p:nvPr>
            <p:ph idx="6" type="subTitle"/>
          </p:nvPr>
        </p:nvSpPr>
        <p:spPr>
          <a:xfrm>
            <a:off x="603107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81" name="Google Shape;381;p21"/>
          <p:cNvSpPr/>
          <p:nvPr/>
        </p:nvSpPr>
        <p:spPr>
          <a:xfrm flipH="1" rot="10800000">
            <a:off x="-518235" y="-384062"/>
            <a:ext cx="1534527" cy="94347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8587854" y="4691446"/>
            <a:ext cx="343947" cy="366672"/>
            <a:chOff x="1803100" y="543100"/>
            <a:chExt cx="145475" cy="155100"/>
          </a:xfrm>
        </p:grpSpPr>
        <p:sp>
          <p:nvSpPr>
            <p:cNvPr id="384" name="Google Shape;384;p21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1"/>
          <p:cNvSpPr/>
          <p:nvPr/>
        </p:nvSpPr>
        <p:spPr>
          <a:xfrm>
            <a:off x="8763495" y="422406"/>
            <a:ext cx="702603" cy="61795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2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97" name="Google Shape;397;p2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2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6" name="Google Shape;406;p22"/>
          <p:cNvSpPr txBox="1"/>
          <p:nvPr>
            <p:ph idx="2" type="title"/>
          </p:nvPr>
        </p:nvSpPr>
        <p:spPr>
          <a:xfrm>
            <a:off x="71322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22"/>
          <p:cNvSpPr txBox="1"/>
          <p:nvPr>
            <p:ph idx="1" type="subTitle"/>
          </p:nvPr>
        </p:nvSpPr>
        <p:spPr>
          <a:xfrm>
            <a:off x="71322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08" name="Google Shape;408;p22"/>
          <p:cNvSpPr txBox="1"/>
          <p:nvPr>
            <p:ph idx="3" type="title"/>
          </p:nvPr>
        </p:nvSpPr>
        <p:spPr>
          <a:xfrm>
            <a:off x="3372150" y="1610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22"/>
          <p:cNvSpPr txBox="1"/>
          <p:nvPr>
            <p:ph idx="4" type="subTitle"/>
          </p:nvPr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10" name="Google Shape;410;p22"/>
          <p:cNvSpPr txBox="1"/>
          <p:nvPr>
            <p:ph idx="5" type="title"/>
          </p:nvPr>
        </p:nvSpPr>
        <p:spPr>
          <a:xfrm>
            <a:off x="603107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22"/>
          <p:cNvSpPr txBox="1"/>
          <p:nvPr>
            <p:ph idx="6" type="subTitle"/>
          </p:nvPr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/>
          <p:nvPr/>
        </p:nvSpPr>
        <p:spPr>
          <a:xfrm rot="10800000">
            <a:off x="6601911" y="-2183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417" name="Google Shape;417;p2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425" name="Google Shape;425;p2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3"/>
          <p:cNvSpPr/>
          <p:nvPr/>
        </p:nvSpPr>
        <p:spPr>
          <a:xfrm rot="10800000">
            <a:off x="3884554" y="4745877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3"/>
          <p:cNvSpPr txBox="1"/>
          <p:nvPr>
            <p:ph idx="2" type="title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23"/>
          <p:cNvSpPr txBox="1"/>
          <p:nvPr>
            <p:ph idx="1" type="subTitle"/>
          </p:nvPr>
        </p:nvSpPr>
        <p:spPr>
          <a:xfrm>
            <a:off x="720000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3" type="title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23"/>
          <p:cNvSpPr txBox="1"/>
          <p:nvPr>
            <p:ph idx="4" type="subTitle"/>
          </p:nvPr>
        </p:nvSpPr>
        <p:spPr>
          <a:xfrm>
            <a:off x="6445801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5" type="title"/>
          </p:nvPr>
        </p:nvSpPr>
        <p:spPr>
          <a:xfrm>
            <a:off x="7200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23"/>
          <p:cNvSpPr txBox="1"/>
          <p:nvPr>
            <p:ph idx="6" type="subTitle"/>
          </p:nvPr>
        </p:nvSpPr>
        <p:spPr>
          <a:xfrm>
            <a:off x="720000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48" name="Google Shape;448;p23"/>
          <p:cNvSpPr txBox="1"/>
          <p:nvPr>
            <p:ph idx="7" type="title"/>
          </p:nvPr>
        </p:nvSpPr>
        <p:spPr>
          <a:xfrm>
            <a:off x="64458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23"/>
          <p:cNvSpPr txBox="1"/>
          <p:nvPr>
            <p:ph idx="8" type="subTitle"/>
          </p:nvPr>
        </p:nvSpPr>
        <p:spPr>
          <a:xfrm>
            <a:off x="6445801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/>
          <p:nvPr/>
        </p:nvSpPr>
        <p:spPr>
          <a:xfrm flipH="1" rot="3463915">
            <a:off x="-2747749" y="4049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 flipH="1">
            <a:off x="8246425" y="34606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 flipH="1" rot="10800000">
            <a:off x="357896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55" name="Google Shape;455;p2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63" name="Google Shape;463;p2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idx="2" type="title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0" name="Google Shape;480;p24"/>
          <p:cNvSpPr txBox="1"/>
          <p:nvPr>
            <p:ph idx="1" type="subTitle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3" type="title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24"/>
          <p:cNvSpPr txBox="1"/>
          <p:nvPr>
            <p:ph idx="4" type="subTitle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5" type="title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4"/>
          <p:cNvSpPr txBox="1"/>
          <p:nvPr>
            <p:ph idx="6" type="subTitle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7" type="title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" name="Google Shape;486;p24"/>
          <p:cNvSpPr txBox="1"/>
          <p:nvPr>
            <p:ph idx="8" type="subTitle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7" name="Google Shape;487;p24"/>
          <p:cNvSpPr txBox="1"/>
          <p:nvPr>
            <p:ph idx="9" type="title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24"/>
          <p:cNvSpPr txBox="1"/>
          <p:nvPr>
            <p:ph idx="13" type="subTitle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9" name="Google Shape;489;p24"/>
          <p:cNvSpPr txBox="1"/>
          <p:nvPr>
            <p:ph idx="14" type="title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24"/>
          <p:cNvSpPr txBox="1"/>
          <p:nvPr>
            <p:ph idx="15" type="subTitle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25"/>
          <p:cNvSpPr txBox="1"/>
          <p:nvPr>
            <p:ph hasCustomPrompt="1" idx="2" type="title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25"/>
          <p:cNvSpPr txBox="1"/>
          <p:nvPr>
            <p:ph idx="1" type="subTitle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95" name="Google Shape;495;p25"/>
          <p:cNvSpPr/>
          <p:nvPr/>
        </p:nvSpPr>
        <p:spPr>
          <a:xfrm flipH="1" rot="5086399">
            <a:off x="-1220048" y="-1534935"/>
            <a:ext cx="3487301" cy="2144138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 flipH="1" rot="10800000">
            <a:off x="38232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499" name="Google Shape;499;p25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 txBox="1"/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8" name="Google Shape;508;p26"/>
          <p:cNvSpPr txBox="1"/>
          <p:nvPr>
            <p:ph hasCustomPrompt="1" idx="2" type="title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" name="Google Shape;509;p26"/>
          <p:cNvSpPr txBox="1"/>
          <p:nvPr>
            <p:ph idx="1" type="subTitle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10" name="Google Shape;510;p26"/>
          <p:cNvGrpSpPr/>
          <p:nvPr/>
        </p:nvGrpSpPr>
        <p:grpSpPr>
          <a:xfrm>
            <a:off x="7029605" y="2324252"/>
            <a:ext cx="2714621" cy="3361538"/>
            <a:chOff x="1230025" y="1009092"/>
            <a:chExt cx="161475" cy="199958"/>
          </a:xfrm>
        </p:grpSpPr>
        <p:sp>
          <p:nvSpPr>
            <p:cNvPr id="511" name="Google Shape;511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-924945" y="-341663"/>
            <a:ext cx="3659421" cy="2967177"/>
            <a:chOff x="1230025" y="1063275"/>
            <a:chExt cx="217675" cy="176500"/>
          </a:xfrm>
        </p:grpSpPr>
        <p:sp>
          <p:nvSpPr>
            <p:cNvPr id="514" name="Google Shape;514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6"/>
          <p:cNvSpPr/>
          <p:nvPr/>
        </p:nvSpPr>
        <p:spPr>
          <a:xfrm flipH="1" rot="10800000">
            <a:off x="66054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 flipH="1" rot="1916172">
            <a:off x="-1842681" y="38306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39900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hasCustomPrompt="1" type="title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2" name="Google Shape;522;p27"/>
          <p:cNvSpPr txBox="1"/>
          <p:nvPr>
            <p:ph idx="1" type="subTitle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3" name="Google Shape;523;p27"/>
          <p:cNvSpPr txBox="1"/>
          <p:nvPr>
            <p:ph hasCustomPrompt="1" idx="2" type="title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3" type="subTitle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4" type="title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5" type="subTitle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/>
          <p:nvPr/>
        </p:nvSpPr>
        <p:spPr>
          <a:xfrm flipH="1" rot="10800000">
            <a:off x="29569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 flipH="1">
            <a:off x="802766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31" name="Google Shape;531;p2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 flipH="1" rot="-4500011">
            <a:off x="8459742" y="461441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 flipH="1" rot="-828300">
            <a:off x="-2928004" y="40385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"/>
          <p:cNvSpPr/>
          <p:nvPr/>
        </p:nvSpPr>
        <p:spPr>
          <a:xfrm rot="10800000">
            <a:off x="6834416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flipH="1">
            <a:off x="-123814" y="1297126"/>
            <a:ext cx="457916" cy="454327"/>
            <a:chOff x="1782100" y="1060200"/>
            <a:chExt cx="184050" cy="182600"/>
          </a:xfrm>
        </p:grpSpPr>
        <p:sp>
          <p:nvSpPr>
            <p:cNvPr id="544" name="Google Shape;544;p2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8"/>
          <p:cNvSpPr txBox="1"/>
          <p:nvPr>
            <p:ph hasCustomPrompt="1" type="title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28"/>
          <p:cNvSpPr txBox="1"/>
          <p:nvPr>
            <p:ph idx="1" type="subTitle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28"/>
          <p:cNvSpPr txBox="1"/>
          <p:nvPr>
            <p:ph hasCustomPrompt="1" idx="2" type="title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8"/>
          <p:cNvSpPr txBox="1"/>
          <p:nvPr>
            <p:ph idx="3" type="subTitle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5" name="Google Shape;555;p28"/>
          <p:cNvSpPr txBox="1"/>
          <p:nvPr>
            <p:ph hasCustomPrompt="1" idx="4" type="title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8"/>
          <p:cNvSpPr txBox="1"/>
          <p:nvPr>
            <p:ph idx="5" type="subTitle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7" name="Google Shape;557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8" name="Google Shape;558;p28"/>
          <p:cNvSpPr txBox="1"/>
          <p:nvPr>
            <p:ph idx="7" type="title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9" name="Google Shape;559;p28"/>
          <p:cNvSpPr txBox="1"/>
          <p:nvPr>
            <p:ph idx="8" type="title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0" name="Google Shape;560;p28"/>
          <p:cNvSpPr txBox="1"/>
          <p:nvPr>
            <p:ph idx="9" type="title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/>
          <p:nvPr>
            <p:ph hasCustomPrompt="1" type="title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3" name="Google Shape;563;p29"/>
          <p:cNvSpPr txBox="1"/>
          <p:nvPr>
            <p:ph idx="1" type="subTitle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4" name="Google Shape;564;p29"/>
          <p:cNvSpPr txBox="1"/>
          <p:nvPr>
            <p:ph hasCustomPrompt="1" idx="2" type="title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29"/>
          <p:cNvSpPr txBox="1"/>
          <p:nvPr>
            <p:ph idx="3" type="subTitle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6" name="Google Shape;566;p29"/>
          <p:cNvSpPr txBox="1"/>
          <p:nvPr>
            <p:ph hasCustomPrompt="1" idx="4" type="title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7" name="Google Shape;567;p29"/>
          <p:cNvSpPr txBox="1"/>
          <p:nvPr>
            <p:ph idx="5" type="subTitle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8" name="Google Shape;568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hasCustomPrompt="1" idx="7" type="title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0" name="Google Shape;570;p29"/>
          <p:cNvSpPr txBox="1"/>
          <p:nvPr>
            <p:ph idx="8" type="subTitle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71" name="Google Shape;571;p29"/>
          <p:cNvGrpSpPr/>
          <p:nvPr/>
        </p:nvGrpSpPr>
        <p:grpSpPr>
          <a:xfrm>
            <a:off x="7679330" y="-2560473"/>
            <a:ext cx="2714621" cy="3361538"/>
            <a:chOff x="1230025" y="1009092"/>
            <a:chExt cx="161475" cy="199958"/>
          </a:xfrm>
        </p:grpSpPr>
        <p:sp>
          <p:nvSpPr>
            <p:cNvPr id="572" name="Google Shape;572;p29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9"/>
          <p:cNvSpPr/>
          <p:nvPr/>
        </p:nvSpPr>
        <p:spPr>
          <a:xfrm flipH="1" rot="1916172">
            <a:off x="-1869756" y="41481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7092750" y="4560373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2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77" name="Google Shape;577;p2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2" name="Google Shape;582;p30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 rot="8100000">
            <a:off x="-431545" y="3602507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 flipH="1" rot="10800000">
            <a:off x="-8031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 flipH="1" rot="-6300056">
            <a:off x="8363791" y="2908834"/>
            <a:ext cx="1530681" cy="94113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557718" y="4759362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4"/>
          <p:cNvSpPr/>
          <p:nvPr/>
        </p:nvSpPr>
        <p:spPr>
          <a:xfrm flipH="1" rot="10800000">
            <a:off x="8495675" y="-311713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flipH="1" rot="3692326">
            <a:off x="-2288205" y="2563896"/>
            <a:ext cx="3313135" cy="203702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4554771">
            <a:off x="7967658" y="4160687"/>
            <a:ext cx="1645260" cy="152268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162516" y="132371"/>
            <a:ext cx="343947" cy="366672"/>
            <a:chOff x="1803100" y="543100"/>
            <a:chExt cx="145475" cy="155100"/>
          </a:xfrm>
        </p:grpSpPr>
        <p:sp>
          <p:nvSpPr>
            <p:cNvPr id="50" name="Google Shape;50;p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8" name="Google Shape;58;p4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89" name="Google Shape;589;p31"/>
          <p:cNvGrpSpPr/>
          <p:nvPr/>
        </p:nvGrpSpPr>
        <p:grpSpPr>
          <a:xfrm flipH="1" rot="10800000">
            <a:off x="-413916" y="1938082"/>
            <a:ext cx="743967" cy="677720"/>
            <a:chOff x="1519100" y="549200"/>
            <a:chExt cx="176400" cy="160700"/>
          </a:xfrm>
        </p:grpSpPr>
        <p:sp>
          <p:nvSpPr>
            <p:cNvPr id="590" name="Google Shape;590;p3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1"/>
          <p:cNvSpPr/>
          <p:nvPr/>
        </p:nvSpPr>
        <p:spPr>
          <a:xfrm flipH="1" rot="10800000">
            <a:off x="8069699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/>
          <p:cNvSpPr/>
          <p:nvPr/>
        </p:nvSpPr>
        <p:spPr>
          <a:xfrm flipH="1" rot="-3170345">
            <a:off x="7415615" y="4497899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/>
          <p:cNvSpPr/>
          <p:nvPr/>
        </p:nvSpPr>
        <p:spPr>
          <a:xfrm rot="7803942">
            <a:off x="2917906" y="4256971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1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596" name="Google Shape;596;p3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 rot="8965447">
            <a:off x="-1133709" y="3946259"/>
            <a:ext cx="2973834" cy="2752274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8508707" y="4438317"/>
            <a:ext cx="348354" cy="371371"/>
            <a:chOff x="1803100" y="543100"/>
            <a:chExt cx="145475" cy="155100"/>
          </a:xfrm>
        </p:grpSpPr>
        <p:sp>
          <p:nvSpPr>
            <p:cNvPr id="607" name="Google Shape;607;p32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2"/>
          <p:cNvSpPr/>
          <p:nvPr/>
        </p:nvSpPr>
        <p:spPr>
          <a:xfrm rot="5400000">
            <a:off x="-292890" y="2692787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2"/>
          <p:cNvGrpSpPr/>
          <p:nvPr/>
        </p:nvGrpSpPr>
        <p:grpSpPr>
          <a:xfrm>
            <a:off x="8857044" y="1403562"/>
            <a:ext cx="596161" cy="619097"/>
            <a:chOff x="1524825" y="268825"/>
            <a:chExt cx="165050" cy="171400"/>
          </a:xfrm>
        </p:grpSpPr>
        <p:sp>
          <p:nvSpPr>
            <p:cNvPr id="616" name="Google Shape;616;p32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2"/>
          <p:cNvSpPr/>
          <p:nvPr/>
        </p:nvSpPr>
        <p:spPr>
          <a:xfrm flipH="1" rot="10800000">
            <a:off x="-10317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3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3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39" name="Google Shape;639;p3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47" name="Google Shape;647;p3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4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67" name="Google Shape;667;p3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75" name="Google Shape;675;p3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35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5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97" name="Google Shape;697;p35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05" name="Google Shape;705;p3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2" name="Google Shape;722;p36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36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24" name="Google Shape;724;p36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6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32" name="Google Shape;732;p3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3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6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1" name="Google Shape;751;p37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 rot="10800000">
            <a:off x="-2555297" y="2928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7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754" name="Google Shape;754;p37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7"/>
          <p:cNvSpPr/>
          <p:nvPr/>
        </p:nvSpPr>
        <p:spPr>
          <a:xfrm rot="4500016">
            <a:off x="-285682" y="1648883"/>
            <a:ext cx="791099" cy="648188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4136100" y="5038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2" name="Google Shape;772;p38"/>
          <p:cNvSpPr txBox="1"/>
          <p:nvPr>
            <p:ph idx="1" type="subTitle"/>
          </p:nvPr>
        </p:nvSpPr>
        <p:spPr>
          <a:xfrm>
            <a:off x="4996200" y="150532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73" name="Google Shape;773;p38"/>
          <p:cNvSpPr txBox="1"/>
          <p:nvPr/>
        </p:nvSpPr>
        <p:spPr>
          <a:xfrm>
            <a:off x="4658100" y="37853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74" name="Google Shape;774;p38"/>
          <p:cNvSpPr/>
          <p:nvPr/>
        </p:nvSpPr>
        <p:spPr>
          <a:xfrm flipH="1" rot="10800000">
            <a:off x="-17534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8"/>
          <p:cNvSpPr/>
          <p:nvPr/>
        </p:nvSpPr>
        <p:spPr>
          <a:xfrm flipH="1">
            <a:off x="2360786" y="4604100"/>
            <a:ext cx="2429319" cy="615600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 rot="10800000">
            <a:off x="2747918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3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778" name="Google Shape;778;p3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flipH="1" rot="10397402">
            <a:off x="7439201" y="-1138334"/>
            <a:ext cx="3487296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 flipH="1" rot="10800000">
            <a:off x="-445970" y="-180647"/>
            <a:ext cx="3640865" cy="92262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0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0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0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0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10800000">
            <a:off x="-2174322" y="28382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4" name="Google Shape;64;p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title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3" type="title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flipH="1" rot="-6299992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flipH="1" rot="10800000">
            <a:off x="2719225" y="-219151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6"/>
          <p:cNvSpPr/>
          <p:nvPr/>
        </p:nvSpPr>
        <p:spPr>
          <a:xfrm rot="10800000">
            <a:off x="7657686" y="-263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90" name="Google Shape;90;p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 flipH="1" rot="10800000">
            <a:off x="4384305" y="-829130"/>
            <a:ext cx="2225830" cy="136852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130" name="Google Shape;130;p8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8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139" name="Google Shape;139;p8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8"/>
          <p:cNvSpPr/>
          <p:nvPr/>
        </p:nvSpPr>
        <p:spPr>
          <a:xfrm>
            <a:off x="2010051" y="479788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 rot="4500011">
            <a:off x="-464508" y="4531905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>
            <a:off x="8179745" y="391459"/>
            <a:ext cx="502311" cy="535498"/>
            <a:chOff x="1803100" y="543100"/>
            <a:chExt cx="145475" cy="155100"/>
          </a:xfrm>
        </p:grpSpPr>
        <p:sp>
          <p:nvSpPr>
            <p:cNvPr id="161" name="Google Shape;161;p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9"/>
          <p:cNvSpPr/>
          <p:nvPr/>
        </p:nvSpPr>
        <p:spPr>
          <a:xfrm rot="8100000">
            <a:off x="3845680" y="4107832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9"/>
          <p:cNvSpPr txBox="1"/>
          <p:nvPr>
            <p:ph idx="1" type="subTitle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-100275" y="-100275"/>
            <a:ext cx="9380400" cy="5394300"/>
          </a:xfrm>
          <a:prstGeom prst="rect">
            <a:avLst/>
          </a:prstGeom>
          <a:solidFill>
            <a:srgbClr val="DEEAEC">
              <a:alpha val="31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>
            <p:ph type="title"/>
          </p:nvPr>
        </p:nvSpPr>
        <p:spPr>
          <a:xfrm>
            <a:off x="720000" y="476865"/>
            <a:ext cx="34491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 rot="10800000">
            <a:off x="6522928" y="-19081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 flipH="1" rot="-828300">
            <a:off x="-2404654" y="35873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2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54" name="Google Shape;854;p42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42"/>
          <p:cNvSpPr txBox="1"/>
          <p:nvPr>
            <p:ph type="ctrTitle"/>
          </p:nvPr>
        </p:nvSpPr>
        <p:spPr>
          <a:xfrm>
            <a:off x="713100" y="1538175"/>
            <a:ext cx="37449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AdotaPet</a:t>
            </a:r>
            <a:endParaRPr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5452988" y="1953914"/>
            <a:ext cx="2977756" cy="2316186"/>
            <a:chOff x="5452988" y="1953914"/>
            <a:chExt cx="2977756" cy="2316186"/>
          </a:xfrm>
        </p:grpSpPr>
        <p:sp>
          <p:nvSpPr>
            <p:cNvPr id="859" name="Google Shape;859;p42"/>
            <p:cNvSpPr/>
            <p:nvPr/>
          </p:nvSpPr>
          <p:spPr>
            <a:xfrm>
              <a:off x="5452988" y="1953914"/>
              <a:ext cx="2977756" cy="2316186"/>
            </a:xfrm>
            <a:custGeom>
              <a:rect b="b" l="l" r="r" t="t"/>
              <a:pathLst>
                <a:path extrusionOk="0" h="36985" w="47549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0" name="Google Shape;860;p42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861" name="Google Shape;861;p42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rect b="b" l="l" r="r" t="t"/>
                <a:pathLst>
                  <a:path extrusionOk="0" h="17552" w="8593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rect b="b" l="l" r="r" t="t"/>
                <a:pathLst>
                  <a:path extrusionOk="0" h="13221" w="4232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rect b="b" l="l" r="r" t="t"/>
                <a:pathLst>
                  <a:path extrusionOk="0" h="1898" w="187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rect b="b" l="l" r="r" t="t"/>
                <a:pathLst>
                  <a:path extrusionOk="0" h="1898" w="187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rect b="b" l="l" r="r" t="t"/>
                <a:pathLst>
                  <a:path extrusionOk="0" h="2536" w="704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rect b="b" l="l" r="r" t="t"/>
                <a:pathLst>
                  <a:path extrusionOk="0" h="2536" w="715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rect b="b" l="l" r="r" t="t"/>
                <a:pathLst>
                  <a:path extrusionOk="0" h="11110" w="5639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rect b="b" l="l" r="r" t="t"/>
                <a:pathLst>
                  <a:path extrusionOk="0" h="8370" w="2827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rect b="b" l="l" r="r" t="t"/>
                <a:pathLst>
                  <a:path extrusionOk="0" h="1195" w="1199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rect b="b" l="l" r="r" t="t"/>
                <a:pathLst>
                  <a:path extrusionOk="0" h="1193" w="1199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rect b="b" l="l" r="r" t="t"/>
                <a:pathLst>
                  <a:path extrusionOk="0" h="1620" w="432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rect b="b" l="l" r="r" t="t"/>
                <a:pathLst>
                  <a:path extrusionOk="0" h="1620" w="421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rect b="b" l="l" r="r" t="t"/>
                <a:pathLst>
                  <a:path extrusionOk="0" h="20586" w="7057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rect b="b" l="l" r="r" t="t"/>
                <a:pathLst>
                  <a:path extrusionOk="0" h="15416" w="1243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rect b="b" l="l" r="r" t="t"/>
                <a:pathLst>
                  <a:path extrusionOk="0" h="2550" w="1618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rect b="b" l="l" r="r" t="t"/>
                <a:pathLst>
                  <a:path extrusionOk="0" h="2540" w="1618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rect b="b" l="l" r="r" t="t"/>
                <a:pathLst>
                  <a:path extrusionOk="0" h="2712" w="1335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rect b="b" l="l" r="r" t="t"/>
                <a:pathLst>
                  <a:path extrusionOk="0" h="2711" w="1324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rect b="b" l="l" r="r" t="t"/>
                <a:pathLst>
                  <a:path extrusionOk="0" h="18248" w="6763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rect b="b" l="l" r="r" t="t"/>
                <a:pathLst>
                  <a:path extrusionOk="0" h="13560" w="2248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rect b="b" l="l" r="r" t="t"/>
                <a:pathLst>
                  <a:path extrusionOk="0" h="2415" w="1177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2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rect b="b" l="l" r="r" t="t"/>
                <a:pathLst>
                  <a:path extrusionOk="0" h="2406" w="1187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2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rect b="b" l="l" r="r" t="t"/>
                <a:pathLst>
                  <a:path extrusionOk="0" h="2264" w="1429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rect b="b" l="l" r="r" t="t"/>
                <a:pathLst>
                  <a:path extrusionOk="0" h="2252" w="1439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2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rect b="b" l="l" r="r" t="t"/>
                <a:pathLst>
                  <a:path extrusionOk="0" h="9168" w="9211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2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rect b="b" l="l" r="r" t="t"/>
                <a:pathLst>
                  <a:path extrusionOk="0" h="6758" w="583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rect b="b" l="l" r="r" t="t"/>
                <a:pathLst>
                  <a:path extrusionOk="0" h="690" w="1513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2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rect b="b" l="l" r="r" t="t"/>
                <a:pathLst>
                  <a:path extrusionOk="0" h="683" w="1514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2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rect b="b" l="l" r="r" t="t"/>
                <a:pathLst>
                  <a:path extrusionOk="0" h="18799" w="12392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rect b="b" l="l" r="r" t="t"/>
                <a:pathLst>
                  <a:path extrusionOk="0" h="14117" w="6931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rect b="b" l="l" r="r" t="t"/>
                <a:pathLst>
                  <a:path extrusionOk="0" h="1839" w="2364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rect b="b" l="l" r="r" t="t"/>
                <a:pathLst>
                  <a:path extrusionOk="0" h="1848" w="2363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2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rect b="b" l="l" r="r" t="t"/>
                <a:pathLst>
                  <a:path extrusionOk="0" h="2859" w="667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rect b="b" l="l" r="r" t="t"/>
                <a:pathLst>
                  <a:path extrusionOk="0" h="2859" w="657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rect b="b" l="l" r="r" t="t"/>
                <a:pathLst>
                  <a:path extrusionOk="0" h="18248" w="6763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2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rect b="b" l="l" r="r" t="t"/>
                <a:pathLst>
                  <a:path extrusionOk="0" h="13560" w="2258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rect b="b" l="l" r="r" t="t"/>
                <a:pathLst>
                  <a:path extrusionOk="0" h="2415" w="1187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rect b="b" l="l" r="r" t="t"/>
                <a:pathLst>
                  <a:path extrusionOk="0" h="2406" w="1188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rect b="b" l="l" r="r" t="t"/>
                <a:pathLst>
                  <a:path extrusionOk="0" h="2264" w="1429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rect b="b" l="l" r="r" t="t"/>
                <a:pathLst>
                  <a:path extrusionOk="0" h="2252" w="144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rect b="b" l="l" r="r" t="t"/>
                <a:pathLst>
                  <a:path extrusionOk="0" h="9168" w="921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rect b="b" l="l" r="r" t="t"/>
                <a:pathLst>
                  <a:path extrusionOk="0" h="6758" w="5829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rect b="b" l="l" r="r" t="t"/>
                <a:pathLst>
                  <a:path extrusionOk="0" h="690" w="1513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rect b="b" l="l" r="r" t="t"/>
                <a:pathLst>
                  <a:path extrusionOk="0" h="683" w="1503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rect b="b" l="l" r="r" t="t"/>
                <a:pathLst>
                  <a:path extrusionOk="0" h="1524" w="726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rect b="b" l="l" r="r" t="t"/>
                <a:pathLst>
                  <a:path extrusionOk="0" h="18799" w="12382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rect b="b" l="l" r="r" t="t"/>
                <a:pathLst>
                  <a:path extrusionOk="0" h="14117" w="6921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rect b="b" l="l" r="r" t="t"/>
                <a:pathLst>
                  <a:path extrusionOk="0" h="1839" w="2363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rect b="b" l="l" r="r" t="t"/>
                <a:pathLst>
                  <a:path extrusionOk="0" h="1848" w="2354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rect b="b" l="l" r="r" t="t"/>
                <a:pathLst>
                  <a:path extrusionOk="0" h="2859" w="667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rect b="b" l="l" r="r" t="t"/>
                <a:pathLst>
                  <a:path extrusionOk="0" h="2859" w="656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rect b="b" l="l" r="r" t="t"/>
                <a:pathLst>
                  <a:path extrusionOk="0" h="10859" w="22189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12676950" y="3304425"/>
                <a:ext cx="554475" cy="271750"/>
              </a:xfrm>
              <a:custGeom>
                <a:rect b="b" l="l" r="r" t="t"/>
                <a:pathLst>
                  <a:path extrusionOk="0" h="10870" w="22179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rect b="b" l="l" r="r" t="t"/>
                <a:pathLst>
                  <a:path extrusionOk="0" h="1095" w="1586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rect b="b" l="l" r="r" t="t"/>
                <a:pathLst>
                  <a:path extrusionOk="0" h="1439" w="2238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rect b="b" l="l" r="r" t="t"/>
                <a:pathLst>
                  <a:path extrusionOk="0" h="12654" w="14313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rect b="b" l="l" r="r" t="t"/>
                <a:pathLst>
                  <a:path extrusionOk="0" h="2902" w="8738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rect b="b" l="l" r="r" t="t"/>
                <a:pathLst>
                  <a:path extrusionOk="0" h="5987" w="1796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rect b="b" l="l" r="r" t="t"/>
                <a:pathLst>
                  <a:path extrusionOk="0" h="6922" w="1797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rect b="b" l="l" r="r" t="t"/>
                <a:pathLst>
                  <a:path extrusionOk="0" h="2999" w="3635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rect b="b" l="l" r="r" t="t"/>
                <a:pathLst>
                  <a:path extrusionOk="0" h="4035" w="457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rect b="b" l="l" r="r" t="t"/>
                <a:pathLst>
                  <a:path extrusionOk="0" h="4359" w="2648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rect b="b" l="l" r="r" t="t"/>
                <a:pathLst>
                  <a:path extrusionOk="0" h="2024" w="3057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rect b="b" l="l" r="r" t="t"/>
                <a:pathLst>
                  <a:path extrusionOk="0" h="4815" w="354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rect b="b" l="l" r="r" t="t"/>
                <a:pathLst>
                  <a:path extrusionOk="0" h="4264" w="2522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rect b="b" l="l" r="r" t="t"/>
                <a:pathLst>
                  <a:path extrusionOk="0" h="6511" w="4464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rect b="b" l="l" r="r" t="t"/>
                <a:pathLst>
                  <a:path extrusionOk="0" h="14030" w="14671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rect b="b" l="l" r="r" t="t"/>
                <a:pathLst>
                  <a:path extrusionOk="0" h="1954" w="146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rect b="b" l="l" r="r" t="t"/>
                <a:pathLst>
                  <a:path extrusionOk="0" h="4526" w="3267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rect b="b" l="l" r="r" t="t"/>
                <a:pathLst>
                  <a:path extrusionOk="0" h="6994" w="5692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rect b="b" l="l" r="r" t="t"/>
                <a:pathLst>
                  <a:path extrusionOk="0" h="1939" w="1691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rect b="b" l="l" r="r" t="t"/>
                <a:pathLst>
                  <a:path extrusionOk="0" h="1686" w="1464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rect b="b" l="l" r="r" t="t"/>
                <a:pathLst>
                  <a:path extrusionOk="0" h="1709" w="2616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rect b="b" l="l" r="r" t="t"/>
                <a:pathLst>
                  <a:path extrusionOk="0" h="706" w="120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rect b="b" l="l" r="r" t="t"/>
                <a:pathLst>
                  <a:path extrusionOk="0" h="778" w="495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rect b="b" l="l" r="r" t="t"/>
                <a:pathLst>
                  <a:path extrusionOk="0" h="631" w="431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rect b="b" l="l" r="r" t="t"/>
                <a:pathLst>
                  <a:path extrusionOk="0" h="1912" w="417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rect b="b" l="l" r="r" t="t"/>
                <a:pathLst>
                  <a:path extrusionOk="0" h="846" w="2626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rect b="b" l="l" r="r" t="t"/>
                <a:pathLst>
                  <a:path extrusionOk="0" h="702" w="3445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rect b="b" l="l" r="r" t="t"/>
                <a:pathLst>
                  <a:path extrusionOk="0" h="794" w="3424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rect b="b" l="l" r="r" t="t"/>
                <a:pathLst>
                  <a:path extrusionOk="0" h="964" w="250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rect b="b" l="l" r="r" t="t"/>
                <a:pathLst>
                  <a:path extrusionOk="0" h="538" w="2615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rect b="b" l="l" r="r" t="t"/>
                <a:pathLst>
                  <a:path extrusionOk="0" h="12707" w="11709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rect b="b" l="l" r="r" t="t"/>
                <a:pathLst>
                  <a:path extrusionOk="0" h="6953" w="4149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rect b="b" l="l" r="r" t="t"/>
                <a:pathLst>
                  <a:path extrusionOk="0" h="3686" w="8559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rect b="b" l="l" r="r" t="t"/>
                <a:pathLst>
                  <a:path extrusionOk="0" h="5840" w="1954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rect b="b" l="l" r="r" t="t"/>
                <a:pathLst>
                  <a:path extrusionOk="0" h="6816" w="1702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rect b="b" l="l" r="r" t="t"/>
                <a:pathLst>
                  <a:path extrusionOk="0" h="5589" w="4243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rect b="b" l="l" r="r" t="t"/>
                <a:pathLst>
                  <a:path extrusionOk="0" h="7774" w="4978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rect b="b" l="l" r="r" t="t"/>
                <a:pathLst>
                  <a:path extrusionOk="0" h="6376" w="606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rect b="b" l="l" r="r" t="t"/>
                <a:pathLst>
                  <a:path extrusionOk="0" h="13839" w="14765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rect b="b" l="l" r="r" t="t"/>
                <a:pathLst>
                  <a:path extrusionOk="0" h="10113" w="7162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rect b="b" l="l" r="r" t="t"/>
                <a:pathLst>
                  <a:path extrusionOk="0" h="1173" w="1314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rect b="b" l="l" r="r" t="t"/>
                <a:pathLst>
                  <a:path extrusionOk="0" h="3741" w="1684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rect b="b" l="l" r="r" t="t"/>
                <a:pathLst>
                  <a:path extrusionOk="0" h="8310" w="5451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rect b="b" l="l" r="r" t="t"/>
                <a:pathLst>
                  <a:path extrusionOk="0" h="1040" w="2983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rect b="b" l="l" r="r" t="t"/>
                <a:pathLst>
                  <a:path extrusionOk="0" h="2164" w="4306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rect b="b" l="l" r="r" t="t"/>
                <a:pathLst>
                  <a:path extrusionOk="0" h="1907" w="1876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rect b="b" l="l" r="r" t="t"/>
                <a:pathLst>
                  <a:path extrusionOk="0" h="1660" w="1634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rect b="b" l="l" r="r" t="t"/>
                <a:pathLst>
                  <a:path extrusionOk="0" h="2111" w="3151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rect b="b" l="l" r="r" t="t"/>
                <a:pathLst>
                  <a:path extrusionOk="0" h="921" w="1465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rect b="b" l="l" r="r" t="t"/>
                <a:pathLst>
                  <a:path extrusionOk="0" h="7529" w="22189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12122250" y="3607900"/>
                <a:ext cx="554725" cy="280925"/>
              </a:xfrm>
              <a:custGeom>
                <a:rect b="b" l="l" r="r" t="t"/>
                <a:pathLst>
                  <a:path extrusionOk="0" h="11237" w="22189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rect b="b" l="l" r="r" t="t"/>
                <a:pathLst>
                  <a:path extrusionOk="0" h="7529" w="22179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rect b="b" l="l" r="r" t="t"/>
                <a:pathLst>
                  <a:path extrusionOk="0" h="11237" w="22179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rect b="b" l="l" r="r" t="t"/>
                <a:pathLst>
                  <a:path extrusionOk="0" h="9861" w="24941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rect b="b" l="l" r="r" t="t"/>
                <a:pathLst>
                  <a:path extrusionOk="0" h="9861" w="2493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1" name="Google Shape;971;p42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972" name="Google Shape;972;p42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42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974" name="Google Shape;974;p42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3"/>
          <p:cNvSpPr/>
          <p:nvPr/>
        </p:nvSpPr>
        <p:spPr>
          <a:xfrm>
            <a:off x="5978155" y="1155151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3"/>
          <p:cNvSpPr/>
          <p:nvPr/>
        </p:nvSpPr>
        <p:spPr>
          <a:xfrm>
            <a:off x="3321205" y="1155151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3"/>
          <p:cNvSpPr/>
          <p:nvPr/>
        </p:nvSpPr>
        <p:spPr>
          <a:xfrm>
            <a:off x="553934" y="1155151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3"/>
          <p:cNvSpPr/>
          <p:nvPr/>
        </p:nvSpPr>
        <p:spPr>
          <a:xfrm>
            <a:off x="3321205" y="3002276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3"/>
          <p:cNvSpPr/>
          <p:nvPr/>
        </p:nvSpPr>
        <p:spPr>
          <a:xfrm>
            <a:off x="5978155" y="3002276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3"/>
          <p:cNvSpPr/>
          <p:nvPr/>
        </p:nvSpPr>
        <p:spPr>
          <a:xfrm>
            <a:off x="553934" y="3002276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Telas do Aplicativo</a:t>
            </a:r>
            <a:endParaRPr/>
          </a:p>
        </p:txBody>
      </p:sp>
      <p:sp>
        <p:nvSpPr>
          <p:cNvPr id="991" name="Google Shape;991;p43"/>
          <p:cNvSpPr txBox="1"/>
          <p:nvPr>
            <p:ph idx="2" type="title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992" name="Google Shape;992;p43"/>
          <p:cNvSpPr txBox="1"/>
          <p:nvPr>
            <p:ph idx="1" type="subTitle"/>
          </p:nvPr>
        </p:nvSpPr>
        <p:spPr>
          <a:xfrm>
            <a:off x="713100" y="2175125"/>
            <a:ext cx="23055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Autenticação</a:t>
            </a:r>
            <a:r>
              <a:rPr lang="en"/>
              <a:t> </a:t>
            </a:r>
            <a:r>
              <a:rPr lang="en"/>
              <a:t>através</a:t>
            </a:r>
            <a:r>
              <a:rPr lang="en"/>
              <a:t> de email e senha</a:t>
            </a:r>
            <a:endParaRPr/>
          </a:p>
        </p:txBody>
      </p:sp>
      <p:sp>
        <p:nvSpPr>
          <p:cNvPr id="993" name="Google Shape;993;p43"/>
          <p:cNvSpPr txBox="1"/>
          <p:nvPr>
            <p:ph idx="3" type="title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Cadastro</a:t>
            </a:r>
            <a:endParaRPr/>
          </a:p>
        </p:txBody>
      </p:sp>
      <p:sp>
        <p:nvSpPr>
          <p:cNvPr id="994" name="Google Shape;994;p43"/>
          <p:cNvSpPr txBox="1"/>
          <p:nvPr>
            <p:ph idx="4" type="subTitle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Cadastre no sistema inserindo dados </a:t>
            </a:r>
            <a:r>
              <a:rPr lang="en"/>
              <a:t>pessoais</a:t>
            </a:r>
            <a:endParaRPr/>
          </a:p>
        </p:txBody>
      </p:sp>
      <p:sp>
        <p:nvSpPr>
          <p:cNvPr id="995" name="Google Shape;995;p43"/>
          <p:cNvSpPr txBox="1"/>
          <p:nvPr>
            <p:ph idx="5" type="title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Favoritos</a:t>
            </a:r>
            <a:endParaRPr/>
          </a:p>
        </p:txBody>
      </p:sp>
      <p:sp>
        <p:nvSpPr>
          <p:cNvPr id="996" name="Google Shape;996;p43"/>
          <p:cNvSpPr txBox="1"/>
          <p:nvPr>
            <p:ph idx="6" type="subTitle"/>
          </p:nvPr>
        </p:nvSpPr>
        <p:spPr>
          <a:xfrm>
            <a:off x="713100" y="4025050"/>
            <a:ext cx="2305500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todos os anúncios que foram curtidos pelo usuário</a:t>
            </a:r>
            <a:endParaRPr/>
          </a:p>
        </p:txBody>
      </p:sp>
      <p:sp>
        <p:nvSpPr>
          <p:cNvPr id="997" name="Google Shape;997;p43"/>
          <p:cNvSpPr txBox="1"/>
          <p:nvPr>
            <p:ph idx="7" type="title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Denuncias</a:t>
            </a:r>
            <a:endParaRPr/>
          </a:p>
        </p:txBody>
      </p:sp>
      <p:sp>
        <p:nvSpPr>
          <p:cNvPr id="998" name="Google Shape;998;p43"/>
          <p:cNvSpPr txBox="1"/>
          <p:nvPr>
            <p:ph idx="8" type="subTitle"/>
          </p:nvPr>
        </p:nvSpPr>
        <p:spPr>
          <a:xfrm>
            <a:off x="3415825" y="4025049"/>
            <a:ext cx="2305500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de administrador, mostra </a:t>
            </a:r>
            <a:r>
              <a:rPr lang="en"/>
              <a:t>todos </a:t>
            </a:r>
            <a:r>
              <a:rPr lang="en"/>
              <a:t>os anúncios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denunciados</a:t>
            </a:r>
            <a:endParaRPr/>
          </a:p>
        </p:txBody>
      </p:sp>
      <p:sp>
        <p:nvSpPr>
          <p:cNvPr id="999" name="Google Shape;999;p43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Anuncios</a:t>
            </a:r>
            <a:endParaRPr/>
          </a:p>
        </p:txBody>
      </p:sp>
      <p:sp>
        <p:nvSpPr>
          <p:cNvPr id="1000" name="Google Shape;1000;p43"/>
          <p:cNvSpPr txBox="1"/>
          <p:nvPr>
            <p:ph idx="13" type="subTitle"/>
          </p:nvPr>
        </p:nvSpPr>
        <p:spPr>
          <a:xfrm>
            <a:off x="6118550" y="2068238"/>
            <a:ext cx="28467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todos os anuncios do site, permitindo a criação, edição e remoção de anúncios</a:t>
            </a:r>
            <a:endParaRPr/>
          </a:p>
        </p:txBody>
      </p:sp>
      <p:sp>
        <p:nvSpPr>
          <p:cNvPr id="1001" name="Google Shape;1001;p43"/>
          <p:cNvSpPr txBox="1"/>
          <p:nvPr>
            <p:ph idx="14" type="title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Usuários</a:t>
            </a:r>
            <a:endParaRPr/>
          </a:p>
        </p:txBody>
      </p:sp>
      <p:sp>
        <p:nvSpPr>
          <p:cNvPr id="1002" name="Google Shape;1002;p43"/>
          <p:cNvSpPr txBox="1"/>
          <p:nvPr>
            <p:ph idx="15" type="subTitle"/>
          </p:nvPr>
        </p:nvSpPr>
        <p:spPr>
          <a:xfrm>
            <a:off x="6118550" y="4025050"/>
            <a:ext cx="23055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de administrador, mostra uma lista de todos usuários</a:t>
            </a:r>
            <a:endParaRPr/>
          </a:p>
        </p:txBody>
      </p:sp>
      <p:sp>
        <p:nvSpPr>
          <p:cNvPr id="1003" name="Google Shape;1003;p43"/>
          <p:cNvSpPr txBox="1"/>
          <p:nvPr>
            <p:ph idx="16" type="title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04" name="Google Shape;1004;p43"/>
          <p:cNvSpPr txBox="1"/>
          <p:nvPr>
            <p:ph idx="17" type="title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05" name="Google Shape;1005;p43"/>
          <p:cNvSpPr txBox="1"/>
          <p:nvPr>
            <p:ph idx="18" type="title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6" name="Google Shape;1006;p43"/>
          <p:cNvSpPr txBox="1"/>
          <p:nvPr>
            <p:ph idx="19" type="title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7" name="Google Shape;1007;p43"/>
          <p:cNvSpPr txBox="1"/>
          <p:nvPr>
            <p:ph idx="20" type="title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08" name="Google Shape;1008;p43"/>
          <p:cNvSpPr txBox="1"/>
          <p:nvPr>
            <p:ph idx="21" type="title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09" name="Google Shape;1009;p43"/>
          <p:cNvGrpSpPr/>
          <p:nvPr/>
        </p:nvGrpSpPr>
        <p:grpSpPr>
          <a:xfrm rot="-2394364">
            <a:off x="1479888" y="3165956"/>
            <a:ext cx="269136" cy="205931"/>
            <a:chOff x="-1165325" y="1368300"/>
            <a:chExt cx="157550" cy="120525"/>
          </a:xfrm>
        </p:grpSpPr>
        <p:sp>
          <p:nvSpPr>
            <p:cNvPr id="1010" name="Google Shape;1010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3"/>
          <p:cNvGrpSpPr/>
          <p:nvPr/>
        </p:nvGrpSpPr>
        <p:grpSpPr>
          <a:xfrm rot="-2394364">
            <a:off x="4247163" y="3165956"/>
            <a:ext cx="269136" cy="205931"/>
            <a:chOff x="-1165325" y="1368300"/>
            <a:chExt cx="157550" cy="120525"/>
          </a:xfrm>
        </p:grpSpPr>
        <p:sp>
          <p:nvSpPr>
            <p:cNvPr id="1016" name="Google Shape;1016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43"/>
          <p:cNvGrpSpPr/>
          <p:nvPr/>
        </p:nvGrpSpPr>
        <p:grpSpPr>
          <a:xfrm rot="-2394364">
            <a:off x="6904113" y="3165956"/>
            <a:ext cx="269136" cy="205931"/>
            <a:chOff x="-1165325" y="1368300"/>
            <a:chExt cx="157550" cy="120525"/>
          </a:xfrm>
        </p:grpSpPr>
        <p:sp>
          <p:nvSpPr>
            <p:cNvPr id="1022" name="Google Shape;1022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4"/>
          <p:cNvSpPr txBox="1"/>
          <p:nvPr>
            <p:ph idx="1" type="body"/>
          </p:nvPr>
        </p:nvSpPr>
        <p:spPr>
          <a:xfrm>
            <a:off x="713000" y="1242675"/>
            <a:ext cx="37365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ASP.NET Core MVC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Entity Framework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Microsoft SQL Server </a:t>
            </a:r>
            <a:r>
              <a:rPr lang="en">
                <a:solidFill>
                  <a:schemeClr val="dk1"/>
                </a:solidFill>
              </a:rPr>
              <a:t>LocalDB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Visual Studio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utilizados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5"/>
          <p:cNvSpPr txBox="1"/>
          <p:nvPr>
            <p:ph type="title"/>
          </p:nvPr>
        </p:nvSpPr>
        <p:spPr>
          <a:xfrm>
            <a:off x="1396450" y="1326650"/>
            <a:ext cx="5849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Obrigado por assistir! </a:t>
            </a:r>
            <a:endParaRPr sz="3600"/>
          </a:p>
        </p:txBody>
      </p:sp>
      <p:grpSp>
        <p:nvGrpSpPr>
          <p:cNvPr id="1038" name="Google Shape;1038;p45"/>
          <p:cNvGrpSpPr/>
          <p:nvPr/>
        </p:nvGrpSpPr>
        <p:grpSpPr>
          <a:xfrm>
            <a:off x="484481" y="3548736"/>
            <a:ext cx="983606" cy="1055317"/>
            <a:chOff x="1179800" y="340250"/>
            <a:chExt cx="1206434" cy="1294391"/>
          </a:xfrm>
        </p:grpSpPr>
        <p:sp>
          <p:nvSpPr>
            <p:cNvPr id="1039" name="Google Shape;1039;p45"/>
            <p:cNvSpPr/>
            <p:nvPr/>
          </p:nvSpPr>
          <p:spPr>
            <a:xfrm>
              <a:off x="1179800" y="340304"/>
              <a:ext cx="1206434" cy="1294307"/>
            </a:xfrm>
            <a:custGeom>
              <a:rect b="b" l="l" r="r" t="t"/>
              <a:pathLst>
                <a:path extrusionOk="0" h="17793" w="16585">
                  <a:moveTo>
                    <a:pt x="8390" y="906"/>
                  </a:moveTo>
                  <a:cubicBezTo>
                    <a:pt x="9414" y="938"/>
                    <a:pt x="10406" y="1607"/>
                    <a:pt x="10556" y="2890"/>
                  </a:cubicBezTo>
                  <a:lnTo>
                    <a:pt x="6017" y="2890"/>
                  </a:lnTo>
                  <a:cubicBezTo>
                    <a:pt x="6179" y="1564"/>
                    <a:pt x="7235" y="906"/>
                    <a:pt x="8292" y="906"/>
                  </a:cubicBezTo>
                  <a:close/>
                  <a:moveTo>
                    <a:pt x="8098" y="1"/>
                  </a:moveTo>
                  <a:cubicBezTo>
                    <a:pt x="8088" y="11"/>
                    <a:pt x="8066" y="11"/>
                    <a:pt x="8055" y="11"/>
                  </a:cubicBezTo>
                  <a:lnTo>
                    <a:pt x="7937" y="11"/>
                  </a:lnTo>
                  <a:cubicBezTo>
                    <a:pt x="7926" y="11"/>
                    <a:pt x="7915" y="22"/>
                    <a:pt x="7894" y="22"/>
                  </a:cubicBezTo>
                  <a:lnTo>
                    <a:pt x="7818" y="22"/>
                  </a:lnTo>
                  <a:cubicBezTo>
                    <a:pt x="7807" y="33"/>
                    <a:pt x="7796" y="33"/>
                    <a:pt x="7786" y="33"/>
                  </a:cubicBezTo>
                  <a:lnTo>
                    <a:pt x="7743" y="33"/>
                  </a:lnTo>
                  <a:cubicBezTo>
                    <a:pt x="7731" y="44"/>
                    <a:pt x="7721" y="44"/>
                    <a:pt x="7710" y="44"/>
                  </a:cubicBezTo>
                  <a:cubicBezTo>
                    <a:pt x="7700" y="44"/>
                    <a:pt x="7688" y="44"/>
                    <a:pt x="7678" y="54"/>
                  </a:cubicBezTo>
                  <a:lnTo>
                    <a:pt x="7635" y="54"/>
                  </a:lnTo>
                  <a:cubicBezTo>
                    <a:pt x="7624" y="65"/>
                    <a:pt x="7613" y="65"/>
                    <a:pt x="7602" y="65"/>
                  </a:cubicBezTo>
                  <a:cubicBezTo>
                    <a:pt x="7592" y="65"/>
                    <a:pt x="7570" y="76"/>
                    <a:pt x="7559" y="76"/>
                  </a:cubicBezTo>
                  <a:cubicBezTo>
                    <a:pt x="7549" y="76"/>
                    <a:pt x="7537" y="76"/>
                    <a:pt x="7527" y="87"/>
                  </a:cubicBezTo>
                  <a:lnTo>
                    <a:pt x="7484" y="87"/>
                  </a:lnTo>
                  <a:cubicBezTo>
                    <a:pt x="7473" y="97"/>
                    <a:pt x="7462" y="97"/>
                    <a:pt x="7451" y="97"/>
                  </a:cubicBezTo>
                  <a:cubicBezTo>
                    <a:pt x="7441" y="109"/>
                    <a:pt x="7430" y="109"/>
                    <a:pt x="7419" y="109"/>
                  </a:cubicBezTo>
                  <a:cubicBezTo>
                    <a:pt x="7408" y="119"/>
                    <a:pt x="7398" y="119"/>
                    <a:pt x="7386" y="119"/>
                  </a:cubicBezTo>
                  <a:cubicBezTo>
                    <a:pt x="7376" y="130"/>
                    <a:pt x="7354" y="130"/>
                    <a:pt x="7343" y="130"/>
                  </a:cubicBezTo>
                  <a:cubicBezTo>
                    <a:pt x="7333" y="140"/>
                    <a:pt x="7322" y="140"/>
                    <a:pt x="7311" y="140"/>
                  </a:cubicBezTo>
                  <a:cubicBezTo>
                    <a:pt x="7300" y="152"/>
                    <a:pt x="7290" y="152"/>
                    <a:pt x="7279" y="152"/>
                  </a:cubicBezTo>
                  <a:cubicBezTo>
                    <a:pt x="7268" y="162"/>
                    <a:pt x="7257" y="162"/>
                    <a:pt x="7247" y="162"/>
                  </a:cubicBezTo>
                  <a:cubicBezTo>
                    <a:pt x="7235" y="173"/>
                    <a:pt x="7214" y="173"/>
                    <a:pt x="7204" y="184"/>
                  </a:cubicBezTo>
                  <a:cubicBezTo>
                    <a:pt x="7192" y="184"/>
                    <a:pt x="7182" y="184"/>
                    <a:pt x="7182" y="195"/>
                  </a:cubicBezTo>
                  <a:cubicBezTo>
                    <a:pt x="7160" y="195"/>
                    <a:pt x="7149" y="205"/>
                    <a:pt x="7139" y="205"/>
                  </a:cubicBezTo>
                  <a:cubicBezTo>
                    <a:pt x="7128" y="216"/>
                    <a:pt x="7117" y="216"/>
                    <a:pt x="7106" y="216"/>
                  </a:cubicBezTo>
                  <a:cubicBezTo>
                    <a:pt x="7096" y="227"/>
                    <a:pt x="7084" y="227"/>
                    <a:pt x="7063" y="238"/>
                  </a:cubicBezTo>
                  <a:lnTo>
                    <a:pt x="7053" y="248"/>
                  </a:lnTo>
                  <a:cubicBezTo>
                    <a:pt x="7031" y="260"/>
                    <a:pt x="7020" y="260"/>
                    <a:pt x="6998" y="270"/>
                  </a:cubicBezTo>
                  <a:cubicBezTo>
                    <a:pt x="6998" y="270"/>
                    <a:pt x="6988" y="270"/>
                    <a:pt x="6988" y="281"/>
                  </a:cubicBezTo>
                  <a:cubicBezTo>
                    <a:pt x="6966" y="281"/>
                    <a:pt x="6955" y="291"/>
                    <a:pt x="6934" y="303"/>
                  </a:cubicBezTo>
                  <a:lnTo>
                    <a:pt x="6923" y="303"/>
                  </a:lnTo>
                  <a:cubicBezTo>
                    <a:pt x="5974" y="787"/>
                    <a:pt x="5316" y="1801"/>
                    <a:pt x="5198" y="2890"/>
                  </a:cubicBezTo>
                  <a:lnTo>
                    <a:pt x="2524" y="2890"/>
                  </a:lnTo>
                  <a:cubicBezTo>
                    <a:pt x="2168" y="2890"/>
                    <a:pt x="1791" y="3181"/>
                    <a:pt x="1693" y="3516"/>
                  </a:cubicBezTo>
                  <a:lnTo>
                    <a:pt x="97" y="8972"/>
                  </a:lnTo>
                  <a:cubicBezTo>
                    <a:pt x="1" y="9317"/>
                    <a:pt x="205" y="9597"/>
                    <a:pt x="572" y="9597"/>
                  </a:cubicBezTo>
                  <a:lnTo>
                    <a:pt x="723" y="9597"/>
                  </a:lnTo>
                  <a:cubicBezTo>
                    <a:pt x="367" y="9597"/>
                    <a:pt x="76" y="9888"/>
                    <a:pt x="76" y="10244"/>
                  </a:cubicBezTo>
                  <a:lnTo>
                    <a:pt x="76" y="10438"/>
                  </a:lnTo>
                  <a:cubicBezTo>
                    <a:pt x="76" y="10805"/>
                    <a:pt x="367" y="11096"/>
                    <a:pt x="723" y="11096"/>
                  </a:cubicBezTo>
                  <a:lnTo>
                    <a:pt x="572" y="11096"/>
                  </a:lnTo>
                  <a:cubicBezTo>
                    <a:pt x="205" y="11096"/>
                    <a:pt x="1" y="11376"/>
                    <a:pt x="97" y="11721"/>
                  </a:cubicBezTo>
                  <a:lnTo>
                    <a:pt x="1693" y="17167"/>
                  </a:lnTo>
                  <a:cubicBezTo>
                    <a:pt x="1791" y="17512"/>
                    <a:pt x="2168" y="17792"/>
                    <a:pt x="2524" y="17792"/>
                  </a:cubicBezTo>
                  <a:lnTo>
                    <a:pt x="14050" y="17792"/>
                  </a:lnTo>
                  <a:cubicBezTo>
                    <a:pt x="14406" y="17792"/>
                    <a:pt x="14783" y="17512"/>
                    <a:pt x="14891" y="17167"/>
                  </a:cubicBezTo>
                  <a:lnTo>
                    <a:pt x="16477" y="11721"/>
                  </a:lnTo>
                  <a:cubicBezTo>
                    <a:pt x="16584" y="11376"/>
                    <a:pt x="16369" y="11096"/>
                    <a:pt x="16012" y="11096"/>
                  </a:cubicBezTo>
                  <a:lnTo>
                    <a:pt x="15851" y="11096"/>
                  </a:lnTo>
                  <a:cubicBezTo>
                    <a:pt x="16207" y="11096"/>
                    <a:pt x="16508" y="10805"/>
                    <a:pt x="16508" y="10438"/>
                  </a:cubicBezTo>
                  <a:lnTo>
                    <a:pt x="16508" y="10244"/>
                  </a:lnTo>
                  <a:cubicBezTo>
                    <a:pt x="16508" y="9888"/>
                    <a:pt x="16207" y="9597"/>
                    <a:pt x="15851" y="9597"/>
                  </a:cubicBezTo>
                  <a:lnTo>
                    <a:pt x="16012" y="9597"/>
                  </a:lnTo>
                  <a:cubicBezTo>
                    <a:pt x="16369" y="9597"/>
                    <a:pt x="16584" y="9317"/>
                    <a:pt x="16477" y="8972"/>
                  </a:cubicBezTo>
                  <a:lnTo>
                    <a:pt x="14891" y="3516"/>
                  </a:lnTo>
                  <a:cubicBezTo>
                    <a:pt x="14783" y="3181"/>
                    <a:pt x="14406" y="2890"/>
                    <a:pt x="14050" y="2890"/>
                  </a:cubicBezTo>
                  <a:lnTo>
                    <a:pt x="11376" y="2890"/>
                  </a:lnTo>
                  <a:cubicBezTo>
                    <a:pt x="11215" y="1262"/>
                    <a:pt x="9953" y="76"/>
                    <a:pt x="8292" y="11"/>
                  </a:cubicBezTo>
                  <a:cubicBezTo>
                    <a:pt x="8260" y="1"/>
                    <a:pt x="8239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0" name="Google Shape;1040;p45"/>
            <p:cNvGrpSpPr/>
            <p:nvPr/>
          </p:nvGrpSpPr>
          <p:grpSpPr>
            <a:xfrm>
              <a:off x="1179800" y="340250"/>
              <a:ext cx="1206434" cy="1294391"/>
              <a:chOff x="1179800" y="340250"/>
              <a:chExt cx="1206434" cy="1294391"/>
            </a:xfrm>
          </p:grpSpPr>
          <p:sp>
            <p:nvSpPr>
              <p:cNvPr id="1041" name="Google Shape;1041;p45"/>
              <p:cNvSpPr/>
              <p:nvPr/>
            </p:nvSpPr>
            <p:spPr>
              <a:xfrm>
                <a:off x="1185256" y="1038442"/>
                <a:ext cx="1195450" cy="109041"/>
              </a:xfrm>
              <a:custGeom>
                <a:rect b="b" l="l" r="r" t="t"/>
                <a:pathLst>
                  <a:path extrusionOk="0" h="1499" w="16434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15776" y="1499"/>
                    </a:lnTo>
                    <a:cubicBezTo>
                      <a:pt x="16132" y="1499"/>
                      <a:pt x="16433" y="1197"/>
                      <a:pt x="16433" y="842"/>
                    </a:cubicBezTo>
                    <a:lnTo>
                      <a:pt x="16433" y="648"/>
                    </a:lnTo>
                    <a:cubicBezTo>
                      <a:pt x="16433" y="291"/>
                      <a:pt x="16132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1179800" y="550551"/>
                <a:ext cx="1206434" cy="487957"/>
              </a:xfrm>
              <a:custGeom>
                <a:rect b="b" l="l" r="r" t="t"/>
                <a:pathLst>
                  <a:path extrusionOk="0" h="6708" w="16585">
                    <a:moveTo>
                      <a:pt x="2524" y="1"/>
                    </a:moveTo>
                    <a:cubicBezTo>
                      <a:pt x="2168" y="1"/>
                      <a:pt x="1791" y="281"/>
                      <a:pt x="1693" y="626"/>
                    </a:cubicBezTo>
                    <a:lnTo>
                      <a:pt x="97" y="6071"/>
                    </a:lnTo>
                    <a:cubicBezTo>
                      <a:pt x="1" y="6416"/>
                      <a:pt x="205" y="6708"/>
                      <a:pt x="572" y="6708"/>
                    </a:cubicBezTo>
                    <a:lnTo>
                      <a:pt x="16012" y="6708"/>
                    </a:lnTo>
                    <a:cubicBezTo>
                      <a:pt x="16369" y="6708"/>
                      <a:pt x="16584" y="6416"/>
                      <a:pt x="16477" y="6071"/>
                    </a:cubicBezTo>
                    <a:lnTo>
                      <a:pt x="14891" y="626"/>
                    </a:lnTo>
                    <a:cubicBezTo>
                      <a:pt x="14783" y="281"/>
                      <a:pt x="14406" y="1"/>
                      <a:pt x="14050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1750836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1917128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20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20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2084146" y="620312"/>
                <a:ext cx="62850" cy="340508"/>
              </a:xfrm>
              <a:custGeom>
                <a:rect b="b" l="l" r="r" t="t"/>
                <a:pathLst>
                  <a:path extrusionOk="0" h="4681" w="86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69" y="4681"/>
                      <a:pt x="863" y="4465"/>
                      <a:pt x="863" y="4196"/>
                    </a:cubicBezTo>
                    <a:lnTo>
                      <a:pt x="863" y="487"/>
                    </a:lnTo>
                    <a:cubicBezTo>
                      <a:pt x="863" y="21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1179800" y="1147411"/>
                <a:ext cx="1206434" cy="487229"/>
              </a:xfrm>
              <a:custGeom>
                <a:rect b="b" l="l" r="r" t="t"/>
                <a:pathLst>
                  <a:path extrusionOk="0" h="6698" w="16585">
                    <a:moveTo>
                      <a:pt x="572" y="1"/>
                    </a:moveTo>
                    <a:cubicBezTo>
                      <a:pt x="205" y="1"/>
                      <a:pt x="1" y="281"/>
                      <a:pt x="97" y="626"/>
                    </a:cubicBezTo>
                    <a:lnTo>
                      <a:pt x="1693" y="6072"/>
                    </a:lnTo>
                    <a:cubicBezTo>
                      <a:pt x="1791" y="6417"/>
                      <a:pt x="2168" y="6697"/>
                      <a:pt x="2524" y="6697"/>
                    </a:cubicBezTo>
                    <a:lnTo>
                      <a:pt x="14050" y="6697"/>
                    </a:lnTo>
                    <a:cubicBezTo>
                      <a:pt x="14406" y="6697"/>
                      <a:pt x="14783" y="6417"/>
                      <a:pt x="14891" y="6072"/>
                    </a:cubicBezTo>
                    <a:lnTo>
                      <a:pt x="16477" y="626"/>
                    </a:lnTo>
                    <a:cubicBezTo>
                      <a:pt x="16584" y="281"/>
                      <a:pt x="16369" y="1"/>
                      <a:pt x="16012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2084146" y="1224301"/>
                <a:ext cx="62850" cy="341308"/>
              </a:xfrm>
              <a:custGeom>
                <a:rect b="b" l="l" r="r" t="t"/>
                <a:pathLst>
                  <a:path extrusionOk="0" h="4692" w="86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69" y="4691"/>
                      <a:pt x="863" y="4465"/>
                      <a:pt x="863" y="4195"/>
                    </a:cubicBezTo>
                    <a:lnTo>
                      <a:pt x="863" y="497"/>
                    </a:lnTo>
                    <a:cubicBezTo>
                      <a:pt x="863" y="22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1917128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20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20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1750836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1556247" y="340250"/>
                <a:ext cx="453477" cy="254890"/>
              </a:xfrm>
              <a:custGeom>
                <a:rect b="b" l="l" r="r" t="t"/>
                <a:pathLst>
                  <a:path extrusionOk="0" h="3504" w="6234">
                    <a:moveTo>
                      <a:pt x="3011" y="0"/>
                    </a:moveTo>
                    <a:cubicBezTo>
                      <a:pt x="1318" y="0"/>
                      <a:pt x="75" y="1512"/>
                      <a:pt x="12" y="3107"/>
                    </a:cubicBezTo>
                    <a:cubicBezTo>
                      <a:pt x="1" y="3371"/>
                      <a:pt x="198" y="3503"/>
                      <a:pt x="400" y="3503"/>
                    </a:cubicBezTo>
                    <a:cubicBezTo>
                      <a:pt x="602" y="3503"/>
                      <a:pt x="810" y="3371"/>
                      <a:pt x="821" y="3107"/>
                    </a:cubicBezTo>
                    <a:cubicBezTo>
                      <a:pt x="886" y="1635"/>
                      <a:pt x="2002" y="899"/>
                      <a:pt x="3116" y="899"/>
                    </a:cubicBezTo>
                    <a:cubicBezTo>
                      <a:pt x="4231" y="899"/>
                      <a:pt x="5344" y="1635"/>
                      <a:pt x="5403" y="3107"/>
                    </a:cubicBezTo>
                    <a:cubicBezTo>
                      <a:pt x="5414" y="3371"/>
                      <a:pt x="5624" y="3503"/>
                      <a:pt x="5829" y="3503"/>
                    </a:cubicBezTo>
                    <a:cubicBezTo>
                      <a:pt x="6034" y="3503"/>
                      <a:pt x="6233" y="3371"/>
                      <a:pt x="6223" y="3107"/>
                    </a:cubicBezTo>
                    <a:cubicBezTo>
                      <a:pt x="6147" y="1371"/>
                      <a:pt x="4854" y="77"/>
                      <a:pt x="3117" y="2"/>
                    </a:cubicBezTo>
                    <a:cubicBezTo>
                      <a:pt x="3082" y="1"/>
                      <a:pt x="3046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1617497" y="405428"/>
                <a:ext cx="172618" cy="145194"/>
              </a:xfrm>
              <a:custGeom>
                <a:rect b="b" l="l" r="r" t="t"/>
                <a:pathLst>
                  <a:path extrusionOk="0" h="1996" w="2373">
                    <a:moveTo>
                      <a:pt x="2275" y="1"/>
                    </a:moveTo>
                    <a:cubicBezTo>
                      <a:pt x="1218" y="1"/>
                      <a:pt x="151" y="669"/>
                      <a:pt x="0" y="1996"/>
                    </a:cubicBezTo>
                    <a:cubicBezTo>
                      <a:pt x="162" y="669"/>
                      <a:pt x="1218" y="12"/>
                      <a:pt x="2275" y="12"/>
                    </a:cubicBezTo>
                    <a:lnTo>
                      <a:pt x="2373" y="12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1185256" y="1038442"/>
                <a:ext cx="604854" cy="109041"/>
              </a:xfrm>
              <a:custGeom>
                <a:rect b="b" l="l" r="r" t="t"/>
                <a:pathLst>
                  <a:path extrusionOk="0" h="1499" w="8315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8315" y="1499"/>
                    </a:lnTo>
                    <a:lnTo>
                      <a:pt x="8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1185256" y="550551"/>
                <a:ext cx="604854" cy="487957"/>
              </a:xfrm>
              <a:custGeom>
                <a:rect b="b" l="l" r="r" t="t"/>
                <a:pathLst>
                  <a:path extrusionOk="0" h="6708" w="8315">
                    <a:moveTo>
                      <a:pt x="3635" y="960"/>
                    </a:moveTo>
                    <a:cubicBezTo>
                      <a:pt x="3883" y="960"/>
                      <a:pt x="4077" y="1176"/>
                      <a:pt x="4077" y="1446"/>
                    </a:cubicBezTo>
                    <a:lnTo>
                      <a:pt x="4077" y="5155"/>
                    </a:lnTo>
                    <a:cubicBezTo>
                      <a:pt x="4077" y="5424"/>
                      <a:pt x="3883" y="5640"/>
                      <a:pt x="3635" y="5640"/>
                    </a:cubicBezTo>
                    <a:cubicBezTo>
                      <a:pt x="3398" y="5640"/>
                      <a:pt x="3204" y="5424"/>
                      <a:pt x="3204" y="5155"/>
                    </a:cubicBezTo>
                    <a:lnTo>
                      <a:pt x="3204" y="1446"/>
                    </a:lnTo>
                    <a:cubicBezTo>
                      <a:pt x="3204" y="1176"/>
                      <a:pt x="3398" y="960"/>
                      <a:pt x="3635" y="960"/>
                    </a:cubicBezTo>
                    <a:close/>
                    <a:moveTo>
                      <a:pt x="5921" y="960"/>
                    </a:moveTo>
                    <a:cubicBezTo>
                      <a:pt x="6168" y="960"/>
                      <a:pt x="6363" y="1176"/>
                      <a:pt x="6363" y="1446"/>
                    </a:cubicBezTo>
                    <a:lnTo>
                      <a:pt x="6363" y="5155"/>
                    </a:lnTo>
                    <a:cubicBezTo>
                      <a:pt x="6363" y="5424"/>
                      <a:pt x="6168" y="5640"/>
                      <a:pt x="5921" y="5640"/>
                    </a:cubicBezTo>
                    <a:cubicBezTo>
                      <a:pt x="5684" y="5640"/>
                      <a:pt x="5490" y="5424"/>
                      <a:pt x="5490" y="5155"/>
                    </a:cubicBezTo>
                    <a:lnTo>
                      <a:pt x="5490" y="1446"/>
                    </a:lnTo>
                    <a:cubicBezTo>
                      <a:pt x="5490" y="1176"/>
                      <a:pt x="5684" y="960"/>
                      <a:pt x="5921" y="960"/>
                    </a:cubicBezTo>
                    <a:close/>
                    <a:moveTo>
                      <a:pt x="2449" y="1"/>
                    </a:moveTo>
                    <a:cubicBezTo>
                      <a:pt x="2093" y="1"/>
                      <a:pt x="1716" y="281"/>
                      <a:pt x="1618" y="626"/>
                    </a:cubicBezTo>
                    <a:lnTo>
                      <a:pt x="22" y="6071"/>
                    </a:lnTo>
                    <a:cubicBezTo>
                      <a:pt x="1" y="6136"/>
                      <a:pt x="1" y="6190"/>
                      <a:pt x="1" y="6243"/>
                    </a:cubicBezTo>
                    <a:cubicBezTo>
                      <a:pt x="1" y="6502"/>
                      <a:pt x="195" y="6708"/>
                      <a:pt x="497" y="6708"/>
                    </a:cubicBezTo>
                    <a:lnTo>
                      <a:pt x="8315" y="6708"/>
                    </a:lnTo>
                    <a:lnTo>
                      <a:pt x="8315" y="5629"/>
                    </a:lnTo>
                    <a:cubicBezTo>
                      <a:pt x="8282" y="5640"/>
                      <a:pt x="8250" y="5640"/>
                      <a:pt x="8217" y="5640"/>
                    </a:cubicBezTo>
                    <a:cubicBezTo>
                      <a:pt x="7970" y="5640"/>
                      <a:pt x="7775" y="5424"/>
                      <a:pt x="7775" y="5155"/>
                    </a:cubicBezTo>
                    <a:lnTo>
                      <a:pt x="7775" y="1446"/>
                    </a:lnTo>
                    <a:cubicBezTo>
                      <a:pt x="7775" y="1176"/>
                      <a:pt x="7970" y="960"/>
                      <a:pt x="8217" y="960"/>
                    </a:cubicBezTo>
                    <a:cubicBezTo>
                      <a:pt x="8250" y="960"/>
                      <a:pt x="8282" y="960"/>
                      <a:pt x="8315" y="971"/>
                    </a:cubicBezTo>
                    <a:lnTo>
                      <a:pt x="8315" y="1"/>
                    </a:lnTo>
                    <a:lnTo>
                      <a:pt x="5942" y="1"/>
                    </a:lnTo>
                    <a:cubicBezTo>
                      <a:pt x="5931" y="76"/>
                      <a:pt x="5931" y="152"/>
                      <a:pt x="5921" y="216"/>
                    </a:cubicBezTo>
                    <a:cubicBezTo>
                      <a:pt x="5910" y="486"/>
                      <a:pt x="5705" y="615"/>
                      <a:pt x="5500" y="615"/>
                    </a:cubicBezTo>
                    <a:cubicBezTo>
                      <a:pt x="5295" y="615"/>
                      <a:pt x="5101" y="486"/>
                      <a:pt x="5112" y="216"/>
                    </a:cubicBezTo>
                    <a:cubicBezTo>
                      <a:pt x="5112" y="152"/>
                      <a:pt x="5112" y="76"/>
                      <a:pt x="5123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1750836" y="620312"/>
                <a:ext cx="39281" cy="340508"/>
              </a:xfrm>
              <a:custGeom>
                <a:rect b="b" l="l" r="r" t="t"/>
                <a:pathLst>
                  <a:path extrusionOk="0" h="4681" w="540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475" y="4681"/>
                      <a:pt x="507" y="4681"/>
                      <a:pt x="540" y="4670"/>
                    </a:cubicBezTo>
                    <a:lnTo>
                      <a:pt x="540" y="12"/>
                    </a:lnTo>
                    <a:cubicBezTo>
                      <a:pt x="507" y="1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1185256" y="1147411"/>
                <a:ext cx="604854" cy="487229"/>
              </a:xfrm>
              <a:custGeom>
                <a:rect b="b" l="l" r="r" t="t"/>
                <a:pathLst>
                  <a:path extrusionOk="0" h="6698" w="8315">
                    <a:moveTo>
                      <a:pt x="3635" y="1058"/>
                    </a:moveTo>
                    <a:cubicBezTo>
                      <a:pt x="3883" y="1058"/>
                      <a:pt x="4077" y="1284"/>
                      <a:pt x="4077" y="1554"/>
                    </a:cubicBezTo>
                    <a:lnTo>
                      <a:pt x="4077" y="5252"/>
                    </a:lnTo>
                    <a:cubicBezTo>
                      <a:pt x="4077" y="5522"/>
                      <a:pt x="3883" y="5748"/>
                      <a:pt x="3635" y="5748"/>
                    </a:cubicBezTo>
                    <a:cubicBezTo>
                      <a:pt x="3398" y="5748"/>
                      <a:pt x="3204" y="5522"/>
                      <a:pt x="3204" y="5252"/>
                    </a:cubicBezTo>
                    <a:lnTo>
                      <a:pt x="3204" y="1554"/>
                    </a:lnTo>
                    <a:cubicBezTo>
                      <a:pt x="3204" y="1284"/>
                      <a:pt x="3398" y="1058"/>
                      <a:pt x="3635" y="1058"/>
                    </a:cubicBezTo>
                    <a:close/>
                    <a:moveTo>
                      <a:pt x="5921" y="1058"/>
                    </a:moveTo>
                    <a:cubicBezTo>
                      <a:pt x="6168" y="1058"/>
                      <a:pt x="6363" y="1284"/>
                      <a:pt x="6363" y="1554"/>
                    </a:cubicBezTo>
                    <a:lnTo>
                      <a:pt x="6363" y="5252"/>
                    </a:lnTo>
                    <a:cubicBezTo>
                      <a:pt x="6363" y="5522"/>
                      <a:pt x="6168" y="5748"/>
                      <a:pt x="5921" y="5748"/>
                    </a:cubicBezTo>
                    <a:cubicBezTo>
                      <a:pt x="5684" y="5748"/>
                      <a:pt x="5490" y="5522"/>
                      <a:pt x="5490" y="5252"/>
                    </a:cubicBezTo>
                    <a:lnTo>
                      <a:pt x="5490" y="1554"/>
                    </a:lnTo>
                    <a:cubicBezTo>
                      <a:pt x="5490" y="1284"/>
                      <a:pt x="5684" y="1058"/>
                      <a:pt x="5921" y="1058"/>
                    </a:cubicBezTo>
                    <a:close/>
                    <a:moveTo>
                      <a:pt x="497" y="1"/>
                    </a:moveTo>
                    <a:cubicBezTo>
                      <a:pt x="195" y="1"/>
                      <a:pt x="1" y="195"/>
                      <a:pt x="1" y="454"/>
                    </a:cubicBezTo>
                    <a:cubicBezTo>
                      <a:pt x="1" y="508"/>
                      <a:pt x="1" y="573"/>
                      <a:pt x="22" y="626"/>
                    </a:cubicBezTo>
                    <a:lnTo>
                      <a:pt x="1618" y="6072"/>
                    </a:lnTo>
                    <a:cubicBezTo>
                      <a:pt x="1716" y="6417"/>
                      <a:pt x="2093" y="6697"/>
                      <a:pt x="2449" y="6697"/>
                    </a:cubicBezTo>
                    <a:lnTo>
                      <a:pt x="8315" y="6697"/>
                    </a:lnTo>
                    <a:lnTo>
                      <a:pt x="8315" y="5727"/>
                    </a:lnTo>
                    <a:cubicBezTo>
                      <a:pt x="8282" y="5737"/>
                      <a:pt x="8250" y="5748"/>
                      <a:pt x="8217" y="5748"/>
                    </a:cubicBezTo>
                    <a:cubicBezTo>
                      <a:pt x="7970" y="5748"/>
                      <a:pt x="7775" y="5522"/>
                      <a:pt x="7775" y="5252"/>
                    </a:cubicBezTo>
                    <a:lnTo>
                      <a:pt x="7775" y="1554"/>
                    </a:lnTo>
                    <a:cubicBezTo>
                      <a:pt x="7775" y="1284"/>
                      <a:pt x="7970" y="1058"/>
                      <a:pt x="8217" y="1058"/>
                    </a:cubicBezTo>
                    <a:cubicBezTo>
                      <a:pt x="8250" y="1058"/>
                      <a:pt x="8282" y="1069"/>
                      <a:pt x="8315" y="1079"/>
                    </a:cubicBezTo>
                    <a:lnTo>
                      <a:pt x="8315" y="1"/>
                    </a:ln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1750836" y="1224301"/>
                <a:ext cx="39281" cy="341308"/>
              </a:xfrm>
              <a:custGeom>
                <a:rect b="b" l="l" r="r" t="t"/>
                <a:pathLst>
                  <a:path extrusionOk="0" h="4692" w="540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475" y="4691"/>
                      <a:pt x="507" y="4680"/>
                      <a:pt x="540" y="4670"/>
                    </a:cubicBezTo>
                    <a:lnTo>
                      <a:pt x="540" y="22"/>
                    </a:lnTo>
                    <a:cubicBezTo>
                      <a:pt x="507" y="12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1556320" y="340395"/>
                <a:ext cx="233794" cy="254890"/>
              </a:xfrm>
              <a:custGeom>
                <a:rect b="b" l="l" r="r" t="t"/>
                <a:pathLst>
                  <a:path extrusionOk="0" h="3504" w="3214">
                    <a:moveTo>
                      <a:pt x="2890" y="0"/>
                    </a:moveTo>
                    <a:lnTo>
                      <a:pt x="2879" y="10"/>
                    </a:lnTo>
                    <a:lnTo>
                      <a:pt x="2836" y="10"/>
                    </a:lnTo>
                    <a:cubicBezTo>
                      <a:pt x="1316" y="97"/>
                      <a:pt x="183" y="1423"/>
                      <a:pt x="22" y="2890"/>
                    </a:cubicBezTo>
                    <a:cubicBezTo>
                      <a:pt x="11" y="2965"/>
                      <a:pt x="11" y="3041"/>
                      <a:pt x="11" y="3105"/>
                    </a:cubicBezTo>
                    <a:cubicBezTo>
                      <a:pt x="0" y="3375"/>
                      <a:pt x="194" y="3504"/>
                      <a:pt x="399" y="3504"/>
                    </a:cubicBezTo>
                    <a:cubicBezTo>
                      <a:pt x="604" y="3504"/>
                      <a:pt x="809" y="3375"/>
                      <a:pt x="820" y="3105"/>
                    </a:cubicBezTo>
                    <a:cubicBezTo>
                      <a:pt x="830" y="3041"/>
                      <a:pt x="830" y="2965"/>
                      <a:pt x="841" y="2890"/>
                    </a:cubicBezTo>
                    <a:cubicBezTo>
                      <a:pt x="992" y="1563"/>
                      <a:pt x="2059" y="895"/>
                      <a:pt x="3116" y="895"/>
                    </a:cubicBezTo>
                    <a:lnTo>
                      <a:pt x="3214" y="895"/>
                    </a:lnTo>
                    <a:lnTo>
                      <a:pt x="3214" y="10"/>
                    </a:lnTo>
                    <a:cubicBezTo>
                      <a:pt x="3181" y="10"/>
                      <a:pt x="3149" y="10"/>
                      <a:pt x="3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6" name="Google Shape;1066;p45"/>
          <p:cNvGrpSpPr/>
          <p:nvPr/>
        </p:nvGrpSpPr>
        <p:grpSpPr>
          <a:xfrm rot="-1800044">
            <a:off x="7985408" y="805557"/>
            <a:ext cx="390667" cy="1290555"/>
            <a:chOff x="2117900" y="-5294600"/>
            <a:chExt cx="390676" cy="1290584"/>
          </a:xfrm>
        </p:grpSpPr>
        <p:sp>
          <p:nvSpPr>
            <p:cNvPr id="1067" name="Google Shape;1067;p45"/>
            <p:cNvSpPr/>
            <p:nvPr/>
          </p:nvSpPr>
          <p:spPr>
            <a:xfrm>
              <a:off x="2117900" y="-5294555"/>
              <a:ext cx="390676" cy="1290482"/>
            </a:xfrm>
            <a:custGeom>
              <a:rect b="b" l="l" r="r" t="t"/>
              <a:pathLst>
                <a:path extrusionOk="0" h="12681" w="3839">
                  <a:moveTo>
                    <a:pt x="334" y="1"/>
                  </a:moveTo>
                  <a:cubicBezTo>
                    <a:pt x="151" y="1"/>
                    <a:pt x="0" y="152"/>
                    <a:pt x="0" y="346"/>
                  </a:cubicBezTo>
                  <a:lnTo>
                    <a:pt x="0" y="12336"/>
                  </a:lnTo>
                  <a:cubicBezTo>
                    <a:pt x="0" y="12530"/>
                    <a:pt x="151" y="12681"/>
                    <a:pt x="334" y="12681"/>
                  </a:cubicBezTo>
                  <a:lnTo>
                    <a:pt x="604" y="12681"/>
                  </a:lnTo>
                  <a:cubicBezTo>
                    <a:pt x="798" y="12681"/>
                    <a:pt x="949" y="12530"/>
                    <a:pt x="949" y="12336"/>
                  </a:cubicBezTo>
                  <a:lnTo>
                    <a:pt x="949" y="5834"/>
                  </a:lnTo>
                  <a:lnTo>
                    <a:pt x="3839" y="5834"/>
                  </a:lnTo>
                  <a:lnTo>
                    <a:pt x="3839" y="5316"/>
                  </a:lnTo>
                  <a:lnTo>
                    <a:pt x="949" y="5316"/>
                  </a:lnTo>
                  <a:lnTo>
                    <a:pt x="949" y="5143"/>
                  </a:lnTo>
                  <a:lnTo>
                    <a:pt x="3839" y="5143"/>
                  </a:lnTo>
                  <a:lnTo>
                    <a:pt x="3839" y="4626"/>
                  </a:lnTo>
                  <a:lnTo>
                    <a:pt x="949" y="4626"/>
                  </a:lnTo>
                  <a:lnTo>
                    <a:pt x="949" y="4453"/>
                  </a:lnTo>
                  <a:lnTo>
                    <a:pt x="3839" y="4453"/>
                  </a:lnTo>
                  <a:lnTo>
                    <a:pt x="3839" y="3947"/>
                  </a:lnTo>
                  <a:lnTo>
                    <a:pt x="949" y="3947"/>
                  </a:lnTo>
                  <a:lnTo>
                    <a:pt x="949" y="3774"/>
                  </a:lnTo>
                  <a:lnTo>
                    <a:pt x="3839" y="3774"/>
                  </a:lnTo>
                  <a:lnTo>
                    <a:pt x="3839" y="3257"/>
                  </a:lnTo>
                  <a:lnTo>
                    <a:pt x="949" y="3257"/>
                  </a:lnTo>
                  <a:lnTo>
                    <a:pt x="949" y="3084"/>
                  </a:lnTo>
                  <a:lnTo>
                    <a:pt x="3839" y="3084"/>
                  </a:lnTo>
                  <a:lnTo>
                    <a:pt x="3839" y="2567"/>
                  </a:lnTo>
                  <a:lnTo>
                    <a:pt x="949" y="2567"/>
                  </a:lnTo>
                  <a:lnTo>
                    <a:pt x="949" y="2394"/>
                  </a:lnTo>
                  <a:lnTo>
                    <a:pt x="3839" y="2394"/>
                  </a:lnTo>
                  <a:lnTo>
                    <a:pt x="3839" y="1887"/>
                  </a:lnTo>
                  <a:lnTo>
                    <a:pt x="949" y="1887"/>
                  </a:lnTo>
                  <a:lnTo>
                    <a:pt x="949" y="1715"/>
                  </a:lnTo>
                  <a:lnTo>
                    <a:pt x="3839" y="1715"/>
                  </a:lnTo>
                  <a:lnTo>
                    <a:pt x="3839" y="1197"/>
                  </a:lnTo>
                  <a:lnTo>
                    <a:pt x="949" y="1197"/>
                  </a:lnTo>
                  <a:lnTo>
                    <a:pt x="949" y="1024"/>
                  </a:lnTo>
                  <a:lnTo>
                    <a:pt x="3839" y="1024"/>
                  </a:lnTo>
                  <a:lnTo>
                    <a:pt x="3839" y="507"/>
                  </a:lnTo>
                  <a:lnTo>
                    <a:pt x="949" y="507"/>
                  </a:lnTo>
                  <a:lnTo>
                    <a:pt x="949" y="346"/>
                  </a:lnTo>
                  <a:cubicBezTo>
                    <a:pt x="949" y="152"/>
                    <a:pt x="79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45"/>
            <p:cNvGrpSpPr/>
            <p:nvPr/>
          </p:nvGrpSpPr>
          <p:grpSpPr>
            <a:xfrm>
              <a:off x="2117900" y="-5294600"/>
              <a:ext cx="390676" cy="1290584"/>
              <a:chOff x="2117900" y="-5294600"/>
              <a:chExt cx="390676" cy="1290584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2117900" y="-5294600"/>
                <a:ext cx="96575" cy="1290584"/>
              </a:xfrm>
              <a:custGeom>
                <a:rect b="b" l="l" r="r" t="t"/>
                <a:pathLst>
                  <a:path extrusionOk="0" h="12682" w="949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604" y="12681"/>
                    </a:lnTo>
                    <a:cubicBezTo>
                      <a:pt x="798" y="12681"/>
                      <a:pt x="949" y="12530"/>
                      <a:pt x="949" y="12336"/>
                    </a:cubicBezTo>
                    <a:lnTo>
                      <a:pt x="949" y="346"/>
                    </a:lnTo>
                    <a:cubicBezTo>
                      <a:pt x="949" y="152"/>
                      <a:pt x="798" y="1"/>
                      <a:pt x="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2214373" y="-5243005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2214373" y="-517278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2214373" y="-5103587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2214373" y="-5033370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2214373" y="-4963152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2214373" y="-4892934"/>
                <a:ext cx="294203" cy="51595"/>
              </a:xfrm>
              <a:custGeom>
                <a:rect b="b" l="l" r="r" t="t"/>
                <a:pathLst>
                  <a:path extrusionOk="0" h="507" w="2891">
                    <a:moveTo>
                      <a:pt x="1" y="0"/>
                    </a:moveTo>
                    <a:lnTo>
                      <a:pt x="1" y="507"/>
                    </a:lnTo>
                    <a:lnTo>
                      <a:pt x="2891" y="507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2214373" y="-4823836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2214373" y="-475361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2117900" y="-5294600"/>
                <a:ext cx="48338" cy="1290584"/>
              </a:xfrm>
              <a:custGeom>
                <a:rect b="b" l="l" r="r" t="t"/>
                <a:pathLst>
                  <a:path extrusionOk="0" h="12682" w="475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475" y="12681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>
            <a:off x="7764906" y="3291059"/>
            <a:ext cx="831662" cy="1312982"/>
            <a:chOff x="2143475" y="-3234104"/>
            <a:chExt cx="983634" cy="1552906"/>
          </a:xfrm>
        </p:grpSpPr>
        <p:sp>
          <p:nvSpPr>
            <p:cNvPr id="1080" name="Google Shape;1080;p45"/>
            <p:cNvSpPr/>
            <p:nvPr/>
          </p:nvSpPr>
          <p:spPr>
            <a:xfrm>
              <a:off x="2143475" y="-3234104"/>
              <a:ext cx="983634" cy="1552905"/>
            </a:xfrm>
            <a:custGeom>
              <a:rect b="b" l="l" r="r" t="t"/>
              <a:pathLst>
                <a:path extrusionOk="0" h="20380" w="12909">
                  <a:moveTo>
                    <a:pt x="6460" y="593"/>
                  </a:moveTo>
                  <a:cubicBezTo>
                    <a:pt x="7129" y="593"/>
                    <a:pt x="7668" y="1144"/>
                    <a:pt x="7668" y="1812"/>
                  </a:cubicBezTo>
                  <a:cubicBezTo>
                    <a:pt x="7668" y="2481"/>
                    <a:pt x="7129" y="3020"/>
                    <a:pt x="6460" y="3020"/>
                  </a:cubicBezTo>
                  <a:cubicBezTo>
                    <a:pt x="5780" y="3020"/>
                    <a:pt x="5241" y="2481"/>
                    <a:pt x="5241" y="1812"/>
                  </a:cubicBezTo>
                  <a:cubicBezTo>
                    <a:pt x="5241" y="1144"/>
                    <a:pt x="5780" y="593"/>
                    <a:pt x="6460" y="593"/>
                  </a:cubicBezTo>
                  <a:close/>
                  <a:moveTo>
                    <a:pt x="4929" y="3764"/>
                  </a:moveTo>
                  <a:cubicBezTo>
                    <a:pt x="5177" y="3775"/>
                    <a:pt x="5414" y="3796"/>
                    <a:pt x="5651" y="3839"/>
                  </a:cubicBezTo>
                  <a:cubicBezTo>
                    <a:pt x="4465" y="4454"/>
                    <a:pt x="3538" y="5510"/>
                    <a:pt x="3139" y="6869"/>
                  </a:cubicBezTo>
                  <a:cubicBezTo>
                    <a:pt x="3128" y="6891"/>
                    <a:pt x="3118" y="6923"/>
                    <a:pt x="3106" y="6955"/>
                  </a:cubicBezTo>
                  <a:lnTo>
                    <a:pt x="3106" y="6977"/>
                  </a:lnTo>
                  <a:cubicBezTo>
                    <a:pt x="3096" y="6998"/>
                    <a:pt x="3096" y="7020"/>
                    <a:pt x="3085" y="7031"/>
                  </a:cubicBezTo>
                  <a:lnTo>
                    <a:pt x="3085" y="7063"/>
                  </a:lnTo>
                  <a:cubicBezTo>
                    <a:pt x="3074" y="7085"/>
                    <a:pt x="3074" y="7106"/>
                    <a:pt x="3074" y="7117"/>
                  </a:cubicBezTo>
                  <a:cubicBezTo>
                    <a:pt x="3063" y="7128"/>
                    <a:pt x="3063" y="7139"/>
                    <a:pt x="3063" y="7149"/>
                  </a:cubicBezTo>
                  <a:cubicBezTo>
                    <a:pt x="3063" y="7171"/>
                    <a:pt x="3053" y="7192"/>
                    <a:pt x="3053" y="7214"/>
                  </a:cubicBezTo>
                  <a:cubicBezTo>
                    <a:pt x="3053" y="7225"/>
                    <a:pt x="3042" y="7225"/>
                    <a:pt x="3042" y="7236"/>
                  </a:cubicBezTo>
                  <a:cubicBezTo>
                    <a:pt x="3042" y="7268"/>
                    <a:pt x="3031" y="7290"/>
                    <a:pt x="3031" y="7322"/>
                  </a:cubicBezTo>
                  <a:cubicBezTo>
                    <a:pt x="3031" y="7333"/>
                    <a:pt x="3031" y="7343"/>
                    <a:pt x="3020" y="7355"/>
                  </a:cubicBezTo>
                  <a:lnTo>
                    <a:pt x="3020" y="7408"/>
                  </a:lnTo>
                  <a:cubicBezTo>
                    <a:pt x="3010" y="7419"/>
                    <a:pt x="3010" y="7430"/>
                    <a:pt x="3010" y="7441"/>
                  </a:cubicBezTo>
                  <a:cubicBezTo>
                    <a:pt x="3010" y="7462"/>
                    <a:pt x="3010" y="7473"/>
                    <a:pt x="2999" y="7494"/>
                  </a:cubicBezTo>
                  <a:lnTo>
                    <a:pt x="2999" y="7527"/>
                  </a:lnTo>
                  <a:cubicBezTo>
                    <a:pt x="2999" y="7549"/>
                    <a:pt x="2988" y="7559"/>
                    <a:pt x="2988" y="7581"/>
                  </a:cubicBezTo>
                  <a:lnTo>
                    <a:pt x="2988" y="7613"/>
                  </a:lnTo>
                  <a:cubicBezTo>
                    <a:pt x="2988" y="7645"/>
                    <a:pt x="2977" y="7667"/>
                    <a:pt x="2977" y="7700"/>
                  </a:cubicBezTo>
                  <a:lnTo>
                    <a:pt x="2977" y="7743"/>
                  </a:lnTo>
                  <a:cubicBezTo>
                    <a:pt x="2967" y="7753"/>
                    <a:pt x="2967" y="7764"/>
                    <a:pt x="2967" y="7786"/>
                  </a:cubicBezTo>
                  <a:lnTo>
                    <a:pt x="2967" y="7829"/>
                  </a:lnTo>
                  <a:lnTo>
                    <a:pt x="2967" y="7872"/>
                  </a:lnTo>
                  <a:cubicBezTo>
                    <a:pt x="2955" y="7883"/>
                    <a:pt x="2955" y="7904"/>
                    <a:pt x="2955" y="7915"/>
                  </a:cubicBezTo>
                  <a:lnTo>
                    <a:pt x="2955" y="7958"/>
                  </a:lnTo>
                  <a:lnTo>
                    <a:pt x="2955" y="8002"/>
                  </a:lnTo>
                  <a:cubicBezTo>
                    <a:pt x="2955" y="8023"/>
                    <a:pt x="2945" y="8055"/>
                    <a:pt x="2945" y="8077"/>
                  </a:cubicBezTo>
                  <a:lnTo>
                    <a:pt x="2945" y="8131"/>
                  </a:lnTo>
                  <a:lnTo>
                    <a:pt x="2945" y="8174"/>
                  </a:lnTo>
                  <a:lnTo>
                    <a:pt x="2945" y="8217"/>
                  </a:lnTo>
                  <a:lnTo>
                    <a:pt x="2945" y="8260"/>
                  </a:lnTo>
                  <a:cubicBezTo>
                    <a:pt x="2945" y="8271"/>
                    <a:pt x="2945" y="8292"/>
                    <a:pt x="2934" y="8303"/>
                  </a:cubicBezTo>
                  <a:lnTo>
                    <a:pt x="2934" y="8347"/>
                  </a:lnTo>
                  <a:lnTo>
                    <a:pt x="2934" y="8390"/>
                  </a:lnTo>
                  <a:lnTo>
                    <a:pt x="2934" y="8465"/>
                  </a:lnTo>
                  <a:lnTo>
                    <a:pt x="2934" y="8508"/>
                  </a:lnTo>
                  <a:lnTo>
                    <a:pt x="2934" y="8562"/>
                  </a:lnTo>
                  <a:lnTo>
                    <a:pt x="2934" y="8605"/>
                  </a:lnTo>
                  <a:lnTo>
                    <a:pt x="2934" y="8649"/>
                  </a:lnTo>
                  <a:lnTo>
                    <a:pt x="2934" y="8692"/>
                  </a:lnTo>
                  <a:lnTo>
                    <a:pt x="2934" y="8745"/>
                  </a:lnTo>
                  <a:lnTo>
                    <a:pt x="2934" y="8778"/>
                  </a:lnTo>
                  <a:lnTo>
                    <a:pt x="2934" y="8864"/>
                  </a:lnTo>
                  <a:lnTo>
                    <a:pt x="2934" y="8875"/>
                  </a:lnTo>
                  <a:lnTo>
                    <a:pt x="2934" y="8961"/>
                  </a:lnTo>
                  <a:lnTo>
                    <a:pt x="2934" y="8972"/>
                  </a:lnTo>
                  <a:cubicBezTo>
                    <a:pt x="2945" y="9090"/>
                    <a:pt x="2945" y="9209"/>
                    <a:pt x="2945" y="9327"/>
                  </a:cubicBezTo>
                  <a:lnTo>
                    <a:pt x="1381" y="9327"/>
                  </a:lnTo>
                  <a:lnTo>
                    <a:pt x="1381" y="8443"/>
                  </a:lnTo>
                  <a:cubicBezTo>
                    <a:pt x="1381" y="6514"/>
                    <a:pt x="2352" y="4842"/>
                    <a:pt x="4131" y="4022"/>
                  </a:cubicBezTo>
                  <a:cubicBezTo>
                    <a:pt x="4390" y="3904"/>
                    <a:pt x="4659" y="3818"/>
                    <a:pt x="4929" y="3764"/>
                  </a:cubicBezTo>
                  <a:close/>
                  <a:moveTo>
                    <a:pt x="6201" y="4130"/>
                  </a:moveTo>
                  <a:lnTo>
                    <a:pt x="6201" y="9327"/>
                  </a:lnTo>
                  <a:lnTo>
                    <a:pt x="3473" y="9327"/>
                  </a:lnTo>
                  <a:lnTo>
                    <a:pt x="3473" y="8443"/>
                  </a:lnTo>
                  <a:cubicBezTo>
                    <a:pt x="3473" y="6557"/>
                    <a:pt x="4443" y="4896"/>
                    <a:pt x="6201" y="4130"/>
                  </a:cubicBezTo>
                  <a:close/>
                  <a:moveTo>
                    <a:pt x="6729" y="4152"/>
                  </a:moveTo>
                  <a:cubicBezTo>
                    <a:pt x="8304" y="4842"/>
                    <a:pt x="9447" y="6363"/>
                    <a:pt x="9447" y="8217"/>
                  </a:cubicBezTo>
                  <a:lnTo>
                    <a:pt x="9447" y="9327"/>
                  </a:lnTo>
                  <a:lnTo>
                    <a:pt x="6729" y="9327"/>
                  </a:lnTo>
                  <a:lnTo>
                    <a:pt x="6729" y="4411"/>
                  </a:lnTo>
                  <a:lnTo>
                    <a:pt x="6729" y="4152"/>
                  </a:lnTo>
                  <a:close/>
                  <a:moveTo>
                    <a:pt x="7970" y="3764"/>
                  </a:moveTo>
                  <a:cubicBezTo>
                    <a:pt x="8725" y="3936"/>
                    <a:pt x="9415" y="4281"/>
                    <a:pt x="10007" y="4799"/>
                  </a:cubicBezTo>
                  <a:cubicBezTo>
                    <a:pt x="10956" y="5618"/>
                    <a:pt x="11495" y="6815"/>
                    <a:pt x="11550" y="8055"/>
                  </a:cubicBezTo>
                  <a:cubicBezTo>
                    <a:pt x="11560" y="8325"/>
                    <a:pt x="11550" y="8605"/>
                    <a:pt x="11550" y="8875"/>
                  </a:cubicBezTo>
                  <a:lnTo>
                    <a:pt x="11550" y="9327"/>
                  </a:lnTo>
                  <a:lnTo>
                    <a:pt x="9975" y="9327"/>
                  </a:lnTo>
                  <a:lnTo>
                    <a:pt x="9975" y="8443"/>
                  </a:lnTo>
                  <a:cubicBezTo>
                    <a:pt x="9975" y="6729"/>
                    <a:pt x="9296" y="5230"/>
                    <a:pt x="7915" y="4195"/>
                  </a:cubicBezTo>
                  <a:cubicBezTo>
                    <a:pt x="7721" y="4055"/>
                    <a:pt x="7517" y="3926"/>
                    <a:pt x="7301" y="3818"/>
                  </a:cubicBezTo>
                  <a:cubicBezTo>
                    <a:pt x="7527" y="3785"/>
                    <a:pt x="7743" y="3775"/>
                    <a:pt x="7970" y="3764"/>
                  </a:cubicBezTo>
                  <a:close/>
                  <a:moveTo>
                    <a:pt x="2955" y="10266"/>
                  </a:moveTo>
                  <a:lnTo>
                    <a:pt x="2955" y="14546"/>
                  </a:lnTo>
                  <a:lnTo>
                    <a:pt x="1381" y="14546"/>
                  </a:lnTo>
                  <a:lnTo>
                    <a:pt x="1381" y="12077"/>
                  </a:lnTo>
                  <a:lnTo>
                    <a:pt x="1381" y="10266"/>
                  </a:lnTo>
                  <a:close/>
                  <a:moveTo>
                    <a:pt x="6201" y="10266"/>
                  </a:moveTo>
                  <a:lnTo>
                    <a:pt x="6201" y="14546"/>
                  </a:lnTo>
                  <a:lnTo>
                    <a:pt x="3473" y="14546"/>
                  </a:lnTo>
                  <a:lnTo>
                    <a:pt x="3473" y="12077"/>
                  </a:lnTo>
                  <a:lnTo>
                    <a:pt x="3473" y="10266"/>
                  </a:lnTo>
                  <a:close/>
                  <a:moveTo>
                    <a:pt x="9447" y="10266"/>
                  </a:moveTo>
                  <a:lnTo>
                    <a:pt x="9447" y="10923"/>
                  </a:lnTo>
                  <a:lnTo>
                    <a:pt x="9447" y="14546"/>
                  </a:lnTo>
                  <a:lnTo>
                    <a:pt x="6729" y="14546"/>
                  </a:lnTo>
                  <a:lnTo>
                    <a:pt x="6729" y="10266"/>
                  </a:lnTo>
                  <a:close/>
                  <a:moveTo>
                    <a:pt x="11550" y="10266"/>
                  </a:moveTo>
                  <a:lnTo>
                    <a:pt x="11550" y="14546"/>
                  </a:lnTo>
                  <a:lnTo>
                    <a:pt x="9975" y="14546"/>
                  </a:lnTo>
                  <a:lnTo>
                    <a:pt x="9975" y="12077"/>
                  </a:lnTo>
                  <a:lnTo>
                    <a:pt x="9975" y="10266"/>
                  </a:lnTo>
                  <a:close/>
                  <a:moveTo>
                    <a:pt x="2955" y="15473"/>
                  </a:moveTo>
                  <a:lnTo>
                    <a:pt x="2955" y="18989"/>
                  </a:lnTo>
                  <a:lnTo>
                    <a:pt x="2955" y="19388"/>
                  </a:lnTo>
                  <a:lnTo>
                    <a:pt x="1381" y="19388"/>
                  </a:lnTo>
                  <a:lnTo>
                    <a:pt x="1381" y="15473"/>
                  </a:lnTo>
                  <a:close/>
                  <a:moveTo>
                    <a:pt x="6201" y="15473"/>
                  </a:moveTo>
                  <a:lnTo>
                    <a:pt x="6201" y="18989"/>
                  </a:lnTo>
                  <a:lnTo>
                    <a:pt x="6201" y="19388"/>
                  </a:lnTo>
                  <a:lnTo>
                    <a:pt x="3473" y="19388"/>
                  </a:lnTo>
                  <a:lnTo>
                    <a:pt x="3473" y="15473"/>
                  </a:lnTo>
                  <a:close/>
                  <a:moveTo>
                    <a:pt x="9447" y="15473"/>
                  </a:moveTo>
                  <a:lnTo>
                    <a:pt x="9447" y="19388"/>
                  </a:lnTo>
                  <a:lnTo>
                    <a:pt x="6729" y="19388"/>
                  </a:lnTo>
                  <a:lnTo>
                    <a:pt x="6729" y="15473"/>
                  </a:lnTo>
                  <a:close/>
                  <a:moveTo>
                    <a:pt x="11550" y="15473"/>
                  </a:moveTo>
                  <a:lnTo>
                    <a:pt x="11550" y="17932"/>
                  </a:lnTo>
                  <a:lnTo>
                    <a:pt x="11550" y="19388"/>
                  </a:lnTo>
                  <a:lnTo>
                    <a:pt x="9975" y="19388"/>
                  </a:lnTo>
                  <a:lnTo>
                    <a:pt x="9975" y="15473"/>
                  </a:lnTo>
                  <a:close/>
                  <a:moveTo>
                    <a:pt x="6460" y="1"/>
                  </a:moveTo>
                  <a:cubicBezTo>
                    <a:pt x="5457" y="1"/>
                    <a:pt x="4649" y="809"/>
                    <a:pt x="4649" y="1812"/>
                  </a:cubicBezTo>
                  <a:lnTo>
                    <a:pt x="4649" y="1855"/>
                  </a:lnTo>
                  <a:lnTo>
                    <a:pt x="4649" y="1877"/>
                  </a:lnTo>
                  <a:lnTo>
                    <a:pt x="4649" y="1909"/>
                  </a:lnTo>
                  <a:lnTo>
                    <a:pt x="4649" y="1920"/>
                  </a:lnTo>
                  <a:cubicBezTo>
                    <a:pt x="4649" y="1931"/>
                    <a:pt x="4649" y="1942"/>
                    <a:pt x="4659" y="1952"/>
                  </a:cubicBezTo>
                  <a:lnTo>
                    <a:pt x="4659" y="1974"/>
                  </a:lnTo>
                  <a:lnTo>
                    <a:pt x="4659" y="2006"/>
                  </a:lnTo>
                  <a:lnTo>
                    <a:pt x="4659" y="2017"/>
                  </a:lnTo>
                  <a:cubicBezTo>
                    <a:pt x="4659" y="2028"/>
                    <a:pt x="4659" y="2038"/>
                    <a:pt x="4670" y="2060"/>
                  </a:cubicBezTo>
                  <a:lnTo>
                    <a:pt x="4670" y="2103"/>
                  </a:lnTo>
                  <a:cubicBezTo>
                    <a:pt x="4745" y="2524"/>
                    <a:pt x="4961" y="2901"/>
                    <a:pt x="5263" y="3171"/>
                  </a:cubicBezTo>
                  <a:cubicBezTo>
                    <a:pt x="5133" y="3193"/>
                    <a:pt x="4994" y="3214"/>
                    <a:pt x="4864" y="3236"/>
                  </a:cubicBezTo>
                  <a:cubicBezTo>
                    <a:pt x="4832" y="3246"/>
                    <a:pt x="4800" y="3246"/>
                    <a:pt x="4778" y="3257"/>
                  </a:cubicBezTo>
                  <a:cubicBezTo>
                    <a:pt x="4713" y="3279"/>
                    <a:pt x="4649" y="3289"/>
                    <a:pt x="4584" y="3311"/>
                  </a:cubicBezTo>
                  <a:cubicBezTo>
                    <a:pt x="2384" y="3883"/>
                    <a:pt x="885" y="5974"/>
                    <a:pt x="853" y="8206"/>
                  </a:cubicBezTo>
                  <a:cubicBezTo>
                    <a:pt x="842" y="8584"/>
                    <a:pt x="842" y="8961"/>
                    <a:pt x="842" y="9327"/>
                  </a:cubicBezTo>
                  <a:lnTo>
                    <a:pt x="422" y="9327"/>
                  </a:lnTo>
                  <a:cubicBezTo>
                    <a:pt x="195" y="9327"/>
                    <a:pt x="1" y="9521"/>
                    <a:pt x="1" y="9748"/>
                  </a:cubicBezTo>
                  <a:lnTo>
                    <a:pt x="1" y="9845"/>
                  </a:lnTo>
                  <a:cubicBezTo>
                    <a:pt x="1" y="10082"/>
                    <a:pt x="195" y="10266"/>
                    <a:pt x="422" y="10266"/>
                  </a:cubicBezTo>
                  <a:lnTo>
                    <a:pt x="832" y="10266"/>
                  </a:lnTo>
                  <a:cubicBezTo>
                    <a:pt x="832" y="11160"/>
                    <a:pt x="842" y="12056"/>
                    <a:pt x="842" y="12950"/>
                  </a:cubicBezTo>
                  <a:cubicBezTo>
                    <a:pt x="842" y="13479"/>
                    <a:pt x="853" y="14007"/>
                    <a:pt x="853" y="14546"/>
                  </a:cubicBezTo>
                  <a:lnTo>
                    <a:pt x="422" y="14546"/>
                  </a:lnTo>
                  <a:cubicBezTo>
                    <a:pt x="195" y="14546"/>
                    <a:pt x="1" y="14730"/>
                    <a:pt x="1" y="14956"/>
                  </a:cubicBezTo>
                  <a:lnTo>
                    <a:pt x="1" y="15064"/>
                  </a:lnTo>
                  <a:cubicBezTo>
                    <a:pt x="1" y="15291"/>
                    <a:pt x="195" y="15473"/>
                    <a:pt x="422" y="15473"/>
                  </a:cubicBezTo>
                  <a:lnTo>
                    <a:pt x="853" y="15473"/>
                  </a:lnTo>
                  <a:lnTo>
                    <a:pt x="853" y="15775"/>
                  </a:lnTo>
                  <a:lnTo>
                    <a:pt x="853" y="19441"/>
                  </a:lnTo>
                  <a:lnTo>
                    <a:pt x="422" y="19441"/>
                  </a:lnTo>
                  <a:cubicBezTo>
                    <a:pt x="195" y="19441"/>
                    <a:pt x="1" y="19625"/>
                    <a:pt x="1" y="19851"/>
                  </a:cubicBezTo>
                  <a:lnTo>
                    <a:pt x="1" y="19959"/>
                  </a:lnTo>
                  <a:cubicBezTo>
                    <a:pt x="1" y="20186"/>
                    <a:pt x="195" y="20380"/>
                    <a:pt x="422" y="20380"/>
                  </a:cubicBezTo>
                  <a:lnTo>
                    <a:pt x="12487" y="20380"/>
                  </a:lnTo>
                  <a:cubicBezTo>
                    <a:pt x="12724" y="20380"/>
                    <a:pt x="12908" y="20186"/>
                    <a:pt x="12908" y="19959"/>
                  </a:cubicBezTo>
                  <a:lnTo>
                    <a:pt x="12908" y="19851"/>
                  </a:lnTo>
                  <a:cubicBezTo>
                    <a:pt x="12908" y="19625"/>
                    <a:pt x="12724" y="19441"/>
                    <a:pt x="12487" y="19441"/>
                  </a:cubicBezTo>
                  <a:lnTo>
                    <a:pt x="12077" y="19441"/>
                  </a:lnTo>
                  <a:lnTo>
                    <a:pt x="12077" y="15473"/>
                  </a:lnTo>
                  <a:lnTo>
                    <a:pt x="12487" y="15473"/>
                  </a:lnTo>
                  <a:cubicBezTo>
                    <a:pt x="12724" y="15473"/>
                    <a:pt x="12908" y="15291"/>
                    <a:pt x="12908" y="15064"/>
                  </a:cubicBezTo>
                  <a:lnTo>
                    <a:pt x="12908" y="14956"/>
                  </a:lnTo>
                  <a:cubicBezTo>
                    <a:pt x="12908" y="14730"/>
                    <a:pt x="12724" y="14546"/>
                    <a:pt x="12487" y="14546"/>
                  </a:cubicBezTo>
                  <a:lnTo>
                    <a:pt x="12077" y="14546"/>
                  </a:lnTo>
                  <a:lnTo>
                    <a:pt x="12077" y="12077"/>
                  </a:lnTo>
                  <a:lnTo>
                    <a:pt x="12077" y="10266"/>
                  </a:lnTo>
                  <a:lnTo>
                    <a:pt x="12487" y="10266"/>
                  </a:lnTo>
                  <a:cubicBezTo>
                    <a:pt x="12724" y="10266"/>
                    <a:pt x="12908" y="10082"/>
                    <a:pt x="12908" y="9845"/>
                  </a:cubicBezTo>
                  <a:lnTo>
                    <a:pt x="12908" y="9748"/>
                  </a:lnTo>
                  <a:cubicBezTo>
                    <a:pt x="12908" y="9521"/>
                    <a:pt x="12724" y="9327"/>
                    <a:pt x="12487" y="9327"/>
                  </a:cubicBezTo>
                  <a:lnTo>
                    <a:pt x="12077" y="9327"/>
                  </a:lnTo>
                  <a:lnTo>
                    <a:pt x="12077" y="8443"/>
                  </a:lnTo>
                  <a:cubicBezTo>
                    <a:pt x="12077" y="6751"/>
                    <a:pt x="11409" y="5144"/>
                    <a:pt x="10007" y="4130"/>
                  </a:cubicBezTo>
                  <a:cubicBezTo>
                    <a:pt x="9479" y="3742"/>
                    <a:pt x="8854" y="3462"/>
                    <a:pt x="8196" y="3289"/>
                  </a:cubicBezTo>
                  <a:cubicBezTo>
                    <a:pt x="8164" y="3257"/>
                    <a:pt x="8109" y="3236"/>
                    <a:pt x="8045" y="3236"/>
                  </a:cubicBezTo>
                  <a:lnTo>
                    <a:pt x="7980" y="3236"/>
                  </a:lnTo>
                  <a:cubicBezTo>
                    <a:pt x="7862" y="3214"/>
                    <a:pt x="7754" y="3193"/>
                    <a:pt x="7635" y="3171"/>
                  </a:cubicBezTo>
                  <a:cubicBezTo>
                    <a:pt x="8023" y="2847"/>
                    <a:pt x="8260" y="2351"/>
                    <a:pt x="8260" y="1812"/>
                  </a:cubicBezTo>
                  <a:cubicBezTo>
                    <a:pt x="8260" y="809"/>
                    <a:pt x="7452" y="1"/>
                    <a:pt x="64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45"/>
            <p:cNvGrpSpPr/>
            <p:nvPr/>
          </p:nvGrpSpPr>
          <p:grpSpPr>
            <a:xfrm>
              <a:off x="2143475" y="-3234090"/>
              <a:ext cx="983634" cy="1552892"/>
              <a:chOff x="2143475" y="-3234090"/>
              <a:chExt cx="983634" cy="1552892"/>
            </a:xfrm>
          </p:grpSpPr>
          <p:sp>
            <p:nvSpPr>
              <p:cNvPr id="1082" name="Google Shape;1082;p45"/>
              <p:cNvSpPr/>
              <p:nvPr/>
            </p:nvSpPr>
            <p:spPr>
              <a:xfrm>
                <a:off x="2143475" y="-1752824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11"/>
                    </a:lnTo>
                    <a:cubicBezTo>
                      <a:pt x="12908" y="184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5"/>
              <p:cNvSpPr/>
              <p:nvPr/>
            </p:nvSpPr>
            <p:spPr>
              <a:xfrm>
                <a:off x="2143475" y="-2125807"/>
                <a:ext cx="983634" cy="70711"/>
              </a:xfrm>
              <a:custGeom>
                <a:rect b="b" l="l" r="r" t="t"/>
                <a:pathLst>
                  <a:path extrusionOk="0" h="928" w="12909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12487" y="928"/>
                    </a:lnTo>
                    <a:cubicBezTo>
                      <a:pt x="12724" y="928"/>
                      <a:pt x="12908" y="745"/>
                      <a:pt x="12908" y="518"/>
                    </a:cubicBezTo>
                    <a:lnTo>
                      <a:pt x="12908" y="410"/>
                    </a:lnTo>
                    <a:cubicBezTo>
                      <a:pt x="12908" y="184"/>
                      <a:pt x="12724" y="0"/>
                      <a:pt x="12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2143475" y="-2523478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22"/>
                    </a:lnTo>
                    <a:cubicBezTo>
                      <a:pt x="12908" y="195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2205194" y="-3000318"/>
                <a:ext cx="858593" cy="1282937"/>
              </a:xfrm>
              <a:custGeom>
                <a:rect b="b" l="l" r="r" t="t"/>
                <a:pathLst>
                  <a:path extrusionOk="0" h="16837" w="11268">
                    <a:moveTo>
                      <a:pt x="4119" y="695"/>
                    </a:moveTo>
                    <a:cubicBezTo>
                      <a:pt x="4367" y="695"/>
                      <a:pt x="4604" y="728"/>
                      <a:pt x="4841" y="760"/>
                    </a:cubicBezTo>
                    <a:cubicBezTo>
                      <a:pt x="3655" y="1385"/>
                      <a:pt x="2728" y="2442"/>
                      <a:pt x="2329" y="3800"/>
                    </a:cubicBezTo>
                    <a:cubicBezTo>
                      <a:pt x="2038" y="4760"/>
                      <a:pt x="2145" y="5860"/>
                      <a:pt x="2145" y="6852"/>
                    </a:cubicBezTo>
                    <a:lnTo>
                      <a:pt x="2145" y="15910"/>
                    </a:lnTo>
                    <a:lnTo>
                      <a:pt x="2145" y="16319"/>
                    </a:lnTo>
                    <a:lnTo>
                      <a:pt x="571" y="16319"/>
                    </a:lnTo>
                    <a:lnTo>
                      <a:pt x="571" y="9009"/>
                    </a:lnTo>
                    <a:lnTo>
                      <a:pt x="571" y="5375"/>
                    </a:lnTo>
                    <a:cubicBezTo>
                      <a:pt x="571" y="3445"/>
                      <a:pt x="1542" y="1763"/>
                      <a:pt x="3321" y="954"/>
                    </a:cubicBezTo>
                    <a:cubicBezTo>
                      <a:pt x="3580" y="835"/>
                      <a:pt x="3849" y="749"/>
                      <a:pt x="4119" y="695"/>
                    </a:cubicBezTo>
                    <a:close/>
                    <a:moveTo>
                      <a:pt x="5391" y="1061"/>
                    </a:moveTo>
                    <a:lnTo>
                      <a:pt x="5391" y="15920"/>
                    </a:lnTo>
                    <a:lnTo>
                      <a:pt x="5391" y="16319"/>
                    </a:lnTo>
                    <a:lnTo>
                      <a:pt x="2663" y="16319"/>
                    </a:lnTo>
                    <a:lnTo>
                      <a:pt x="2663" y="9009"/>
                    </a:lnTo>
                    <a:lnTo>
                      <a:pt x="2663" y="5375"/>
                    </a:lnTo>
                    <a:cubicBezTo>
                      <a:pt x="2663" y="3488"/>
                      <a:pt x="3633" y="1827"/>
                      <a:pt x="5391" y="1061"/>
                    </a:cubicBezTo>
                    <a:close/>
                    <a:moveTo>
                      <a:pt x="5919" y="1083"/>
                    </a:moveTo>
                    <a:cubicBezTo>
                      <a:pt x="7494" y="1773"/>
                      <a:pt x="8637" y="3294"/>
                      <a:pt x="8637" y="5137"/>
                    </a:cubicBezTo>
                    <a:lnTo>
                      <a:pt x="8637" y="7855"/>
                    </a:lnTo>
                    <a:lnTo>
                      <a:pt x="8637" y="16319"/>
                    </a:lnTo>
                    <a:lnTo>
                      <a:pt x="5919" y="16319"/>
                    </a:lnTo>
                    <a:lnTo>
                      <a:pt x="5919" y="1342"/>
                    </a:lnTo>
                    <a:lnTo>
                      <a:pt x="5919" y="1083"/>
                    </a:lnTo>
                    <a:close/>
                    <a:moveTo>
                      <a:pt x="7160" y="695"/>
                    </a:moveTo>
                    <a:cubicBezTo>
                      <a:pt x="7915" y="857"/>
                      <a:pt x="8605" y="1212"/>
                      <a:pt x="9197" y="1730"/>
                    </a:cubicBezTo>
                    <a:cubicBezTo>
                      <a:pt x="10146" y="2549"/>
                      <a:pt x="10685" y="3747"/>
                      <a:pt x="10740" y="4986"/>
                    </a:cubicBezTo>
                    <a:cubicBezTo>
                      <a:pt x="10750" y="5256"/>
                      <a:pt x="10740" y="5537"/>
                      <a:pt x="10740" y="5795"/>
                    </a:cubicBezTo>
                    <a:lnTo>
                      <a:pt x="10740" y="14863"/>
                    </a:lnTo>
                    <a:lnTo>
                      <a:pt x="10740" y="16319"/>
                    </a:lnTo>
                    <a:lnTo>
                      <a:pt x="9165" y="16319"/>
                    </a:lnTo>
                    <a:lnTo>
                      <a:pt x="9165" y="9009"/>
                    </a:lnTo>
                    <a:lnTo>
                      <a:pt x="9165" y="5375"/>
                    </a:lnTo>
                    <a:cubicBezTo>
                      <a:pt x="9165" y="3661"/>
                      <a:pt x="8486" y="2161"/>
                      <a:pt x="7105" y="1126"/>
                    </a:cubicBezTo>
                    <a:cubicBezTo>
                      <a:pt x="6911" y="986"/>
                      <a:pt x="6707" y="857"/>
                      <a:pt x="6491" y="749"/>
                    </a:cubicBezTo>
                    <a:cubicBezTo>
                      <a:pt x="6717" y="716"/>
                      <a:pt x="6933" y="706"/>
                      <a:pt x="7160" y="695"/>
                    </a:cubicBezTo>
                    <a:close/>
                    <a:moveTo>
                      <a:pt x="5620" y="1"/>
                    </a:moveTo>
                    <a:cubicBezTo>
                      <a:pt x="5087" y="1"/>
                      <a:pt x="4557" y="58"/>
                      <a:pt x="4054" y="167"/>
                    </a:cubicBezTo>
                    <a:cubicBezTo>
                      <a:pt x="4022" y="177"/>
                      <a:pt x="3990" y="177"/>
                      <a:pt x="3968" y="189"/>
                    </a:cubicBezTo>
                    <a:cubicBezTo>
                      <a:pt x="3903" y="210"/>
                      <a:pt x="3839" y="220"/>
                      <a:pt x="3774" y="232"/>
                    </a:cubicBezTo>
                    <a:cubicBezTo>
                      <a:pt x="1574" y="814"/>
                      <a:pt x="75" y="2906"/>
                      <a:pt x="43" y="5137"/>
                    </a:cubicBezTo>
                    <a:cubicBezTo>
                      <a:pt x="0" y="7660"/>
                      <a:pt x="43" y="10184"/>
                      <a:pt x="43" y="12707"/>
                    </a:cubicBezTo>
                    <a:lnTo>
                      <a:pt x="43" y="16578"/>
                    </a:lnTo>
                    <a:cubicBezTo>
                      <a:pt x="43" y="16718"/>
                      <a:pt x="161" y="16837"/>
                      <a:pt x="302" y="16837"/>
                    </a:cubicBezTo>
                    <a:lnTo>
                      <a:pt x="10998" y="16837"/>
                    </a:lnTo>
                    <a:cubicBezTo>
                      <a:pt x="11085" y="16837"/>
                      <a:pt x="11138" y="16815"/>
                      <a:pt x="11181" y="16772"/>
                    </a:cubicBezTo>
                    <a:cubicBezTo>
                      <a:pt x="11181" y="16772"/>
                      <a:pt x="11181" y="16761"/>
                      <a:pt x="11192" y="16761"/>
                    </a:cubicBezTo>
                    <a:lnTo>
                      <a:pt x="11192" y="16751"/>
                    </a:lnTo>
                    <a:cubicBezTo>
                      <a:pt x="11236" y="16707"/>
                      <a:pt x="11267" y="16653"/>
                      <a:pt x="11267" y="16578"/>
                    </a:cubicBezTo>
                    <a:lnTo>
                      <a:pt x="11267" y="9009"/>
                    </a:lnTo>
                    <a:lnTo>
                      <a:pt x="11267" y="5375"/>
                    </a:lnTo>
                    <a:cubicBezTo>
                      <a:pt x="11267" y="3682"/>
                      <a:pt x="10599" y="2075"/>
                      <a:pt x="9197" y="1051"/>
                    </a:cubicBezTo>
                    <a:cubicBezTo>
                      <a:pt x="8669" y="663"/>
                      <a:pt x="8044" y="393"/>
                      <a:pt x="7386" y="220"/>
                    </a:cubicBezTo>
                    <a:cubicBezTo>
                      <a:pt x="7354" y="189"/>
                      <a:pt x="7299" y="167"/>
                      <a:pt x="7224" y="167"/>
                    </a:cubicBezTo>
                    <a:lnTo>
                      <a:pt x="7170" y="167"/>
                    </a:lnTo>
                    <a:cubicBezTo>
                      <a:pt x="6665" y="55"/>
                      <a:pt x="6141" y="1"/>
                      <a:pt x="5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2497638" y="-3234090"/>
                <a:ext cx="275302" cy="275225"/>
              </a:xfrm>
              <a:custGeom>
                <a:rect b="b" l="l" r="r" t="t"/>
                <a:pathLst>
                  <a:path extrusionOk="0" h="3612" w="3613">
                    <a:moveTo>
                      <a:pt x="1812" y="593"/>
                    </a:moveTo>
                    <a:cubicBezTo>
                      <a:pt x="2481" y="593"/>
                      <a:pt x="3020" y="1132"/>
                      <a:pt x="3020" y="1812"/>
                    </a:cubicBezTo>
                    <a:cubicBezTo>
                      <a:pt x="3020" y="2480"/>
                      <a:pt x="2481" y="3019"/>
                      <a:pt x="1812" y="3019"/>
                    </a:cubicBez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close/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cubicBezTo>
                      <a:pt x="1" y="2804"/>
                      <a:pt x="809" y="3612"/>
                      <a:pt x="1812" y="3612"/>
                    </a:cubicBezTo>
                    <a:cubicBezTo>
                      <a:pt x="2804" y="3612"/>
                      <a:pt x="3612" y="2804"/>
                      <a:pt x="3612" y="1812"/>
                    </a:cubicBezTo>
                    <a:cubicBezTo>
                      <a:pt x="3612" y="808"/>
                      <a:pt x="2804" y="0"/>
                      <a:pt x="1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5"/>
              <p:cNvSpPr/>
              <p:nvPr/>
            </p:nvSpPr>
            <p:spPr>
              <a:xfrm>
                <a:off x="2143475" y="-3096098"/>
                <a:ext cx="354242" cy="1064022"/>
              </a:xfrm>
              <a:custGeom>
                <a:rect b="b" l="l" r="r" t="t"/>
                <a:pathLst>
                  <a:path extrusionOk="0" h="13964" w="4649">
                    <a:moveTo>
                      <a:pt x="853" y="13662"/>
                    </a:moveTo>
                    <a:lnTo>
                      <a:pt x="853" y="13662"/>
                    </a:lnTo>
                    <a:lnTo>
                      <a:pt x="853" y="13964"/>
                    </a:lnTo>
                    <a:lnTo>
                      <a:pt x="853" y="13662"/>
                    </a:lnTo>
                    <a:close/>
                    <a:moveTo>
                      <a:pt x="842" y="11171"/>
                    </a:moveTo>
                    <a:cubicBezTo>
                      <a:pt x="842" y="11689"/>
                      <a:pt x="853" y="12207"/>
                      <a:pt x="853" y="12734"/>
                    </a:cubicBezTo>
                    <a:lnTo>
                      <a:pt x="422" y="12734"/>
                    </a:lnTo>
                    <a:cubicBezTo>
                      <a:pt x="195" y="12734"/>
                      <a:pt x="1" y="12918"/>
                      <a:pt x="1" y="13144"/>
                    </a:cubicBezTo>
                    <a:lnTo>
                      <a:pt x="1" y="13144"/>
                    </a:lnTo>
                    <a:cubicBezTo>
                      <a:pt x="1" y="12918"/>
                      <a:pt x="195" y="12734"/>
                      <a:pt x="422" y="12734"/>
                    </a:cubicBezTo>
                    <a:lnTo>
                      <a:pt x="853" y="12734"/>
                    </a:lnTo>
                    <a:cubicBezTo>
                      <a:pt x="853" y="12207"/>
                      <a:pt x="842" y="11689"/>
                      <a:pt x="842" y="11171"/>
                    </a:cubicBezTo>
                    <a:close/>
                    <a:moveTo>
                      <a:pt x="1381" y="6632"/>
                    </a:moveTo>
                    <a:lnTo>
                      <a:pt x="1381" y="6632"/>
                    </a:lnTo>
                    <a:lnTo>
                      <a:pt x="1381" y="7516"/>
                    </a:lnTo>
                    <a:lnTo>
                      <a:pt x="2945" y="7516"/>
                    </a:lnTo>
                    <a:cubicBezTo>
                      <a:pt x="2945" y="7354"/>
                      <a:pt x="2934" y="7203"/>
                      <a:pt x="2934" y="7041"/>
                    </a:cubicBezTo>
                    <a:cubicBezTo>
                      <a:pt x="2934" y="7203"/>
                      <a:pt x="2945" y="7354"/>
                      <a:pt x="2945" y="7516"/>
                    </a:cubicBezTo>
                    <a:lnTo>
                      <a:pt x="1381" y="7516"/>
                    </a:lnTo>
                    <a:lnTo>
                      <a:pt x="1381" y="6632"/>
                    </a:lnTo>
                    <a:close/>
                    <a:moveTo>
                      <a:pt x="3128" y="5068"/>
                    </a:moveTo>
                    <a:lnTo>
                      <a:pt x="3128" y="5068"/>
                    </a:lnTo>
                    <a:lnTo>
                      <a:pt x="3128" y="5068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22"/>
                    </a:moveTo>
                    <a:lnTo>
                      <a:pt x="4649" y="22"/>
                    </a:lnTo>
                    <a:lnTo>
                      <a:pt x="4649" y="22"/>
                    </a:lnTo>
                    <a:close/>
                    <a:moveTo>
                      <a:pt x="4649" y="11"/>
                    </a:moveTo>
                    <a:lnTo>
                      <a:pt x="4649" y="22"/>
                    </a:lnTo>
                    <a:lnTo>
                      <a:pt x="4649" y="11"/>
                    </a:lnTo>
                    <a:close/>
                    <a:moveTo>
                      <a:pt x="4649" y="11"/>
                    </a:moveTo>
                    <a:lnTo>
                      <a:pt x="4649" y="11"/>
                    </a:lnTo>
                    <a:lnTo>
                      <a:pt x="4649" y="11"/>
                    </a:lnTo>
                    <a:close/>
                    <a:moveTo>
                      <a:pt x="4649" y="1"/>
                    </a:moveTo>
                    <a:lnTo>
                      <a:pt x="4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5"/>
              <p:cNvSpPr/>
              <p:nvPr/>
            </p:nvSpPr>
            <p:spPr>
              <a:xfrm>
                <a:off x="2143475" y="-1752824"/>
                <a:ext cx="492312" cy="71626"/>
              </a:xfrm>
              <a:custGeom>
                <a:rect b="b" l="l" r="r" t="t"/>
                <a:pathLst>
                  <a:path extrusionOk="0" h="940" w="6461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6460" y="939"/>
                    </a:lnTo>
                    <a:lnTo>
                      <a:pt x="6460" y="465"/>
                    </a:lnTo>
                    <a:lnTo>
                      <a:pt x="1112" y="465"/>
                    </a:lnTo>
                    <a:cubicBezTo>
                      <a:pt x="971" y="465"/>
                      <a:pt x="853" y="346"/>
                      <a:pt x="853" y="206"/>
                    </a:cubicBez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5"/>
              <p:cNvSpPr/>
              <p:nvPr/>
            </p:nvSpPr>
            <p:spPr>
              <a:xfrm>
                <a:off x="2143475" y="-2125807"/>
                <a:ext cx="472577" cy="70711"/>
              </a:xfrm>
              <a:custGeom>
                <a:rect b="b" l="l" r="r" t="t"/>
                <a:pathLst>
                  <a:path extrusionOk="0" h="928" w="6202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853" y="928"/>
                    </a:lnTo>
                    <a:lnTo>
                      <a:pt x="853" y="0"/>
                    </a:lnTo>
                    <a:close/>
                    <a:moveTo>
                      <a:pt x="1381" y="0"/>
                    </a:moveTo>
                    <a:lnTo>
                      <a:pt x="1381" y="928"/>
                    </a:lnTo>
                    <a:lnTo>
                      <a:pt x="2955" y="928"/>
                    </a:lnTo>
                    <a:lnTo>
                      <a:pt x="2955" y="0"/>
                    </a:lnTo>
                    <a:close/>
                    <a:moveTo>
                      <a:pt x="3473" y="0"/>
                    </a:moveTo>
                    <a:lnTo>
                      <a:pt x="3473" y="928"/>
                    </a:lnTo>
                    <a:lnTo>
                      <a:pt x="6201" y="928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2143475" y="-2523478"/>
                <a:ext cx="472577" cy="71626"/>
              </a:xfrm>
              <a:custGeom>
                <a:rect b="b" l="l" r="r" t="t"/>
                <a:pathLst>
                  <a:path extrusionOk="0" h="940" w="6202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832" y="939"/>
                    </a:lnTo>
                    <a:cubicBezTo>
                      <a:pt x="832" y="626"/>
                      <a:pt x="842" y="314"/>
                      <a:pt x="842" y="1"/>
                    </a:cubicBezTo>
                    <a:close/>
                    <a:moveTo>
                      <a:pt x="1381" y="1"/>
                    </a:moveTo>
                    <a:lnTo>
                      <a:pt x="1381" y="939"/>
                    </a:lnTo>
                    <a:lnTo>
                      <a:pt x="2955" y="939"/>
                    </a:lnTo>
                    <a:lnTo>
                      <a:pt x="2955" y="594"/>
                    </a:lnTo>
                    <a:cubicBezTo>
                      <a:pt x="2955" y="400"/>
                      <a:pt x="2945" y="206"/>
                      <a:pt x="2945" y="1"/>
                    </a:cubicBezTo>
                    <a:close/>
                    <a:moveTo>
                      <a:pt x="3473" y="1"/>
                    </a:moveTo>
                    <a:lnTo>
                      <a:pt x="3473" y="939"/>
                    </a:lnTo>
                    <a:lnTo>
                      <a:pt x="6201" y="939"/>
                    </a:lnTo>
                    <a:lnTo>
                      <a:pt x="6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2206795" y="-2992546"/>
                <a:ext cx="428992" cy="1275165"/>
              </a:xfrm>
              <a:custGeom>
                <a:rect b="b" l="l" r="r" t="t"/>
                <a:pathLst>
                  <a:path extrusionOk="0" h="16735" w="5630">
                    <a:moveTo>
                      <a:pt x="4098" y="593"/>
                    </a:moveTo>
                    <a:cubicBezTo>
                      <a:pt x="4346" y="593"/>
                      <a:pt x="4583" y="626"/>
                      <a:pt x="4820" y="658"/>
                    </a:cubicBezTo>
                    <a:cubicBezTo>
                      <a:pt x="3634" y="1283"/>
                      <a:pt x="2707" y="2340"/>
                      <a:pt x="2308" y="3698"/>
                    </a:cubicBezTo>
                    <a:cubicBezTo>
                      <a:pt x="2308" y="3698"/>
                      <a:pt x="2297" y="3698"/>
                      <a:pt x="2297" y="3709"/>
                    </a:cubicBezTo>
                    <a:cubicBezTo>
                      <a:pt x="2114" y="4324"/>
                      <a:pt x="2103" y="5003"/>
                      <a:pt x="2103" y="5682"/>
                    </a:cubicBezTo>
                    <a:cubicBezTo>
                      <a:pt x="2103" y="5844"/>
                      <a:pt x="2114" y="5995"/>
                      <a:pt x="2114" y="6157"/>
                    </a:cubicBezTo>
                    <a:cubicBezTo>
                      <a:pt x="2114" y="6362"/>
                      <a:pt x="2124" y="6556"/>
                      <a:pt x="2124" y="6750"/>
                    </a:cubicBezTo>
                    <a:lnTo>
                      <a:pt x="2124" y="7095"/>
                    </a:lnTo>
                    <a:lnTo>
                      <a:pt x="2124" y="11375"/>
                    </a:lnTo>
                    <a:lnTo>
                      <a:pt x="2124" y="12303"/>
                    </a:lnTo>
                    <a:lnTo>
                      <a:pt x="2124" y="15808"/>
                    </a:lnTo>
                    <a:lnTo>
                      <a:pt x="2124" y="16217"/>
                    </a:lnTo>
                    <a:lnTo>
                      <a:pt x="550" y="16217"/>
                    </a:lnTo>
                    <a:lnTo>
                      <a:pt x="550" y="12303"/>
                    </a:lnTo>
                    <a:lnTo>
                      <a:pt x="550" y="11375"/>
                    </a:lnTo>
                    <a:lnTo>
                      <a:pt x="550" y="8907"/>
                    </a:lnTo>
                    <a:lnTo>
                      <a:pt x="550" y="7095"/>
                    </a:lnTo>
                    <a:lnTo>
                      <a:pt x="550" y="6157"/>
                    </a:lnTo>
                    <a:lnTo>
                      <a:pt x="550" y="5273"/>
                    </a:lnTo>
                    <a:cubicBezTo>
                      <a:pt x="550" y="3343"/>
                      <a:pt x="1521" y="1661"/>
                      <a:pt x="3300" y="852"/>
                    </a:cubicBezTo>
                    <a:cubicBezTo>
                      <a:pt x="3559" y="733"/>
                      <a:pt x="3828" y="647"/>
                      <a:pt x="4098" y="593"/>
                    </a:cubicBezTo>
                    <a:close/>
                    <a:moveTo>
                      <a:pt x="5370" y="959"/>
                    </a:moveTo>
                    <a:lnTo>
                      <a:pt x="5370" y="6157"/>
                    </a:lnTo>
                    <a:lnTo>
                      <a:pt x="5370" y="7095"/>
                    </a:lnTo>
                    <a:lnTo>
                      <a:pt x="5370" y="11375"/>
                    </a:lnTo>
                    <a:lnTo>
                      <a:pt x="5370" y="12303"/>
                    </a:lnTo>
                    <a:lnTo>
                      <a:pt x="5370" y="15818"/>
                    </a:lnTo>
                    <a:lnTo>
                      <a:pt x="5370" y="16217"/>
                    </a:lnTo>
                    <a:lnTo>
                      <a:pt x="2642" y="16217"/>
                    </a:lnTo>
                    <a:lnTo>
                      <a:pt x="2642" y="12303"/>
                    </a:lnTo>
                    <a:lnTo>
                      <a:pt x="2642" y="11375"/>
                    </a:lnTo>
                    <a:lnTo>
                      <a:pt x="2642" y="8907"/>
                    </a:lnTo>
                    <a:lnTo>
                      <a:pt x="2642" y="7095"/>
                    </a:lnTo>
                    <a:lnTo>
                      <a:pt x="2642" y="6157"/>
                    </a:lnTo>
                    <a:lnTo>
                      <a:pt x="2642" y="5273"/>
                    </a:lnTo>
                    <a:cubicBezTo>
                      <a:pt x="2642" y="3386"/>
                      <a:pt x="3612" y="1725"/>
                      <a:pt x="5370" y="959"/>
                    </a:cubicBezTo>
                    <a:close/>
                    <a:moveTo>
                      <a:pt x="4432" y="0"/>
                    </a:moveTo>
                    <a:cubicBezTo>
                      <a:pt x="4302" y="22"/>
                      <a:pt x="4163" y="43"/>
                      <a:pt x="4033" y="65"/>
                    </a:cubicBezTo>
                    <a:cubicBezTo>
                      <a:pt x="4001" y="75"/>
                      <a:pt x="3969" y="75"/>
                      <a:pt x="3947" y="87"/>
                    </a:cubicBezTo>
                    <a:cubicBezTo>
                      <a:pt x="3882" y="108"/>
                      <a:pt x="3818" y="118"/>
                      <a:pt x="3753" y="130"/>
                    </a:cubicBezTo>
                    <a:cubicBezTo>
                      <a:pt x="1553" y="712"/>
                      <a:pt x="54" y="2804"/>
                      <a:pt x="22" y="5035"/>
                    </a:cubicBezTo>
                    <a:cubicBezTo>
                      <a:pt x="11" y="5413"/>
                      <a:pt x="11" y="5780"/>
                      <a:pt x="11" y="6157"/>
                    </a:cubicBezTo>
                    <a:cubicBezTo>
                      <a:pt x="11" y="6470"/>
                      <a:pt x="1" y="6782"/>
                      <a:pt x="1" y="7095"/>
                    </a:cubicBezTo>
                    <a:cubicBezTo>
                      <a:pt x="1" y="8001"/>
                      <a:pt x="11" y="8907"/>
                      <a:pt x="11" y="9812"/>
                    </a:cubicBezTo>
                    <a:cubicBezTo>
                      <a:pt x="11" y="10330"/>
                      <a:pt x="22" y="10848"/>
                      <a:pt x="22" y="11375"/>
                    </a:cubicBezTo>
                    <a:lnTo>
                      <a:pt x="22" y="12303"/>
                    </a:lnTo>
                    <a:lnTo>
                      <a:pt x="22" y="12605"/>
                    </a:lnTo>
                    <a:lnTo>
                      <a:pt x="22" y="16271"/>
                    </a:lnTo>
                    <a:lnTo>
                      <a:pt x="22" y="16476"/>
                    </a:lnTo>
                    <a:cubicBezTo>
                      <a:pt x="22" y="16616"/>
                      <a:pt x="140" y="16735"/>
                      <a:pt x="281" y="16735"/>
                    </a:cubicBezTo>
                    <a:lnTo>
                      <a:pt x="5629" y="16735"/>
                    </a:lnTo>
                    <a:lnTo>
                      <a:pt x="5629" y="442"/>
                    </a:lnTo>
                    <a:cubicBezTo>
                      <a:pt x="5165" y="442"/>
                      <a:pt x="4745" y="281"/>
                      <a:pt x="4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2497638" y="-3234090"/>
                <a:ext cx="138146" cy="275225"/>
              </a:xfrm>
              <a:custGeom>
                <a:rect b="b" l="l" r="r" t="t"/>
                <a:pathLst>
                  <a:path extrusionOk="0" h="3612" w="1813"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lnTo>
                      <a:pt x="1" y="1822"/>
                    </a:lnTo>
                    <a:lnTo>
                      <a:pt x="1" y="1833"/>
                    </a:lnTo>
                    <a:lnTo>
                      <a:pt x="1" y="1844"/>
                    </a:lnTo>
                    <a:cubicBezTo>
                      <a:pt x="11" y="2372"/>
                      <a:pt x="248" y="2847"/>
                      <a:pt x="615" y="3170"/>
                    </a:cubicBezTo>
                    <a:cubicBezTo>
                      <a:pt x="928" y="3451"/>
                      <a:pt x="1348" y="3612"/>
                      <a:pt x="1812" y="3612"/>
                    </a:cubicBezTo>
                    <a:lnTo>
                      <a:pt x="1812" y="3019"/>
                    </a:ln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3" name="Google Shape;1093;p45"/>
          <p:cNvGrpSpPr/>
          <p:nvPr/>
        </p:nvGrpSpPr>
        <p:grpSpPr>
          <a:xfrm rot="-1800044">
            <a:off x="771165" y="625849"/>
            <a:ext cx="831667" cy="614093"/>
            <a:chOff x="2304975" y="-1406686"/>
            <a:chExt cx="831686" cy="614106"/>
          </a:xfrm>
        </p:grpSpPr>
        <p:sp>
          <p:nvSpPr>
            <p:cNvPr id="1094" name="Google Shape;1094;p45"/>
            <p:cNvSpPr/>
            <p:nvPr/>
          </p:nvSpPr>
          <p:spPr>
            <a:xfrm>
              <a:off x="2304975" y="-1406675"/>
              <a:ext cx="831686" cy="614096"/>
            </a:xfrm>
            <a:custGeom>
              <a:rect b="b" l="l" r="r" t="t"/>
              <a:pathLst>
                <a:path extrusionOk="0" h="11258" w="15247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45"/>
            <p:cNvGrpSpPr/>
            <p:nvPr/>
          </p:nvGrpSpPr>
          <p:grpSpPr>
            <a:xfrm>
              <a:off x="2304975" y="-1406686"/>
              <a:ext cx="831686" cy="614091"/>
              <a:chOff x="2304975" y="-1406686"/>
              <a:chExt cx="831686" cy="614091"/>
            </a:xfrm>
          </p:grpSpPr>
          <p:sp>
            <p:nvSpPr>
              <p:cNvPr id="1096" name="Google Shape;1096;p45"/>
              <p:cNvSpPr/>
              <p:nvPr/>
            </p:nvSpPr>
            <p:spPr>
              <a:xfrm>
                <a:off x="2304975" y="-1406686"/>
                <a:ext cx="831686" cy="211208"/>
              </a:xfrm>
              <a:custGeom>
                <a:rect b="b" l="l" r="r" t="t"/>
                <a:pathLst>
                  <a:path extrusionOk="0" h="3872" w="15247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3019538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2926045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2831952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2690784" y="-1320229"/>
                <a:ext cx="58257" cy="208862"/>
              </a:xfrm>
              <a:custGeom>
                <a:rect b="b" l="l" r="r" t="t"/>
                <a:pathLst>
                  <a:path extrusionOk="0" h="3829" w="1068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2618401" y="-1198481"/>
                <a:ext cx="204171" cy="204117"/>
              </a:xfrm>
              <a:custGeom>
                <a:rect b="b" l="l" r="r" t="t"/>
                <a:pathLst>
                  <a:path extrusionOk="0" h="3742" w="3743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2579018" y="-1076132"/>
                <a:ext cx="283592" cy="283538"/>
              </a:xfrm>
              <a:custGeom>
                <a:rect b="b" l="l" r="r" t="t"/>
                <a:pathLst>
                  <a:path extrusionOk="0" h="5198" w="5199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2623146" y="-980839"/>
                <a:ext cx="193535" cy="92349"/>
              </a:xfrm>
              <a:custGeom>
                <a:rect b="b" l="l" r="r" t="t"/>
                <a:pathLst>
                  <a:path extrusionOk="0" h="1693" w="3548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2304975" y="-1406686"/>
                <a:ext cx="414125" cy="211208"/>
              </a:xfrm>
              <a:custGeom>
                <a:rect b="b" l="l" r="r" t="t"/>
                <a:pathLst>
                  <a:path extrusionOk="0" h="3872" w="7592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2618401" y="-1153207"/>
                <a:ext cx="72439" cy="88258"/>
              </a:xfrm>
              <a:custGeom>
                <a:rect b="b" l="l" r="r" t="t"/>
                <a:pathLst>
                  <a:path extrusionOk="0" h="1618" w="1328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5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5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5"/>
              <p:cNvSpPr/>
              <p:nvPr/>
            </p:nvSpPr>
            <p:spPr>
              <a:xfrm>
                <a:off x="2690784" y="-1320229"/>
                <a:ext cx="28310" cy="208862"/>
              </a:xfrm>
              <a:custGeom>
                <a:rect b="b" l="l" r="r" t="t"/>
                <a:pathLst>
                  <a:path extrusionOk="0" h="3829" w="519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5"/>
              <p:cNvSpPr/>
              <p:nvPr/>
            </p:nvSpPr>
            <p:spPr>
              <a:xfrm>
                <a:off x="2618401" y="-1198481"/>
                <a:ext cx="100695" cy="153006"/>
              </a:xfrm>
              <a:custGeom>
                <a:rect b="b" l="l" r="r" t="t"/>
                <a:pathLst>
                  <a:path extrusionOk="0" h="2805" w="1846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2579018" y="-938511"/>
                <a:ext cx="55" cy="11182"/>
              </a:xfrm>
              <a:custGeom>
                <a:rect b="b" l="l" r="r" t="t"/>
                <a:pathLst>
                  <a:path extrusionOk="0" h="205" w="1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5"/>
              <p:cNvSpPr/>
              <p:nvPr/>
            </p:nvSpPr>
            <p:spPr>
              <a:xfrm>
                <a:off x="2579018" y="-1076132"/>
                <a:ext cx="140078" cy="283538"/>
              </a:xfrm>
              <a:custGeom>
                <a:rect b="b" l="l" r="r" t="t"/>
                <a:pathLst>
                  <a:path extrusionOk="0" h="5198" w="2568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5"/>
              <p:cNvSpPr/>
              <p:nvPr/>
            </p:nvSpPr>
            <p:spPr>
              <a:xfrm>
                <a:off x="2623146" y="-980839"/>
                <a:ext cx="95949" cy="92349"/>
              </a:xfrm>
              <a:custGeom>
                <a:rect b="b" l="l" r="r" t="t"/>
                <a:pathLst>
                  <a:path extrusionOk="0" h="1693" w="1759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