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09582-DCEB-43DA-BA9A-378DB6A4E8B3}" v="822" dt="2023-10-22T21:29:53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Luiz De Almeida Lopes" userId="S::1439763@sga.pucminas.br::79b89d46-50b5-465f-81db-141cabd62c6f" providerId="AD" clId="Web-{64309582-DCEB-43DA-BA9A-378DB6A4E8B3}"/>
    <pc:docChg chg="addSld delSld modSld sldOrd addMainMaster delMainMaster">
      <pc:chgData name="Henrique Luiz De Almeida Lopes" userId="S::1439763@sga.pucminas.br::79b89d46-50b5-465f-81db-141cabd62c6f" providerId="AD" clId="Web-{64309582-DCEB-43DA-BA9A-378DB6A4E8B3}" dt="2023-10-22T21:29:53.438" v="837"/>
      <pc:docMkLst>
        <pc:docMk/>
      </pc:docMkLst>
      <pc:sldChg chg="addSp delSp modSp mod setBg modClrScheme chgLayout">
        <pc:chgData name="Henrique Luiz De Almeida Lopes" userId="S::1439763@sga.pucminas.br::79b89d46-50b5-465f-81db-141cabd62c6f" providerId="AD" clId="Web-{64309582-DCEB-43DA-BA9A-378DB6A4E8B3}" dt="2023-10-22T20:54:47.279" v="204" actId="20577"/>
        <pc:sldMkLst>
          <pc:docMk/>
          <pc:sldMk cId="2210866551" sldId="256"/>
        </pc:sldMkLst>
        <pc:spChg chg="mod ord">
          <ac:chgData name="Henrique Luiz De Almeida Lopes" userId="S::1439763@sga.pucminas.br::79b89d46-50b5-465f-81db-141cabd62c6f" providerId="AD" clId="Web-{64309582-DCEB-43DA-BA9A-378DB6A4E8B3}" dt="2023-10-22T20:54:47.279" v="204" actId="20577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Henrique Luiz De Almeida Lopes" userId="S::1439763@sga.pucminas.br::79b89d46-50b5-465f-81db-141cabd62c6f" providerId="AD" clId="Web-{64309582-DCEB-43DA-BA9A-378DB6A4E8B3}" dt="2023-10-22T20:54:27.340" v="202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28:12.129" v="1"/>
          <ac:spMkLst>
            <pc:docMk/>
            <pc:sldMk cId="2210866551" sldId="256"/>
            <ac:spMk id="9" creationId="{33E93247-6229-44AB-A550-739E971E690B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28:41.318" v="2"/>
          <ac:spMkLst>
            <pc:docMk/>
            <pc:sldMk cId="2210866551" sldId="256"/>
            <ac:spMk id="18" creationId="{00E45B9B-5690-F156-E2ED-D88478B7627A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28:41.318" v="2"/>
          <ac:spMkLst>
            <pc:docMk/>
            <pc:sldMk cId="2210866551" sldId="256"/>
            <ac:spMk id="20" creationId="{97081EE3-B6BE-9584-F5AF-E5F6484DA7A1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28:41.318" v="2"/>
          <ac:spMkLst>
            <pc:docMk/>
            <pc:sldMk cId="2210866551" sldId="256"/>
            <ac:spMk id="22" creationId="{41A03FE5-7938-1573-2D18-E168CC7C0ABF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30:17.602" v="8"/>
          <ac:spMkLst>
            <pc:docMk/>
            <pc:sldMk cId="2210866551" sldId="256"/>
            <ac:spMk id="27" creationId="{37FDDF72-DE39-4F99-A3C1-DD9D7815D7DB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30:17.602" v="8"/>
          <ac:spMkLst>
            <pc:docMk/>
            <pc:sldMk cId="2210866551" sldId="256"/>
            <ac:spMk id="29" creationId="{5E4ECE80-3AD1-450C-B62A-98788F193948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30:17.571" v="7"/>
          <ac:spMkLst>
            <pc:docMk/>
            <pc:sldMk cId="2210866551" sldId="256"/>
            <ac:spMk id="38" creationId="{D6A5485D-4AF6-47BA-8BB1-44D0639B9FA6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30:17.571" v="7"/>
          <ac:spMkLst>
            <pc:docMk/>
            <pc:sldMk cId="2210866551" sldId="256"/>
            <ac:spMk id="40" creationId="{483861B3-77F4-42C4-B257-AF7D1EB5FFDE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30:17.571" v="7"/>
          <ac:spMkLst>
            <pc:docMk/>
            <pc:sldMk cId="2210866551" sldId="256"/>
            <ac:spMk id="42" creationId="{1DF53E4F-F248-41DA-B87A-B7539C6CFE9C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30:17.571" v="7"/>
          <ac:spMkLst>
            <pc:docMk/>
            <pc:sldMk cId="2210866551" sldId="256"/>
            <ac:spMk id="44" creationId="{5724E74D-9688-4ED9-86E6-D0C3F23DDCE5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34:12.188" v="18"/>
          <ac:spMkLst>
            <pc:docMk/>
            <pc:sldMk cId="2210866551" sldId="256"/>
            <ac:spMk id="50" creationId="{1E644DE9-8D09-43E2-BA69-F57482CFC93A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34:12.188" v="18"/>
          <ac:spMkLst>
            <pc:docMk/>
            <pc:sldMk cId="2210866551" sldId="256"/>
            <ac:spMk id="51" creationId="{6C23C919-B32E-40FF-B3D8-631316E84E3E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34:55.830" v="19"/>
          <ac:spMkLst>
            <pc:docMk/>
            <pc:sldMk cId="2210866551" sldId="256"/>
            <ac:spMk id="56" creationId="{1E644DE9-8D09-43E2-BA69-F57482CFC93A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34:55.830" v="19"/>
          <ac:spMkLst>
            <pc:docMk/>
            <pc:sldMk cId="2210866551" sldId="256"/>
            <ac:spMk id="58" creationId="{6C23C919-B32E-40FF-B3D8-631316E84E3E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36:44.083" v="20"/>
          <ac:spMkLst>
            <pc:docMk/>
            <pc:sldMk cId="2210866551" sldId="256"/>
            <ac:spMk id="63" creationId="{551580BD-7D80-4957-A58D-916E994AB787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36:44.083" v="20"/>
          <ac:spMkLst>
            <pc:docMk/>
            <pc:sldMk cId="2210866551" sldId="256"/>
            <ac:spMk id="65" creationId="{DA230B38-5D01-4343-9209-8B2DDAACD5B0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36:44.083" v="20"/>
          <ac:spMkLst>
            <pc:docMk/>
            <pc:sldMk cId="2210866551" sldId="256"/>
            <ac:spMk id="67" creationId="{1F8FD28F-2D67-45A9-BB95-396877333800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36:44.083" v="20"/>
          <ac:spMkLst>
            <pc:docMk/>
            <pc:sldMk cId="2210866551" sldId="256"/>
            <ac:spMk id="69" creationId="{CB59DE95-F3B9-4A35-9681-78FA926F024B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37:52.742" v="21"/>
          <ac:spMkLst>
            <pc:docMk/>
            <pc:sldMk cId="2210866551" sldId="256"/>
            <ac:spMk id="80" creationId="{8A95209C-5275-4E15-8EA7-7F42980ABF2D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37:52.742" v="21"/>
          <ac:spMkLst>
            <pc:docMk/>
            <pc:sldMk cId="2210866551" sldId="256"/>
            <ac:spMk id="82" creationId="{4F2ED431-E304-4FF0-9F4E-032783C9D612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37:52.742" v="21"/>
          <ac:spMkLst>
            <pc:docMk/>
            <pc:sldMk cId="2210866551" sldId="256"/>
            <ac:spMk id="84" creationId="{4E87FCFB-2CCE-460D-B3DD-557C8BD1B94A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38:11.445" v="22"/>
          <ac:spMkLst>
            <pc:docMk/>
            <pc:sldMk cId="2210866551" sldId="256"/>
            <ac:spMk id="89" creationId="{8A95209C-5275-4E15-8EA7-7F42980ABF2D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38:11.445" v="22"/>
          <ac:spMkLst>
            <pc:docMk/>
            <pc:sldMk cId="2210866551" sldId="256"/>
            <ac:spMk id="91" creationId="{4F2ED431-E304-4FF0-9F4E-032783C9D612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38:11.445" v="22"/>
          <ac:spMkLst>
            <pc:docMk/>
            <pc:sldMk cId="2210866551" sldId="256"/>
            <ac:spMk id="93" creationId="{4E87FCFB-2CCE-460D-B3DD-557C8BD1B94A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3:14.677" v="192"/>
          <ac:spMkLst>
            <pc:docMk/>
            <pc:sldMk cId="2210866551" sldId="256"/>
            <ac:spMk id="98" creationId="{657F69E0-C4B0-4BEC-A689-4F8D877F05D4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3:14.677" v="192"/>
          <ac:spMkLst>
            <pc:docMk/>
            <pc:sldMk cId="2210866551" sldId="256"/>
            <ac:spMk id="100" creationId="{9F6380B4-6A1C-481E-8408-B4E6C75B9B81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4:27.340" v="202"/>
          <ac:spMkLst>
            <pc:docMk/>
            <pc:sldMk cId="2210866551" sldId="256"/>
            <ac:spMk id="105" creationId="{A51D536C-693D-4911-B3E3-277E6CA006B6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4:27.340" v="202"/>
          <ac:spMkLst>
            <pc:docMk/>
            <pc:sldMk cId="2210866551" sldId="256"/>
            <ac:spMk id="107" creationId="{CDACC7FC-0DA0-46D9-BEDF-149E4AB3243B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4:27.340" v="202"/>
          <ac:spMkLst>
            <pc:docMk/>
            <pc:sldMk cId="2210866551" sldId="256"/>
            <ac:spMk id="109" creationId="{1886631C-CD62-4E60-A5E7-767EEAEB4704}"/>
          </ac:spMkLst>
        </pc:spChg>
        <pc:spChg chg="add">
          <ac:chgData name="Henrique Luiz De Almeida Lopes" userId="S::1439763@sga.pucminas.br::79b89d46-50b5-465f-81db-141cabd62c6f" providerId="AD" clId="Web-{64309582-DCEB-43DA-BA9A-378DB6A4E8B3}" dt="2023-10-22T20:54:27.340" v="202"/>
          <ac:spMkLst>
            <pc:docMk/>
            <pc:sldMk cId="2210866551" sldId="256"/>
            <ac:spMk id="114" creationId="{A51D536C-693D-4911-B3E3-277E6CA006B6}"/>
          </ac:spMkLst>
        </pc:spChg>
        <pc:spChg chg="add">
          <ac:chgData name="Henrique Luiz De Almeida Lopes" userId="S::1439763@sga.pucminas.br::79b89d46-50b5-465f-81db-141cabd62c6f" providerId="AD" clId="Web-{64309582-DCEB-43DA-BA9A-378DB6A4E8B3}" dt="2023-10-22T20:54:27.340" v="202"/>
          <ac:spMkLst>
            <pc:docMk/>
            <pc:sldMk cId="2210866551" sldId="256"/>
            <ac:spMk id="116" creationId="{CDACC7FC-0DA0-46D9-BEDF-149E4AB3243B}"/>
          </ac:spMkLst>
        </pc:spChg>
        <pc:spChg chg="add">
          <ac:chgData name="Henrique Luiz De Almeida Lopes" userId="S::1439763@sga.pucminas.br::79b89d46-50b5-465f-81db-141cabd62c6f" providerId="AD" clId="Web-{64309582-DCEB-43DA-BA9A-378DB6A4E8B3}" dt="2023-10-22T20:54:27.340" v="202"/>
          <ac:spMkLst>
            <pc:docMk/>
            <pc:sldMk cId="2210866551" sldId="256"/>
            <ac:spMk id="118" creationId="{1886631C-CD62-4E60-A5E7-767EEAEB4704}"/>
          </ac:spMkLst>
        </pc:spChg>
        <pc:grpChg chg="add del">
          <ac:chgData name="Henrique Luiz De Almeida Lopes" userId="S::1439763@sga.pucminas.br::79b89d46-50b5-465f-81db-141cabd62c6f" providerId="AD" clId="Web-{64309582-DCEB-43DA-BA9A-378DB6A4E8B3}" dt="2023-10-22T20:30:17.602" v="8"/>
          <ac:grpSpMkLst>
            <pc:docMk/>
            <pc:sldMk cId="2210866551" sldId="256"/>
            <ac:grpSpMk id="31" creationId="{B9632603-447F-4389-863D-9820DB9915A2}"/>
          </ac:grpSpMkLst>
        </pc:grpChg>
        <pc:picChg chg="add del mod ord">
          <ac:chgData name="Henrique Luiz De Almeida Lopes" userId="S::1439763@sga.pucminas.br::79b89d46-50b5-465f-81db-141cabd62c6f" providerId="AD" clId="Web-{64309582-DCEB-43DA-BA9A-378DB6A4E8B3}" dt="2023-10-22T20:30:05.383" v="5"/>
          <ac:picMkLst>
            <pc:docMk/>
            <pc:sldMk cId="2210866551" sldId="256"/>
            <ac:picMk id="4" creationId="{C0A613F5-7B51-6FB1-0500-2BCFBD98736E}"/>
          </ac:picMkLst>
        </pc:picChg>
        <pc:picChg chg="add del mod ord">
          <ac:chgData name="Henrique Luiz De Almeida Lopes" userId="S::1439763@sga.pucminas.br::79b89d46-50b5-465f-81db-141cabd62c6f" providerId="AD" clId="Web-{64309582-DCEB-43DA-BA9A-378DB6A4E8B3}" dt="2023-10-22T20:31:24.495" v="10"/>
          <ac:picMkLst>
            <pc:docMk/>
            <pc:sldMk cId="2210866551" sldId="256"/>
            <ac:picMk id="5" creationId="{B9B82D88-7F49-A858-A8EA-DB9BDD062142}"/>
          </ac:picMkLst>
        </pc:picChg>
        <pc:picChg chg="add del mod">
          <ac:chgData name="Henrique Luiz De Almeida Lopes" userId="S::1439763@sga.pucminas.br::79b89d46-50b5-465f-81db-141cabd62c6f" providerId="AD" clId="Web-{64309582-DCEB-43DA-BA9A-378DB6A4E8B3}" dt="2023-10-22T20:31:27.698" v="11"/>
          <ac:picMkLst>
            <pc:docMk/>
            <pc:sldMk cId="2210866551" sldId="256"/>
            <ac:picMk id="6" creationId="{6F208C4F-00A7-A86A-AD09-EB5803E7D658}"/>
          </ac:picMkLst>
        </pc:picChg>
        <pc:picChg chg="add del mod">
          <ac:chgData name="Henrique Luiz De Almeida Lopes" userId="S::1439763@sga.pucminas.br::79b89d46-50b5-465f-81db-141cabd62c6f" providerId="AD" clId="Web-{64309582-DCEB-43DA-BA9A-378DB6A4E8B3}" dt="2023-10-22T20:33:05.592" v="15"/>
          <ac:picMkLst>
            <pc:docMk/>
            <pc:sldMk cId="2210866551" sldId="256"/>
            <ac:picMk id="7" creationId="{201FCDF5-41BF-BD6F-C548-C1BDE284F083}"/>
          </ac:picMkLst>
        </pc:picChg>
        <pc:picChg chg="add del mod">
          <ac:chgData name="Henrique Luiz De Almeida Lopes" userId="S::1439763@sga.pucminas.br::79b89d46-50b5-465f-81db-141cabd62c6f" providerId="AD" clId="Web-{64309582-DCEB-43DA-BA9A-378DB6A4E8B3}" dt="2023-10-22T20:33:07.576" v="16"/>
          <ac:picMkLst>
            <pc:docMk/>
            <pc:sldMk cId="2210866551" sldId="256"/>
            <ac:picMk id="8" creationId="{A1F0F70F-AD9B-B4F9-F394-881368AC2E38}"/>
          </ac:picMkLst>
        </pc:picChg>
        <pc:picChg chg="add mod ord">
          <ac:chgData name="Henrique Luiz De Almeida Lopes" userId="S::1439763@sga.pucminas.br::79b89d46-50b5-465f-81db-141cabd62c6f" providerId="AD" clId="Web-{64309582-DCEB-43DA-BA9A-378DB6A4E8B3}" dt="2023-10-22T20:53:14.677" v="192"/>
          <ac:picMkLst>
            <pc:docMk/>
            <pc:sldMk cId="2210866551" sldId="256"/>
            <ac:picMk id="10" creationId="{237DD858-DB37-5132-968C-4420881B8643}"/>
          </ac:picMkLst>
        </pc:picChg>
        <pc:picChg chg="add del">
          <ac:chgData name="Henrique Luiz De Almeida Lopes" userId="S::1439763@sga.pucminas.br::79b89d46-50b5-465f-81db-141cabd62c6f" providerId="AD" clId="Web-{64309582-DCEB-43DA-BA9A-378DB6A4E8B3}" dt="2023-10-22T20:30:17.571" v="7"/>
          <ac:picMkLst>
            <pc:docMk/>
            <pc:sldMk cId="2210866551" sldId="256"/>
            <ac:picMk id="46" creationId="{118F7743-9D11-4179-BEB4-EC2B1C265086}"/>
          </ac:picMkLst>
        </pc:picChg>
        <pc:picChg chg="add del">
          <ac:chgData name="Henrique Luiz De Almeida Lopes" userId="S::1439763@sga.pucminas.br::79b89d46-50b5-465f-81db-141cabd62c6f" providerId="AD" clId="Web-{64309582-DCEB-43DA-BA9A-378DB6A4E8B3}" dt="2023-10-22T20:30:17.571" v="7"/>
          <ac:picMkLst>
            <pc:docMk/>
            <pc:sldMk cId="2210866551" sldId="256"/>
            <ac:picMk id="48" creationId="{05D29D54-E14A-4679-95CF-25E6EC2BD5A1}"/>
          </ac:picMkLst>
        </pc:picChg>
        <pc:cxnChg chg="add del">
          <ac:chgData name="Henrique Luiz De Almeida Lopes" userId="S::1439763@sga.pucminas.br::79b89d46-50b5-465f-81db-141cabd62c6f" providerId="AD" clId="Web-{64309582-DCEB-43DA-BA9A-378DB6A4E8B3}" dt="2023-10-22T20:28:12.129" v="1"/>
          <ac:cxnSpMkLst>
            <pc:docMk/>
            <pc:sldMk cId="2210866551" sldId="256"/>
            <ac:cxnSpMk id="11" creationId="{EE2E603F-4A95-4FE8-BB06-211DFD75DBEF}"/>
          </ac:cxnSpMkLst>
        </pc:cxnChg>
        <pc:cxnChg chg="add del">
          <ac:chgData name="Henrique Luiz De Almeida Lopes" userId="S::1439763@sga.pucminas.br::79b89d46-50b5-465f-81db-141cabd62c6f" providerId="AD" clId="Web-{64309582-DCEB-43DA-BA9A-378DB6A4E8B3}" dt="2023-10-22T20:28:12.129" v="1"/>
          <ac:cxnSpMkLst>
            <pc:docMk/>
            <pc:sldMk cId="2210866551" sldId="256"/>
            <ac:cxnSpMk id="13" creationId="{2CF06E40-3ECB-4820-95B5-8A70B07D4B47}"/>
          </ac:cxnSpMkLst>
        </pc:cxnChg>
        <pc:cxnChg chg="add del">
          <ac:chgData name="Henrique Luiz De Almeida Lopes" userId="S::1439763@sga.pucminas.br::79b89d46-50b5-465f-81db-141cabd62c6f" providerId="AD" clId="Web-{64309582-DCEB-43DA-BA9A-378DB6A4E8B3}" dt="2023-10-22T20:36:44.083" v="20"/>
          <ac:cxnSpMkLst>
            <pc:docMk/>
            <pc:sldMk cId="2210866551" sldId="256"/>
            <ac:cxnSpMk id="71" creationId="{5E687E3B-9C6D-4102-8F38-DCB77C49C6FD}"/>
          </ac:cxnSpMkLst>
        </pc:cxnChg>
        <pc:cxnChg chg="add del">
          <ac:chgData name="Henrique Luiz De Almeida Lopes" userId="S::1439763@sga.pucminas.br::79b89d46-50b5-465f-81db-141cabd62c6f" providerId="AD" clId="Web-{64309582-DCEB-43DA-BA9A-378DB6A4E8B3}" dt="2023-10-22T20:36:44.083" v="20"/>
          <ac:cxnSpMkLst>
            <pc:docMk/>
            <pc:sldMk cId="2210866551" sldId="256"/>
            <ac:cxnSpMk id="73" creationId="{F12FB9A8-E482-4339-A730-6C024982AE56}"/>
          </ac:cxnSpMkLst>
        </pc:cxnChg>
        <pc:cxnChg chg="add del">
          <ac:chgData name="Henrique Luiz De Almeida Lopes" userId="S::1439763@sga.pucminas.br::79b89d46-50b5-465f-81db-141cabd62c6f" providerId="AD" clId="Web-{64309582-DCEB-43DA-BA9A-378DB6A4E8B3}" dt="2023-10-22T20:36:44.083" v="20"/>
          <ac:cxnSpMkLst>
            <pc:docMk/>
            <pc:sldMk cId="2210866551" sldId="256"/>
            <ac:cxnSpMk id="75" creationId="{573C7C39-C73B-4051-B742-C9086B7BE3EC}"/>
          </ac:cxnSpMkLst>
        </pc:cxnChg>
      </pc:sldChg>
      <pc:sldChg chg="addSp delSp modSp new add del mod setBg addAnim">
        <pc:chgData name="Henrique Luiz De Almeida Lopes" userId="S::1439763@sga.pucminas.br::79b89d46-50b5-465f-81db-141cabd62c6f" providerId="AD" clId="Web-{64309582-DCEB-43DA-BA9A-378DB6A4E8B3}" dt="2023-10-22T21:02:02.240" v="340"/>
        <pc:sldMkLst>
          <pc:docMk/>
          <pc:sldMk cId="3813338496" sldId="257"/>
        </pc:sldMkLst>
        <pc:spChg chg="mod">
          <ac:chgData name="Henrique Luiz De Almeida Lopes" userId="S::1439763@sga.pucminas.br::79b89d46-50b5-465f-81db-141cabd62c6f" providerId="AD" clId="Web-{64309582-DCEB-43DA-BA9A-378DB6A4E8B3}" dt="2023-10-22T20:56:13.750" v="221"/>
          <ac:spMkLst>
            <pc:docMk/>
            <pc:sldMk cId="3813338496" sldId="257"/>
            <ac:spMk id="2" creationId="{D848908A-2AD4-79E0-C91A-3C2293939894}"/>
          </ac:spMkLst>
        </pc:spChg>
        <pc:spChg chg="mod">
          <ac:chgData name="Henrique Luiz De Almeida Lopes" userId="S::1439763@sga.pucminas.br::79b89d46-50b5-465f-81db-141cabd62c6f" providerId="AD" clId="Web-{64309582-DCEB-43DA-BA9A-378DB6A4E8B3}" dt="2023-10-22T20:56:13.750" v="221"/>
          <ac:spMkLst>
            <pc:docMk/>
            <pc:sldMk cId="3813338496" sldId="257"/>
            <ac:spMk id="3" creationId="{8E44DA9B-EE70-D45C-BEF9-745D43212C2A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49:57.530" v="143"/>
          <ac:spMkLst>
            <pc:docMk/>
            <pc:sldMk cId="3813338496" sldId="257"/>
            <ac:spMk id="6" creationId="{657F69E0-C4B0-4BEC-A689-4F8D877F05D4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49:57.530" v="143"/>
          <ac:spMkLst>
            <pc:docMk/>
            <pc:sldMk cId="3813338496" sldId="257"/>
            <ac:spMk id="7" creationId="{9F6380B4-6A1C-481E-8408-B4E6C75B9B81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41:57.999" v="108"/>
          <ac:spMkLst>
            <pc:docMk/>
            <pc:sldMk cId="3813338496" sldId="257"/>
            <ac:spMk id="9" creationId="{5683D043-25BB-4AC9-8130-641179672614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41:57.999" v="108"/>
          <ac:spMkLst>
            <pc:docMk/>
            <pc:sldMk cId="3813338496" sldId="257"/>
            <ac:spMk id="11" creationId="{AA61CCAC-6875-474C-8E9E-F57ABF078C2B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0:50.720" v="184"/>
          <ac:spMkLst>
            <pc:docMk/>
            <pc:sldMk cId="3813338496" sldId="257"/>
            <ac:spMk id="12" creationId="{657F69E0-C4B0-4BEC-A689-4F8D877F05D4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0:50.720" v="184"/>
          <ac:spMkLst>
            <pc:docMk/>
            <pc:sldMk cId="3813338496" sldId="257"/>
            <ac:spMk id="14" creationId="{9F6380B4-6A1C-481E-8408-B4E6C75B9B81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1:02.095" v="185"/>
          <ac:spMkLst>
            <pc:docMk/>
            <pc:sldMk cId="3813338496" sldId="257"/>
            <ac:spMk id="19" creationId="{0671A8AE-40A1-4631-A6B8-581AFF065482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1:02.095" v="185"/>
          <ac:spMkLst>
            <pc:docMk/>
            <pc:sldMk cId="3813338496" sldId="257"/>
            <ac:spMk id="21" creationId="{A44CD100-6267-4E62-AA64-2182A3A6A1C0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2:18.988" v="188"/>
          <ac:spMkLst>
            <pc:docMk/>
            <pc:sldMk cId="3813338496" sldId="257"/>
            <ac:spMk id="26" creationId="{657F69E0-C4B0-4BEC-A689-4F8D877F05D4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2:18.988" v="188"/>
          <ac:spMkLst>
            <pc:docMk/>
            <pc:sldMk cId="3813338496" sldId="257"/>
            <ac:spMk id="28" creationId="{9F6380B4-6A1C-481E-8408-B4E6C75B9B81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2:46.020" v="191"/>
          <ac:spMkLst>
            <pc:docMk/>
            <pc:sldMk cId="3813338496" sldId="257"/>
            <ac:spMk id="33" creationId="{8A95209C-5275-4E15-8EA7-7F42980ABF2D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2:46.020" v="191"/>
          <ac:spMkLst>
            <pc:docMk/>
            <pc:sldMk cId="3813338496" sldId="257"/>
            <ac:spMk id="35" creationId="{4F2ED431-E304-4FF0-9F4E-032783C9D612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2:46.020" v="191"/>
          <ac:spMkLst>
            <pc:docMk/>
            <pc:sldMk cId="3813338496" sldId="257"/>
            <ac:spMk id="37" creationId="{4E87FCFB-2CCE-460D-B3DD-557C8BD1B94A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2:46.020" v="190"/>
          <ac:spMkLst>
            <pc:docMk/>
            <pc:sldMk cId="3813338496" sldId="257"/>
            <ac:spMk id="42" creationId="{8A95209C-5275-4E15-8EA7-7F42980ABF2D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2:46.020" v="190"/>
          <ac:spMkLst>
            <pc:docMk/>
            <pc:sldMk cId="3813338496" sldId="257"/>
            <ac:spMk id="44" creationId="{4F2ED431-E304-4FF0-9F4E-032783C9D612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2:46.020" v="190"/>
          <ac:spMkLst>
            <pc:docMk/>
            <pc:sldMk cId="3813338496" sldId="257"/>
            <ac:spMk id="46" creationId="{4E87FCFB-2CCE-460D-B3DD-557C8BD1B94A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5:54.421" v="218"/>
          <ac:spMkLst>
            <pc:docMk/>
            <pc:sldMk cId="3813338496" sldId="257"/>
            <ac:spMk id="48" creationId="{657F69E0-C4B0-4BEC-A689-4F8D877F05D4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5:54.421" v="218"/>
          <ac:spMkLst>
            <pc:docMk/>
            <pc:sldMk cId="3813338496" sldId="257"/>
            <ac:spMk id="49" creationId="{9F6380B4-6A1C-481E-8408-B4E6C75B9B81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5:54.406" v="217"/>
          <ac:spMkLst>
            <pc:docMk/>
            <pc:sldMk cId="3813338496" sldId="257"/>
            <ac:spMk id="54" creationId="{8A95209C-5275-4E15-8EA7-7F42980ABF2D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5:54.406" v="217"/>
          <ac:spMkLst>
            <pc:docMk/>
            <pc:sldMk cId="3813338496" sldId="257"/>
            <ac:spMk id="56" creationId="{4F2ED431-E304-4FF0-9F4E-032783C9D612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5:54.406" v="217"/>
          <ac:spMkLst>
            <pc:docMk/>
            <pc:sldMk cId="3813338496" sldId="257"/>
            <ac:spMk id="58" creationId="{4E87FCFB-2CCE-460D-B3DD-557C8BD1B94A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6:13.750" v="221"/>
          <ac:spMkLst>
            <pc:docMk/>
            <pc:sldMk cId="3813338496" sldId="257"/>
            <ac:spMk id="60" creationId="{665DBBEF-238B-476B-96AB-8AAC3224ECEA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6:13.750" v="221"/>
          <ac:spMkLst>
            <pc:docMk/>
            <pc:sldMk cId="3813338496" sldId="257"/>
            <ac:spMk id="61" creationId="{3FCFB1DE-0B7E-48CC-BA90-B2AB0889F9D6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6:13.734" v="220"/>
          <ac:spMkLst>
            <pc:docMk/>
            <pc:sldMk cId="3813338496" sldId="257"/>
            <ac:spMk id="66" creationId="{9B7AD9F6-8CE7-4299-8FC6-328F4DCD3FF9}"/>
          </ac:spMkLst>
        </pc:spChg>
        <pc:spChg chg="add del">
          <ac:chgData name="Henrique Luiz De Almeida Lopes" userId="S::1439763@sga.pucminas.br::79b89d46-50b5-465f-81db-141cabd62c6f" providerId="AD" clId="Web-{64309582-DCEB-43DA-BA9A-378DB6A4E8B3}" dt="2023-10-22T20:56:13.734" v="220"/>
          <ac:spMkLst>
            <pc:docMk/>
            <pc:sldMk cId="3813338496" sldId="257"/>
            <ac:spMk id="68" creationId="{F49775AF-8896-43EE-92C6-83497D6DC56F}"/>
          </ac:spMkLst>
        </pc:spChg>
        <pc:spChg chg="add">
          <ac:chgData name="Henrique Luiz De Almeida Lopes" userId="S::1439763@sga.pucminas.br::79b89d46-50b5-465f-81db-141cabd62c6f" providerId="AD" clId="Web-{64309582-DCEB-43DA-BA9A-378DB6A4E8B3}" dt="2023-10-22T20:56:13.750" v="221"/>
          <ac:spMkLst>
            <pc:docMk/>
            <pc:sldMk cId="3813338496" sldId="257"/>
            <ac:spMk id="70" creationId="{168AB93A-48BC-4C25-A3AD-C17B5A682A94}"/>
          </ac:spMkLst>
        </pc:spChg>
        <pc:spChg chg="add">
          <ac:chgData name="Henrique Luiz De Almeida Lopes" userId="S::1439763@sga.pucminas.br::79b89d46-50b5-465f-81db-141cabd62c6f" providerId="AD" clId="Web-{64309582-DCEB-43DA-BA9A-378DB6A4E8B3}" dt="2023-10-22T20:56:13.750" v="221"/>
          <ac:spMkLst>
            <pc:docMk/>
            <pc:sldMk cId="3813338496" sldId="257"/>
            <ac:spMk id="71" creationId="{3FCFB1DE-0B7E-48CC-BA90-B2AB0889F9D6}"/>
          </ac:spMkLst>
        </pc:spChg>
        <pc:picChg chg="add mod ord">
          <ac:chgData name="Henrique Luiz De Almeida Lopes" userId="S::1439763@sga.pucminas.br::79b89d46-50b5-465f-81db-141cabd62c6f" providerId="AD" clId="Web-{64309582-DCEB-43DA-BA9A-378DB6A4E8B3}" dt="2023-10-22T20:56:13.750" v="221"/>
          <ac:picMkLst>
            <pc:docMk/>
            <pc:sldMk cId="3813338496" sldId="257"/>
            <ac:picMk id="4" creationId="{B86215BF-DF88-BDF2-B511-7068E27A028D}"/>
          </ac:picMkLst>
        </pc:picChg>
        <pc:picChg chg="add del">
          <ac:chgData name="Henrique Luiz De Almeida Lopes" userId="S::1439763@sga.pucminas.br::79b89d46-50b5-465f-81db-141cabd62c6f" providerId="AD" clId="Web-{64309582-DCEB-43DA-BA9A-378DB6A4E8B3}" dt="2023-10-22T20:41:57.999" v="108"/>
          <ac:picMkLst>
            <pc:docMk/>
            <pc:sldMk cId="3813338496" sldId="257"/>
            <ac:picMk id="5" creationId="{B1EE7CF1-CFA4-BDAD-AF01-8624B6DCB903}"/>
          </ac:picMkLst>
        </pc:picChg>
      </pc:sldChg>
      <pc:sldChg chg="addSp modSp new mod setBg">
        <pc:chgData name="Henrique Luiz De Almeida Lopes" userId="S::1439763@sga.pucminas.br::79b89d46-50b5-465f-81db-141cabd62c6f" providerId="AD" clId="Web-{64309582-DCEB-43DA-BA9A-378DB6A4E8B3}" dt="2023-10-22T20:55:41.921" v="215" actId="1076"/>
        <pc:sldMkLst>
          <pc:docMk/>
          <pc:sldMk cId="1625134964" sldId="258"/>
        </pc:sldMkLst>
        <pc:spChg chg="mod">
          <ac:chgData name="Henrique Luiz De Almeida Lopes" userId="S::1439763@sga.pucminas.br::79b89d46-50b5-465f-81db-141cabd62c6f" providerId="AD" clId="Web-{64309582-DCEB-43DA-BA9A-378DB6A4E8B3}" dt="2023-10-22T20:55:17.592" v="209" actId="20577"/>
          <ac:spMkLst>
            <pc:docMk/>
            <pc:sldMk cId="1625134964" sldId="258"/>
            <ac:spMk id="2" creationId="{21E6B668-6A38-4AFF-E7C4-3C64CD6C3977}"/>
          </ac:spMkLst>
        </pc:spChg>
        <pc:spChg chg="mod">
          <ac:chgData name="Henrique Luiz De Almeida Lopes" userId="S::1439763@sga.pucminas.br::79b89d46-50b5-465f-81db-141cabd62c6f" providerId="AD" clId="Web-{64309582-DCEB-43DA-BA9A-378DB6A4E8B3}" dt="2023-10-22T20:55:41.921" v="215" actId="1076"/>
          <ac:spMkLst>
            <pc:docMk/>
            <pc:sldMk cId="1625134964" sldId="258"/>
            <ac:spMk id="3" creationId="{35FF2C31-6692-20C7-866F-9E819DCBB630}"/>
          </ac:spMkLst>
        </pc:spChg>
        <pc:spChg chg="add">
          <ac:chgData name="Henrique Luiz De Almeida Lopes" userId="S::1439763@sga.pucminas.br::79b89d46-50b5-465f-81db-141cabd62c6f" providerId="AD" clId="Web-{64309582-DCEB-43DA-BA9A-378DB6A4E8B3}" dt="2023-10-22T20:55:05.404" v="207"/>
          <ac:spMkLst>
            <pc:docMk/>
            <pc:sldMk cId="1625134964" sldId="258"/>
            <ac:spMk id="9" creationId="{657F69E0-C4B0-4BEC-A689-4F8D877F05D4}"/>
          </ac:spMkLst>
        </pc:spChg>
        <pc:spChg chg="add">
          <ac:chgData name="Henrique Luiz De Almeida Lopes" userId="S::1439763@sga.pucminas.br::79b89d46-50b5-465f-81db-141cabd62c6f" providerId="AD" clId="Web-{64309582-DCEB-43DA-BA9A-378DB6A4E8B3}" dt="2023-10-22T20:55:05.404" v="207"/>
          <ac:spMkLst>
            <pc:docMk/>
            <pc:sldMk cId="1625134964" sldId="258"/>
            <ac:spMk id="11" creationId="{9F6380B4-6A1C-481E-8408-B4E6C75B9B81}"/>
          </ac:spMkLst>
        </pc:spChg>
        <pc:picChg chg="add mod ord">
          <ac:chgData name="Henrique Luiz De Almeida Lopes" userId="S::1439763@sga.pucminas.br::79b89d46-50b5-465f-81db-141cabd62c6f" providerId="AD" clId="Web-{64309582-DCEB-43DA-BA9A-378DB6A4E8B3}" dt="2023-10-22T20:55:05.404" v="207"/>
          <ac:picMkLst>
            <pc:docMk/>
            <pc:sldMk cId="1625134964" sldId="258"/>
            <ac:picMk id="4" creationId="{0071490B-3F08-5361-4437-97A9503E32CF}"/>
          </ac:picMkLst>
        </pc:picChg>
      </pc:sldChg>
      <pc:sldChg chg="modSp add ord">
        <pc:chgData name="Henrique Luiz De Almeida Lopes" userId="S::1439763@sga.pucminas.br::79b89d46-50b5-465f-81db-141cabd62c6f" providerId="AD" clId="Web-{64309582-DCEB-43DA-BA9A-378DB6A4E8B3}" dt="2023-10-22T21:01:55.626" v="339" actId="20577"/>
        <pc:sldMkLst>
          <pc:docMk/>
          <pc:sldMk cId="3678316866" sldId="259"/>
        </pc:sldMkLst>
        <pc:spChg chg="mod">
          <ac:chgData name="Henrique Luiz De Almeida Lopes" userId="S::1439763@sga.pucminas.br::79b89d46-50b5-465f-81db-141cabd62c6f" providerId="AD" clId="Web-{64309582-DCEB-43DA-BA9A-378DB6A4E8B3}" dt="2023-10-22T20:57:23.643" v="238" actId="20577"/>
          <ac:spMkLst>
            <pc:docMk/>
            <pc:sldMk cId="3678316866" sldId="259"/>
            <ac:spMk id="2" creationId="{27E23B99-AD9F-F1BE-7D0C-39F3268B7476}"/>
          </ac:spMkLst>
        </pc:spChg>
        <pc:spChg chg="mod">
          <ac:chgData name="Henrique Luiz De Almeida Lopes" userId="S::1439763@sga.pucminas.br::79b89d46-50b5-465f-81db-141cabd62c6f" providerId="AD" clId="Web-{64309582-DCEB-43DA-BA9A-378DB6A4E8B3}" dt="2023-10-22T21:01:55.626" v="339" actId="20577"/>
          <ac:spMkLst>
            <pc:docMk/>
            <pc:sldMk cId="3678316866" sldId="259"/>
            <ac:spMk id="3" creationId="{AA9DCA4F-8D51-B611-E7D9-1305F0A3ED04}"/>
          </ac:spMkLst>
        </pc:spChg>
      </pc:sldChg>
      <pc:sldChg chg="addSp delSp modSp new mod setBg">
        <pc:chgData name="Henrique Luiz De Almeida Lopes" userId="S::1439763@sga.pucminas.br::79b89d46-50b5-465f-81db-141cabd62c6f" providerId="AD" clId="Web-{64309582-DCEB-43DA-BA9A-378DB6A4E8B3}" dt="2023-10-22T21:20:16.573" v="569" actId="20577"/>
        <pc:sldMkLst>
          <pc:docMk/>
          <pc:sldMk cId="2193096210" sldId="260"/>
        </pc:sldMkLst>
        <pc:spChg chg="mod ord">
          <ac:chgData name="Henrique Luiz De Almeida Lopes" userId="S::1439763@sga.pucminas.br::79b89d46-50b5-465f-81db-141cabd62c6f" providerId="AD" clId="Web-{64309582-DCEB-43DA-BA9A-378DB6A4E8B3}" dt="2023-10-22T21:20:16.573" v="569" actId="20577"/>
          <ac:spMkLst>
            <pc:docMk/>
            <pc:sldMk cId="2193096210" sldId="260"/>
            <ac:spMk id="2" creationId="{2967628D-7D4B-B9C3-D811-2347D9426702}"/>
          </ac:spMkLst>
        </pc:spChg>
        <pc:spChg chg="del">
          <ac:chgData name="Henrique Luiz De Almeida Lopes" userId="S::1439763@sga.pucminas.br::79b89d46-50b5-465f-81db-141cabd62c6f" providerId="AD" clId="Web-{64309582-DCEB-43DA-BA9A-378DB6A4E8B3}" dt="2023-10-22T21:05:33.388" v="390"/>
          <ac:spMkLst>
            <pc:docMk/>
            <pc:sldMk cId="2193096210" sldId="260"/>
            <ac:spMk id="3" creationId="{DB56CDD3-F676-F7D7-0FC6-6D892107C6D9}"/>
          </ac:spMkLst>
        </pc:spChg>
        <pc:spChg chg="add del mod">
          <ac:chgData name="Henrique Luiz De Almeida Lopes" userId="S::1439763@sga.pucminas.br::79b89d46-50b5-465f-81db-141cabd62c6f" providerId="AD" clId="Web-{64309582-DCEB-43DA-BA9A-378DB6A4E8B3}" dt="2023-10-22T21:16:13.596" v="392"/>
          <ac:spMkLst>
            <pc:docMk/>
            <pc:sldMk cId="2193096210" sldId="260"/>
            <ac:spMk id="6" creationId="{FBDDEEC2-D6C1-9F87-9232-31DC49A5E34E}"/>
          </ac:spMkLst>
        </pc:spChg>
        <pc:spChg chg="add mod">
          <ac:chgData name="Henrique Luiz De Almeida Lopes" userId="S::1439763@sga.pucminas.br::79b89d46-50b5-465f-81db-141cabd62c6f" providerId="AD" clId="Web-{64309582-DCEB-43DA-BA9A-378DB6A4E8B3}" dt="2023-10-22T21:19:46.478" v="539" actId="20577"/>
          <ac:spMkLst>
            <pc:docMk/>
            <pc:sldMk cId="2193096210" sldId="260"/>
            <ac:spMk id="11" creationId="{BA77CC9F-0E60-6B30-7B45-7DF7833ACFB0}"/>
          </ac:spMkLst>
        </pc:spChg>
        <pc:spChg chg="add">
          <ac:chgData name="Henrique Luiz De Almeida Lopes" userId="S::1439763@sga.pucminas.br::79b89d46-50b5-465f-81db-141cabd62c6f" providerId="AD" clId="Web-{64309582-DCEB-43DA-BA9A-378DB6A4E8B3}" dt="2023-10-22T21:16:24.065" v="393"/>
          <ac:spMkLst>
            <pc:docMk/>
            <pc:sldMk cId="2193096210" sldId="260"/>
            <ac:spMk id="14" creationId="{A9D2268A-D939-4E78-91B6-6C7E46406788}"/>
          </ac:spMkLst>
        </pc:spChg>
        <pc:spChg chg="add">
          <ac:chgData name="Henrique Luiz De Almeida Lopes" userId="S::1439763@sga.pucminas.br::79b89d46-50b5-465f-81db-141cabd62c6f" providerId="AD" clId="Web-{64309582-DCEB-43DA-BA9A-378DB6A4E8B3}" dt="2023-10-22T21:16:24.065" v="393"/>
          <ac:spMkLst>
            <pc:docMk/>
            <pc:sldMk cId="2193096210" sldId="260"/>
            <ac:spMk id="16" creationId="{E0C43A58-225D-452D-8185-0D89D1EED861}"/>
          </ac:spMkLst>
        </pc:spChg>
        <pc:picChg chg="add del mod ord">
          <ac:chgData name="Henrique Luiz De Almeida Lopes" userId="S::1439763@sga.pucminas.br::79b89d46-50b5-465f-81db-141cabd62c6f" providerId="AD" clId="Web-{64309582-DCEB-43DA-BA9A-378DB6A4E8B3}" dt="2023-10-22T21:05:45.638" v="391"/>
          <ac:picMkLst>
            <pc:docMk/>
            <pc:sldMk cId="2193096210" sldId="260"/>
            <ac:picMk id="4" creationId="{B0D242F9-DF79-E7BC-A051-9DB139902D8E}"/>
          </ac:picMkLst>
        </pc:picChg>
        <pc:picChg chg="add mod ord">
          <ac:chgData name="Henrique Luiz De Almeida Lopes" userId="S::1439763@sga.pucminas.br::79b89d46-50b5-465f-81db-141cabd62c6f" providerId="AD" clId="Web-{64309582-DCEB-43DA-BA9A-378DB6A4E8B3}" dt="2023-10-22T21:16:24.065" v="393"/>
          <ac:picMkLst>
            <pc:docMk/>
            <pc:sldMk cId="2193096210" sldId="260"/>
            <ac:picMk id="7" creationId="{0BA8B936-8002-C136-C319-7B19B3B41445}"/>
          </ac:picMkLst>
        </pc:picChg>
      </pc:sldChg>
      <pc:sldChg chg="addSp modSp new mod setBg">
        <pc:chgData name="Henrique Luiz De Almeida Lopes" userId="S::1439763@sga.pucminas.br::79b89d46-50b5-465f-81db-141cabd62c6f" providerId="AD" clId="Web-{64309582-DCEB-43DA-BA9A-378DB6A4E8B3}" dt="2023-10-22T21:23:39.050" v="678" actId="20577"/>
        <pc:sldMkLst>
          <pc:docMk/>
          <pc:sldMk cId="4285159542" sldId="261"/>
        </pc:sldMkLst>
        <pc:spChg chg="mod">
          <ac:chgData name="Henrique Luiz De Almeida Lopes" userId="S::1439763@sga.pucminas.br::79b89d46-50b5-465f-81db-141cabd62c6f" providerId="AD" clId="Web-{64309582-DCEB-43DA-BA9A-378DB6A4E8B3}" dt="2023-10-22T21:23:21.784" v="675"/>
          <ac:spMkLst>
            <pc:docMk/>
            <pc:sldMk cId="4285159542" sldId="261"/>
            <ac:spMk id="2" creationId="{7B327023-B242-E021-A640-E9378837309E}"/>
          </ac:spMkLst>
        </pc:spChg>
        <pc:spChg chg="mod">
          <ac:chgData name="Henrique Luiz De Almeida Lopes" userId="S::1439763@sga.pucminas.br::79b89d46-50b5-465f-81db-141cabd62c6f" providerId="AD" clId="Web-{64309582-DCEB-43DA-BA9A-378DB6A4E8B3}" dt="2023-10-22T21:23:39.050" v="678" actId="20577"/>
          <ac:spMkLst>
            <pc:docMk/>
            <pc:sldMk cId="4285159542" sldId="261"/>
            <ac:spMk id="3" creationId="{A780B92B-F893-9F88-DEE2-C03391B58EFC}"/>
          </ac:spMkLst>
        </pc:spChg>
        <pc:spChg chg="add">
          <ac:chgData name="Henrique Luiz De Almeida Lopes" userId="S::1439763@sga.pucminas.br::79b89d46-50b5-465f-81db-141cabd62c6f" providerId="AD" clId="Web-{64309582-DCEB-43DA-BA9A-378DB6A4E8B3}" dt="2023-10-22T21:23:21.784" v="675"/>
          <ac:spMkLst>
            <pc:docMk/>
            <pc:sldMk cId="4285159542" sldId="261"/>
            <ac:spMk id="9" creationId="{A9D2268A-D939-4E78-91B6-6C7E46406788}"/>
          </ac:spMkLst>
        </pc:spChg>
        <pc:spChg chg="add">
          <ac:chgData name="Henrique Luiz De Almeida Lopes" userId="S::1439763@sga.pucminas.br::79b89d46-50b5-465f-81db-141cabd62c6f" providerId="AD" clId="Web-{64309582-DCEB-43DA-BA9A-378DB6A4E8B3}" dt="2023-10-22T21:23:21.784" v="675"/>
          <ac:spMkLst>
            <pc:docMk/>
            <pc:sldMk cId="4285159542" sldId="261"/>
            <ac:spMk id="11" creationId="{E0C43A58-225D-452D-8185-0D89D1EED861}"/>
          </ac:spMkLst>
        </pc:spChg>
        <pc:picChg chg="add mod ord">
          <ac:chgData name="Henrique Luiz De Almeida Lopes" userId="S::1439763@sga.pucminas.br::79b89d46-50b5-465f-81db-141cabd62c6f" providerId="AD" clId="Web-{64309582-DCEB-43DA-BA9A-378DB6A4E8B3}" dt="2023-10-22T21:23:21.784" v="675"/>
          <ac:picMkLst>
            <pc:docMk/>
            <pc:sldMk cId="4285159542" sldId="261"/>
            <ac:picMk id="4" creationId="{3F0CD361-8462-4CAD-21AD-4394EAF1DB28}"/>
          </ac:picMkLst>
        </pc:picChg>
      </pc:sldChg>
      <pc:sldChg chg="addSp modSp new mod setBg">
        <pc:chgData name="Henrique Luiz De Almeida Lopes" userId="S::1439763@sga.pucminas.br::79b89d46-50b5-465f-81db-141cabd62c6f" providerId="AD" clId="Web-{64309582-DCEB-43DA-BA9A-378DB6A4E8B3}" dt="2023-10-22T21:29:52.375" v="836" actId="20577"/>
        <pc:sldMkLst>
          <pc:docMk/>
          <pc:sldMk cId="3930268178" sldId="262"/>
        </pc:sldMkLst>
        <pc:spChg chg="mod">
          <ac:chgData name="Henrique Luiz De Almeida Lopes" userId="S::1439763@sga.pucminas.br::79b89d46-50b5-465f-81db-141cabd62c6f" providerId="AD" clId="Web-{64309582-DCEB-43DA-BA9A-378DB6A4E8B3}" dt="2023-10-22T21:29:43.188" v="830" actId="20577"/>
          <ac:spMkLst>
            <pc:docMk/>
            <pc:sldMk cId="3930268178" sldId="262"/>
            <ac:spMk id="2" creationId="{495131D2-DDB8-0FC1-EC0E-43F19386565D}"/>
          </ac:spMkLst>
        </pc:spChg>
        <pc:spChg chg="mod">
          <ac:chgData name="Henrique Luiz De Almeida Lopes" userId="S::1439763@sga.pucminas.br::79b89d46-50b5-465f-81db-141cabd62c6f" providerId="AD" clId="Web-{64309582-DCEB-43DA-BA9A-378DB6A4E8B3}" dt="2023-10-22T21:29:52.375" v="836" actId="20577"/>
          <ac:spMkLst>
            <pc:docMk/>
            <pc:sldMk cId="3930268178" sldId="262"/>
            <ac:spMk id="3" creationId="{C94F060E-CC48-9E6B-5868-9879BFD32512}"/>
          </ac:spMkLst>
        </pc:spChg>
        <pc:spChg chg="add">
          <ac:chgData name="Henrique Luiz De Almeida Lopes" userId="S::1439763@sga.pucminas.br::79b89d46-50b5-465f-81db-141cabd62c6f" providerId="AD" clId="Web-{64309582-DCEB-43DA-BA9A-378DB6A4E8B3}" dt="2023-10-22T21:27:54.934" v="790"/>
          <ac:spMkLst>
            <pc:docMk/>
            <pc:sldMk cId="3930268178" sldId="262"/>
            <ac:spMk id="9" creationId="{A9D2268A-D939-4E78-91B6-6C7E46406788}"/>
          </ac:spMkLst>
        </pc:spChg>
        <pc:spChg chg="add">
          <ac:chgData name="Henrique Luiz De Almeida Lopes" userId="S::1439763@sga.pucminas.br::79b89d46-50b5-465f-81db-141cabd62c6f" providerId="AD" clId="Web-{64309582-DCEB-43DA-BA9A-378DB6A4E8B3}" dt="2023-10-22T21:27:54.934" v="790"/>
          <ac:spMkLst>
            <pc:docMk/>
            <pc:sldMk cId="3930268178" sldId="262"/>
            <ac:spMk id="11" creationId="{E0C43A58-225D-452D-8185-0D89D1EED861}"/>
          </ac:spMkLst>
        </pc:spChg>
        <pc:picChg chg="add mod ord">
          <ac:chgData name="Henrique Luiz De Almeida Lopes" userId="S::1439763@sga.pucminas.br::79b89d46-50b5-465f-81db-141cabd62c6f" providerId="AD" clId="Web-{64309582-DCEB-43DA-BA9A-378DB6A4E8B3}" dt="2023-10-22T21:27:54.934" v="790"/>
          <ac:picMkLst>
            <pc:docMk/>
            <pc:sldMk cId="3930268178" sldId="262"/>
            <ac:picMk id="4" creationId="{8F12898C-1335-6B9C-3875-1D2B6BEE066E}"/>
          </ac:picMkLst>
        </pc:picChg>
      </pc:sldChg>
      <pc:sldChg chg="modSp new del">
        <pc:chgData name="Henrique Luiz De Almeida Lopes" userId="S::1439763@sga.pucminas.br::79b89d46-50b5-465f-81db-141cabd62c6f" providerId="AD" clId="Web-{64309582-DCEB-43DA-BA9A-378DB6A4E8B3}" dt="2023-10-22T21:29:53.438" v="837"/>
        <pc:sldMkLst>
          <pc:docMk/>
          <pc:sldMk cId="350337360" sldId="263"/>
        </pc:sldMkLst>
        <pc:spChg chg="mod">
          <ac:chgData name="Henrique Luiz De Almeida Lopes" userId="S::1439763@sga.pucminas.br::79b89d46-50b5-465f-81db-141cabd62c6f" providerId="AD" clId="Web-{64309582-DCEB-43DA-BA9A-378DB6A4E8B3}" dt="2023-10-22T21:29:17.859" v="816" actId="20577"/>
          <ac:spMkLst>
            <pc:docMk/>
            <pc:sldMk cId="350337360" sldId="263"/>
            <ac:spMk id="2" creationId="{675672C7-77AA-34A3-7FB0-0D580ED4ED17}"/>
          </ac:spMkLst>
        </pc:spChg>
      </pc:sldChg>
      <pc:sldMasterChg chg="del delSldLayout">
        <pc:chgData name="Henrique Luiz De Almeida Lopes" userId="S::1439763@sga.pucminas.br::79b89d46-50b5-465f-81db-141cabd62c6f" providerId="AD" clId="Web-{64309582-DCEB-43DA-BA9A-378DB6A4E8B3}" dt="2023-10-22T20:28:02.285" v="0"/>
        <pc:sldMasterMkLst>
          <pc:docMk/>
          <pc:sldMasterMk cId="2675746937" sldId="2147483648"/>
        </pc:sldMasterMkLst>
        <pc:sldLayoutChg chg="del">
          <pc:chgData name="Henrique Luiz De Almeida Lopes" userId="S::1439763@sga.pucminas.br::79b89d46-50b5-465f-81db-141cabd62c6f" providerId="AD" clId="Web-{64309582-DCEB-43DA-BA9A-378DB6A4E8B3}" dt="2023-10-22T20:28:02.285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Henrique Luiz De Almeida Lopes" userId="S::1439763@sga.pucminas.br::79b89d46-50b5-465f-81db-141cabd62c6f" providerId="AD" clId="Web-{64309582-DCEB-43DA-BA9A-378DB6A4E8B3}" dt="2023-10-22T20:28:02.285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Henrique Luiz De Almeida Lopes" userId="S::1439763@sga.pucminas.br::79b89d46-50b5-465f-81db-141cabd62c6f" providerId="AD" clId="Web-{64309582-DCEB-43DA-BA9A-378DB6A4E8B3}" dt="2023-10-22T20:28:02.285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Henrique Luiz De Almeida Lopes" userId="S::1439763@sga.pucminas.br::79b89d46-50b5-465f-81db-141cabd62c6f" providerId="AD" clId="Web-{64309582-DCEB-43DA-BA9A-378DB6A4E8B3}" dt="2023-10-22T20:28:02.285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Henrique Luiz De Almeida Lopes" userId="S::1439763@sga.pucminas.br::79b89d46-50b5-465f-81db-141cabd62c6f" providerId="AD" clId="Web-{64309582-DCEB-43DA-BA9A-378DB6A4E8B3}" dt="2023-10-22T20:28:02.285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Henrique Luiz De Almeida Lopes" userId="S::1439763@sga.pucminas.br::79b89d46-50b5-465f-81db-141cabd62c6f" providerId="AD" clId="Web-{64309582-DCEB-43DA-BA9A-378DB6A4E8B3}" dt="2023-10-22T20:28:02.285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Henrique Luiz De Almeida Lopes" userId="S::1439763@sga.pucminas.br::79b89d46-50b5-465f-81db-141cabd62c6f" providerId="AD" clId="Web-{64309582-DCEB-43DA-BA9A-378DB6A4E8B3}" dt="2023-10-22T20:28:02.285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Henrique Luiz De Almeida Lopes" userId="S::1439763@sga.pucminas.br::79b89d46-50b5-465f-81db-141cabd62c6f" providerId="AD" clId="Web-{64309582-DCEB-43DA-BA9A-378DB6A4E8B3}" dt="2023-10-22T20:28:02.285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Henrique Luiz De Almeida Lopes" userId="S::1439763@sga.pucminas.br::79b89d46-50b5-465f-81db-141cabd62c6f" providerId="AD" clId="Web-{64309582-DCEB-43DA-BA9A-378DB6A4E8B3}" dt="2023-10-22T20:28:02.285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Henrique Luiz De Almeida Lopes" userId="S::1439763@sga.pucminas.br::79b89d46-50b5-465f-81db-141cabd62c6f" providerId="AD" clId="Web-{64309582-DCEB-43DA-BA9A-378DB6A4E8B3}" dt="2023-10-22T20:28:02.285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Henrique Luiz De Almeida Lopes" userId="S::1439763@sga.pucminas.br::79b89d46-50b5-465f-81db-141cabd62c6f" providerId="AD" clId="Web-{64309582-DCEB-43DA-BA9A-378DB6A4E8B3}" dt="2023-10-22T20:28:02.285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">
        <pc:chgData name="Henrique Luiz De Almeida Lopes" userId="S::1439763@sga.pucminas.br::79b89d46-50b5-465f-81db-141cabd62c6f" providerId="AD" clId="Web-{64309582-DCEB-43DA-BA9A-378DB6A4E8B3}" dt="2023-10-22T20:28:12.129" v="1"/>
        <pc:sldMasterMkLst>
          <pc:docMk/>
          <pc:sldMasterMk cId="245668631" sldId="2147483712"/>
        </pc:sldMasterMkLst>
        <pc:sldLayoutChg chg="add del">
          <pc:chgData name="Henrique Luiz De Almeida Lopes" userId="S::1439763@sga.pucminas.br::79b89d46-50b5-465f-81db-141cabd62c6f" providerId="AD" clId="Web-{64309582-DCEB-43DA-BA9A-378DB6A4E8B3}" dt="2023-10-22T20:28:12.129" v="1"/>
          <pc:sldLayoutMkLst>
            <pc:docMk/>
            <pc:sldMasterMk cId="245668631" sldId="2147483712"/>
            <pc:sldLayoutMk cId="3063698578" sldId="2147483701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28:12.129" v="1"/>
          <pc:sldLayoutMkLst>
            <pc:docMk/>
            <pc:sldMasterMk cId="245668631" sldId="2147483712"/>
            <pc:sldLayoutMk cId="1681061205" sldId="2147483702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28:12.129" v="1"/>
          <pc:sldLayoutMkLst>
            <pc:docMk/>
            <pc:sldMasterMk cId="245668631" sldId="2147483712"/>
            <pc:sldLayoutMk cId="1188268448" sldId="2147483703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28:12.129" v="1"/>
          <pc:sldLayoutMkLst>
            <pc:docMk/>
            <pc:sldMasterMk cId="245668631" sldId="2147483712"/>
            <pc:sldLayoutMk cId="910265796" sldId="2147483704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28:12.129" v="1"/>
          <pc:sldLayoutMkLst>
            <pc:docMk/>
            <pc:sldMasterMk cId="245668631" sldId="2147483712"/>
            <pc:sldLayoutMk cId="2356033461" sldId="2147483705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28:12.129" v="1"/>
          <pc:sldLayoutMkLst>
            <pc:docMk/>
            <pc:sldMasterMk cId="245668631" sldId="2147483712"/>
            <pc:sldLayoutMk cId="4107034669" sldId="2147483706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28:12.129" v="1"/>
          <pc:sldLayoutMkLst>
            <pc:docMk/>
            <pc:sldMasterMk cId="245668631" sldId="2147483712"/>
            <pc:sldLayoutMk cId="3891299766" sldId="2147483707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28:12.129" v="1"/>
          <pc:sldLayoutMkLst>
            <pc:docMk/>
            <pc:sldMasterMk cId="245668631" sldId="2147483712"/>
            <pc:sldLayoutMk cId="1483108021" sldId="2147483708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28:12.129" v="1"/>
          <pc:sldLayoutMkLst>
            <pc:docMk/>
            <pc:sldMasterMk cId="245668631" sldId="2147483712"/>
            <pc:sldLayoutMk cId="2174627619" sldId="2147483709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28:12.129" v="1"/>
          <pc:sldLayoutMkLst>
            <pc:docMk/>
            <pc:sldMasterMk cId="245668631" sldId="2147483712"/>
            <pc:sldLayoutMk cId="2961113770" sldId="2147483710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28:12.129" v="1"/>
          <pc:sldLayoutMkLst>
            <pc:docMk/>
            <pc:sldMasterMk cId="245668631" sldId="2147483712"/>
            <pc:sldLayoutMk cId="717260102" sldId="2147483711"/>
          </pc:sldLayoutMkLst>
        </pc:sldLayoutChg>
      </pc:sldMasterChg>
      <pc:sldMasterChg chg="add del addSldLayout delSldLayout">
        <pc:chgData name="Henrique Luiz De Almeida Lopes" userId="S::1439763@sga.pucminas.br::79b89d46-50b5-465f-81db-141cabd62c6f" providerId="AD" clId="Web-{64309582-DCEB-43DA-BA9A-378DB6A4E8B3}" dt="2023-10-22T20:28:41.318" v="2"/>
        <pc:sldMasterMkLst>
          <pc:docMk/>
          <pc:sldMasterMk cId="3089651328" sldId="2147483801"/>
        </pc:sldMasterMkLst>
        <pc:sldLayoutChg chg="add del">
          <pc:chgData name="Henrique Luiz De Almeida Lopes" userId="S::1439763@sga.pucminas.br::79b89d46-50b5-465f-81db-141cabd62c6f" providerId="AD" clId="Web-{64309582-DCEB-43DA-BA9A-378DB6A4E8B3}" dt="2023-10-22T20:28:41.318" v="2"/>
          <pc:sldLayoutMkLst>
            <pc:docMk/>
            <pc:sldMasterMk cId="3089651328" sldId="2147483801"/>
            <pc:sldLayoutMk cId="1582755700" sldId="2147483790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28:41.318" v="2"/>
          <pc:sldLayoutMkLst>
            <pc:docMk/>
            <pc:sldMasterMk cId="3089651328" sldId="2147483801"/>
            <pc:sldLayoutMk cId="1585727904" sldId="2147483791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28:41.318" v="2"/>
          <pc:sldLayoutMkLst>
            <pc:docMk/>
            <pc:sldMasterMk cId="3089651328" sldId="2147483801"/>
            <pc:sldLayoutMk cId="2894397533" sldId="2147483792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28:41.318" v="2"/>
          <pc:sldLayoutMkLst>
            <pc:docMk/>
            <pc:sldMasterMk cId="3089651328" sldId="2147483801"/>
            <pc:sldLayoutMk cId="3269126633" sldId="2147483793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28:41.318" v="2"/>
          <pc:sldLayoutMkLst>
            <pc:docMk/>
            <pc:sldMasterMk cId="3089651328" sldId="2147483801"/>
            <pc:sldLayoutMk cId="3813880477" sldId="2147483794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28:41.318" v="2"/>
          <pc:sldLayoutMkLst>
            <pc:docMk/>
            <pc:sldMasterMk cId="3089651328" sldId="2147483801"/>
            <pc:sldLayoutMk cId="1334101717" sldId="2147483795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28:41.318" v="2"/>
          <pc:sldLayoutMkLst>
            <pc:docMk/>
            <pc:sldMasterMk cId="3089651328" sldId="2147483801"/>
            <pc:sldLayoutMk cId="4014684228" sldId="2147483796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28:41.318" v="2"/>
          <pc:sldLayoutMkLst>
            <pc:docMk/>
            <pc:sldMasterMk cId="3089651328" sldId="2147483801"/>
            <pc:sldLayoutMk cId="2794088179" sldId="2147483797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28:41.318" v="2"/>
          <pc:sldLayoutMkLst>
            <pc:docMk/>
            <pc:sldMasterMk cId="3089651328" sldId="2147483801"/>
            <pc:sldLayoutMk cId="3321825253" sldId="2147483798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28:41.318" v="2"/>
          <pc:sldLayoutMkLst>
            <pc:docMk/>
            <pc:sldMasterMk cId="3089651328" sldId="2147483801"/>
            <pc:sldLayoutMk cId="4124290831" sldId="2147483799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28:41.318" v="2"/>
          <pc:sldLayoutMkLst>
            <pc:docMk/>
            <pc:sldMasterMk cId="3089651328" sldId="2147483801"/>
            <pc:sldLayoutMk cId="2301738590" sldId="2147483800"/>
          </pc:sldLayoutMkLst>
        </pc:sldLayoutChg>
      </pc:sldMasterChg>
      <pc:sldMasterChg chg="add del addSldLayout delSldLayout">
        <pc:chgData name="Henrique Luiz De Almeida Lopes" userId="S::1439763@sga.pucminas.br::79b89d46-50b5-465f-81db-141cabd62c6f" providerId="AD" clId="Web-{64309582-DCEB-43DA-BA9A-378DB6A4E8B3}" dt="2023-10-22T20:34:55.830" v="19"/>
        <pc:sldMasterMkLst>
          <pc:docMk/>
          <pc:sldMasterMk cId="316219423" sldId="2147483851"/>
        </pc:sldMasterMkLst>
        <pc:sldLayoutChg chg="add del">
          <pc:chgData name="Henrique Luiz De Almeida Lopes" userId="S::1439763@sga.pucminas.br::79b89d46-50b5-465f-81db-141cabd62c6f" providerId="AD" clId="Web-{64309582-DCEB-43DA-BA9A-378DB6A4E8B3}" dt="2023-10-22T20:34:55.830" v="19"/>
          <pc:sldLayoutMkLst>
            <pc:docMk/>
            <pc:sldMasterMk cId="316219423" sldId="2147483851"/>
            <pc:sldLayoutMk cId="2317089956" sldId="2147483840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4:55.830" v="19"/>
          <pc:sldLayoutMkLst>
            <pc:docMk/>
            <pc:sldMasterMk cId="316219423" sldId="2147483851"/>
            <pc:sldLayoutMk cId="918855051" sldId="2147483841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4:55.830" v="19"/>
          <pc:sldLayoutMkLst>
            <pc:docMk/>
            <pc:sldMasterMk cId="316219423" sldId="2147483851"/>
            <pc:sldLayoutMk cId="1915506038" sldId="2147483842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4:55.830" v="19"/>
          <pc:sldLayoutMkLst>
            <pc:docMk/>
            <pc:sldMasterMk cId="316219423" sldId="2147483851"/>
            <pc:sldLayoutMk cId="221134397" sldId="2147483843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4:55.830" v="19"/>
          <pc:sldLayoutMkLst>
            <pc:docMk/>
            <pc:sldMasterMk cId="316219423" sldId="2147483851"/>
            <pc:sldLayoutMk cId="4205589770" sldId="2147483844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4:55.830" v="19"/>
          <pc:sldLayoutMkLst>
            <pc:docMk/>
            <pc:sldMasterMk cId="316219423" sldId="2147483851"/>
            <pc:sldLayoutMk cId="1244685726" sldId="2147483845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4:55.830" v="19"/>
          <pc:sldLayoutMkLst>
            <pc:docMk/>
            <pc:sldMasterMk cId="316219423" sldId="2147483851"/>
            <pc:sldLayoutMk cId="3733169078" sldId="2147483846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4:55.830" v="19"/>
          <pc:sldLayoutMkLst>
            <pc:docMk/>
            <pc:sldMasterMk cId="316219423" sldId="2147483851"/>
            <pc:sldLayoutMk cId="133169738" sldId="2147483847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4:55.830" v="19"/>
          <pc:sldLayoutMkLst>
            <pc:docMk/>
            <pc:sldMasterMk cId="316219423" sldId="2147483851"/>
            <pc:sldLayoutMk cId="3667102474" sldId="2147483848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4:55.830" v="19"/>
          <pc:sldLayoutMkLst>
            <pc:docMk/>
            <pc:sldMasterMk cId="316219423" sldId="2147483851"/>
            <pc:sldLayoutMk cId="74111550" sldId="2147483849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4:55.830" v="19"/>
          <pc:sldLayoutMkLst>
            <pc:docMk/>
            <pc:sldMasterMk cId="316219423" sldId="2147483851"/>
            <pc:sldLayoutMk cId="3946451664" sldId="2147483850"/>
          </pc:sldLayoutMkLst>
        </pc:sldLayoutChg>
      </pc:sldMasterChg>
      <pc:sldMasterChg chg="add del addSldLayout delSldLayout">
        <pc:chgData name="Henrique Luiz De Almeida Lopes" userId="S::1439763@sga.pucminas.br::79b89d46-50b5-465f-81db-141cabd62c6f" providerId="AD" clId="Web-{64309582-DCEB-43DA-BA9A-378DB6A4E8B3}" dt="2023-10-22T20:36:44.083" v="20"/>
        <pc:sldMasterMkLst>
          <pc:docMk/>
          <pc:sldMasterMk cId="536770753" sldId="2147483852"/>
        </pc:sldMasterMkLst>
        <pc:sldLayoutChg chg="add del">
          <pc:chgData name="Henrique Luiz De Almeida Lopes" userId="S::1439763@sga.pucminas.br::79b89d46-50b5-465f-81db-141cabd62c6f" providerId="AD" clId="Web-{64309582-DCEB-43DA-BA9A-378DB6A4E8B3}" dt="2023-10-22T20:36:44.083" v="20"/>
          <pc:sldLayoutMkLst>
            <pc:docMk/>
            <pc:sldMasterMk cId="536770753" sldId="2147483852"/>
            <pc:sldLayoutMk cId="1320541398" sldId="2147483853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6:44.083" v="20"/>
          <pc:sldLayoutMkLst>
            <pc:docMk/>
            <pc:sldMasterMk cId="536770753" sldId="2147483852"/>
            <pc:sldLayoutMk cId="2339338720" sldId="2147483854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6:44.083" v="20"/>
          <pc:sldLayoutMkLst>
            <pc:docMk/>
            <pc:sldMasterMk cId="536770753" sldId="2147483852"/>
            <pc:sldLayoutMk cId="3639368027" sldId="2147483855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6:44.083" v="20"/>
          <pc:sldLayoutMkLst>
            <pc:docMk/>
            <pc:sldMasterMk cId="536770753" sldId="2147483852"/>
            <pc:sldLayoutMk cId="3735382830" sldId="2147483856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6:44.083" v="20"/>
          <pc:sldLayoutMkLst>
            <pc:docMk/>
            <pc:sldMasterMk cId="536770753" sldId="2147483852"/>
            <pc:sldLayoutMk cId="2611218349" sldId="2147483857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6:44.083" v="20"/>
          <pc:sldLayoutMkLst>
            <pc:docMk/>
            <pc:sldMasterMk cId="536770753" sldId="2147483852"/>
            <pc:sldLayoutMk cId="2863345892" sldId="2147483858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6:44.083" v="20"/>
          <pc:sldLayoutMkLst>
            <pc:docMk/>
            <pc:sldMasterMk cId="536770753" sldId="2147483852"/>
            <pc:sldLayoutMk cId="3053550753" sldId="2147483859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6:44.083" v="20"/>
          <pc:sldLayoutMkLst>
            <pc:docMk/>
            <pc:sldMasterMk cId="536770753" sldId="2147483852"/>
            <pc:sldLayoutMk cId="429373134" sldId="2147483860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6:44.083" v="20"/>
          <pc:sldLayoutMkLst>
            <pc:docMk/>
            <pc:sldMasterMk cId="536770753" sldId="2147483852"/>
            <pc:sldLayoutMk cId="500126912" sldId="2147483861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6:44.083" v="20"/>
          <pc:sldLayoutMkLst>
            <pc:docMk/>
            <pc:sldMasterMk cId="536770753" sldId="2147483852"/>
            <pc:sldLayoutMk cId="2278414659" sldId="2147483862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6:44.083" v="20"/>
          <pc:sldLayoutMkLst>
            <pc:docMk/>
            <pc:sldMasterMk cId="536770753" sldId="2147483852"/>
            <pc:sldLayoutMk cId="1357295400" sldId="2147483863"/>
          </pc:sldLayoutMkLst>
        </pc:sldLayoutChg>
      </pc:sldMasterChg>
      <pc:sldMasterChg chg="add del addSldLayout delSldLayout">
        <pc:chgData name="Henrique Luiz De Almeida Lopes" userId="S::1439763@sga.pucminas.br::79b89d46-50b5-465f-81db-141cabd62c6f" providerId="AD" clId="Web-{64309582-DCEB-43DA-BA9A-378DB6A4E8B3}" dt="2023-10-22T20:37:52.742" v="21"/>
        <pc:sldMasterMkLst>
          <pc:docMk/>
          <pc:sldMasterMk cId="740424614" sldId="2147483890"/>
        </pc:sldMasterMkLst>
        <pc:sldLayoutChg chg="add del">
          <pc:chgData name="Henrique Luiz De Almeida Lopes" userId="S::1439763@sga.pucminas.br::79b89d46-50b5-465f-81db-141cabd62c6f" providerId="AD" clId="Web-{64309582-DCEB-43DA-BA9A-378DB6A4E8B3}" dt="2023-10-22T20:37:52.742" v="21"/>
          <pc:sldLayoutMkLst>
            <pc:docMk/>
            <pc:sldMasterMk cId="740424614" sldId="2147483890"/>
            <pc:sldLayoutMk cId="845969397" sldId="2147483879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7:52.742" v="21"/>
          <pc:sldLayoutMkLst>
            <pc:docMk/>
            <pc:sldMasterMk cId="740424614" sldId="2147483890"/>
            <pc:sldLayoutMk cId="3258037240" sldId="2147483880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7:52.742" v="21"/>
          <pc:sldLayoutMkLst>
            <pc:docMk/>
            <pc:sldMasterMk cId="740424614" sldId="2147483890"/>
            <pc:sldLayoutMk cId="861499934" sldId="2147483881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7:52.742" v="21"/>
          <pc:sldLayoutMkLst>
            <pc:docMk/>
            <pc:sldMasterMk cId="740424614" sldId="2147483890"/>
            <pc:sldLayoutMk cId="4257503689" sldId="2147483882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7:52.742" v="21"/>
          <pc:sldLayoutMkLst>
            <pc:docMk/>
            <pc:sldMasterMk cId="740424614" sldId="2147483890"/>
            <pc:sldLayoutMk cId="507852757" sldId="2147483883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7:52.742" v="21"/>
          <pc:sldLayoutMkLst>
            <pc:docMk/>
            <pc:sldMasterMk cId="740424614" sldId="2147483890"/>
            <pc:sldLayoutMk cId="3527964287" sldId="2147483884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7:52.742" v="21"/>
          <pc:sldLayoutMkLst>
            <pc:docMk/>
            <pc:sldMasterMk cId="740424614" sldId="2147483890"/>
            <pc:sldLayoutMk cId="1763389351" sldId="2147483885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7:52.742" v="21"/>
          <pc:sldLayoutMkLst>
            <pc:docMk/>
            <pc:sldMasterMk cId="740424614" sldId="2147483890"/>
            <pc:sldLayoutMk cId="2156761047" sldId="2147483886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7:52.742" v="21"/>
          <pc:sldLayoutMkLst>
            <pc:docMk/>
            <pc:sldMasterMk cId="740424614" sldId="2147483890"/>
            <pc:sldLayoutMk cId="2588123998" sldId="2147483887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7:52.742" v="21"/>
          <pc:sldLayoutMkLst>
            <pc:docMk/>
            <pc:sldMasterMk cId="740424614" sldId="2147483890"/>
            <pc:sldLayoutMk cId="71188383" sldId="2147483888"/>
          </pc:sldLayoutMkLst>
        </pc:sldLayoutChg>
        <pc:sldLayoutChg chg="add del">
          <pc:chgData name="Henrique Luiz De Almeida Lopes" userId="S::1439763@sga.pucminas.br::79b89d46-50b5-465f-81db-141cabd62c6f" providerId="AD" clId="Web-{64309582-DCEB-43DA-BA9A-378DB6A4E8B3}" dt="2023-10-22T20:37:52.742" v="21"/>
          <pc:sldLayoutMkLst>
            <pc:docMk/>
            <pc:sldMasterMk cId="740424614" sldId="2147483890"/>
            <pc:sldLayoutMk cId="952499499" sldId="2147483889"/>
          </pc:sldLayoutMkLst>
        </pc:sldLayoutChg>
      </pc:sldMasterChg>
      <pc:sldMasterChg chg="add del addSldLayout delSldLayout">
        <pc:chgData name="Henrique Luiz De Almeida Lopes" userId="S::1439763@sga.pucminas.br::79b89d46-50b5-465f-81db-141cabd62c6f" providerId="AD" clId="Web-{64309582-DCEB-43DA-BA9A-378DB6A4E8B3}" dt="2023-10-22T20:38:11.445" v="22"/>
        <pc:sldMasterMkLst>
          <pc:docMk/>
          <pc:sldMasterMk cId="740424614" sldId="2147483904"/>
        </pc:sldMasterMkLst>
        <pc:sldLayoutChg chg="add del">
          <pc:chgData name="Henrique Luiz De Almeida Lopes" userId="S::1439763@sga.pucminas.br::79b89d46-50b5-465f-81db-141cabd62c6f" providerId="AD" clId="Web-{64309582-DCEB-43DA-BA9A-378DB6A4E8B3}" dt="2023-10-22T20:38:11.445" v="22"/>
          <pc:sldLayoutMkLst>
            <pc:docMk/>
            <pc:sldMasterMk cId="740424614" sldId="2147483904"/>
            <pc:sldLayoutMk cId="1763389351" sldId="2147483903"/>
          </pc:sldLayoutMkLst>
        </pc:sldLayoutChg>
      </pc:sldMasterChg>
      <pc:sldMasterChg chg="add addSldLayout">
        <pc:chgData name="Henrique Luiz De Almeida Lopes" userId="S::1439763@sga.pucminas.br::79b89d46-50b5-465f-81db-141cabd62c6f" providerId="AD" clId="Web-{64309582-DCEB-43DA-BA9A-378DB6A4E8B3}" dt="2023-10-22T20:56:47.314" v="222"/>
        <pc:sldMasterMkLst>
          <pc:docMk/>
          <pc:sldMasterMk cId="740424614" sldId="2147483957"/>
        </pc:sldMasterMkLst>
        <pc:sldLayoutChg chg="add">
          <pc:chgData name="Henrique Luiz De Almeida Lopes" userId="S::1439763@sga.pucminas.br::79b89d46-50b5-465f-81db-141cabd62c6f" providerId="AD" clId="Web-{64309582-DCEB-43DA-BA9A-378DB6A4E8B3}" dt="2023-10-22T20:56:47.314" v="222"/>
          <pc:sldLayoutMkLst>
            <pc:docMk/>
            <pc:sldMasterMk cId="740424614" sldId="2147483957"/>
            <pc:sldLayoutMk cId="1949527448" sldId="2147483751"/>
          </pc:sldLayoutMkLst>
        </pc:sldLayoutChg>
        <pc:sldLayoutChg chg="add">
          <pc:chgData name="Henrique Luiz De Almeida Lopes" userId="S::1439763@sga.pucminas.br::79b89d46-50b5-465f-81db-141cabd62c6f" providerId="AD" clId="Web-{64309582-DCEB-43DA-BA9A-378DB6A4E8B3}" dt="2023-10-22T20:56:47.314" v="222"/>
          <pc:sldLayoutMkLst>
            <pc:docMk/>
            <pc:sldMasterMk cId="740424614" sldId="2147483957"/>
            <pc:sldLayoutMk cId="1260925131" sldId="2147483752"/>
          </pc:sldLayoutMkLst>
        </pc:sldLayoutChg>
        <pc:sldLayoutChg chg="add">
          <pc:chgData name="Henrique Luiz De Almeida Lopes" userId="S::1439763@sga.pucminas.br::79b89d46-50b5-465f-81db-141cabd62c6f" providerId="AD" clId="Web-{64309582-DCEB-43DA-BA9A-378DB6A4E8B3}" dt="2023-10-22T20:56:47.314" v="222"/>
          <pc:sldLayoutMkLst>
            <pc:docMk/>
            <pc:sldMasterMk cId="740424614" sldId="2147483957"/>
            <pc:sldLayoutMk cId="2685030709" sldId="2147483753"/>
          </pc:sldLayoutMkLst>
        </pc:sldLayoutChg>
        <pc:sldLayoutChg chg="add">
          <pc:chgData name="Henrique Luiz De Almeida Lopes" userId="S::1439763@sga.pucminas.br::79b89d46-50b5-465f-81db-141cabd62c6f" providerId="AD" clId="Web-{64309582-DCEB-43DA-BA9A-378DB6A4E8B3}" dt="2023-10-22T20:56:47.314" v="222"/>
          <pc:sldLayoutMkLst>
            <pc:docMk/>
            <pc:sldMasterMk cId="740424614" sldId="2147483957"/>
            <pc:sldLayoutMk cId="2935705182" sldId="2147483754"/>
          </pc:sldLayoutMkLst>
        </pc:sldLayoutChg>
        <pc:sldLayoutChg chg="add">
          <pc:chgData name="Henrique Luiz De Almeida Lopes" userId="S::1439763@sga.pucminas.br::79b89d46-50b5-465f-81db-141cabd62c6f" providerId="AD" clId="Web-{64309582-DCEB-43DA-BA9A-378DB6A4E8B3}" dt="2023-10-22T20:56:47.314" v="222"/>
          <pc:sldLayoutMkLst>
            <pc:docMk/>
            <pc:sldMasterMk cId="740424614" sldId="2147483957"/>
            <pc:sldLayoutMk cId="3152650725" sldId="2147483755"/>
          </pc:sldLayoutMkLst>
        </pc:sldLayoutChg>
        <pc:sldLayoutChg chg="add">
          <pc:chgData name="Henrique Luiz De Almeida Lopes" userId="S::1439763@sga.pucminas.br::79b89d46-50b5-465f-81db-141cabd62c6f" providerId="AD" clId="Web-{64309582-DCEB-43DA-BA9A-378DB6A4E8B3}" dt="2023-10-22T20:56:47.314" v="222"/>
          <pc:sldLayoutMkLst>
            <pc:docMk/>
            <pc:sldMasterMk cId="740424614" sldId="2147483957"/>
            <pc:sldLayoutMk cId="2402567092" sldId="2147483756"/>
          </pc:sldLayoutMkLst>
        </pc:sldLayoutChg>
        <pc:sldLayoutChg chg="add">
          <pc:chgData name="Henrique Luiz De Almeida Lopes" userId="S::1439763@sga.pucminas.br::79b89d46-50b5-465f-81db-141cabd62c6f" providerId="AD" clId="Web-{64309582-DCEB-43DA-BA9A-378DB6A4E8B3}" dt="2023-10-22T20:56:47.314" v="222"/>
          <pc:sldLayoutMkLst>
            <pc:docMk/>
            <pc:sldMasterMk cId="740424614" sldId="2147483957"/>
            <pc:sldLayoutMk cId="2173134319" sldId="2147483758"/>
          </pc:sldLayoutMkLst>
        </pc:sldLayoutChg>
        <pc:sldLayoutChg chg="add">
          <pc:chgData name="Henrique Luiz De Almeida Lopes" userId="S::1439763@sga.pucminas.br::79b89d46-50b5-465f-81db-141cabd62c6f" providerId="AD" clId="Web-{64309582-DCEB-43DA-BA9A-378DB6A4E8B3}" dt="2023-10-22T20:56:47.314" v="222"/>
          <pc:sldLayoutMkLst>
            <pc:docMk/>
            <pc:sldMasterMk cId="740424614" sldId="2147483957"/>
            <pc:sldLayoutMk cId="2271931121" sldId="2147483759"/>
          </pc:sldLayoutMkLst>
        </pc:sldLayoutChg>
        <pc:sldLayoutChg chg="add">
          <pc:chgData name="Henrique Luiz De Almeida Lopes" userId="S::1439763@sga.pucminas.br::79b89d46-50b5-465f-81db-141cabd62c6f" providerId="AD" clId="Web-{64309582-DCEB-43DA-BA9A-378DB6A4E8B3}" dt="2023-10-22T20:56:47.314" v="222"/>
          <pc:sldLayoutMkLst>
            <pc:docMk/>
            <pc:sldMasterMk cId="740424614" sldId="2147483957"/>
            <pc:sldLayoutMk cId="30584364" sldId="2147483760"/>
          </pc:sldLayoutMkLst>
        </pc:sldLayoutChg>
        <pc:sldLayoutChg chg="add">
          <pc:chgData name="Henrique Luiz De Almeida Lopes" userId="S::1439763@sga.pucminas.br::79b89d46-50b5-465f-81db-141cabd62c6f" providerId="AD" clId="Web-{64309582-DCEB-43DA-BA9A-378DB6A4E8B3}" dt="2023-10-22T20:56:47.314" v="222"/>
          <pc:sldLayoutMkLst>
            <pc:docMk/>
            <pc:sldMasterMk cId="740424614" sldId="2147483957"/>
            <pc:sldLayoutMk cId="717625427" sldId="2147483761"/>
          </pc:sldLayoutMkLst>
        </pc:sldLayoutChg>
        <pc:sldLayoutChg chg="add">
          <pc:chgData name="Henrique Luiz De Almeida Lopes" userId="S::1439763@sga.pucminas.br::79b89d46-50b5-465f-81db-141cabd62c6f" providerId="AD" clId="Web-{64309582-DCEB-43DA-BA9A-378DB6A4E8B3}" dt="2023-10-22T20:38:11.445" v="22"/>
          <pc:sldLayoutMkLst>
            <pc:docMk/>
            <pc:sldMasterMk cId="740424614" sldId="2147483957"/>
            <pc:sldLayoutMk cId="1763389351" sldId="214748395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8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0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6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3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93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62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5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2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3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2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A51D536C-693D-4911-B3E3-277E6CA0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DACC7FC-0DA0-46D9-BEDF-149E4AB3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3D7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Uma explosão abstrata de azul e rosa">
            <a:extLst>
              <a:ext uri="{FF2B5EF4-FFF2-40B4-BE49-F238E27FC236}">
                <a16:creationId xmlns:a16="http://schemas.microsoft.com/office/drawing/2014/main" id="{237DD858-DB37-5132-968C-4420881B8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2552" cy="4069080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  <a:ea typeface="+mj-lt"/>
                <a:cs typeface="+mj-lt"/>
              </a:rPr>
              <a:t>Curso</a:t>
            </a:r>
            <a:r>
              <a:rPr lang="de-DE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de-DE" dirty="0" err="1">
                <a:solidFill>
                  <a:schemeClr val="bg1"/>
                </a:solidFill>
                <a:ea typeface="+mj-lt"/>
                <a:cs typeface="+mj-lt"/>
              </a:rPr>
              <a:t>capacitação</a:t>
            </a:r>
            <a:r>
              <a:rPr lang="de-DE" dirty="0">
                <a:solidFill>
                  <a:schemeClr val="bg1"/>
                </a:solidFill>
                <a:ea typeface="+mj-lt"/>
                <a:cs typeface="+mj-lt"/>
              </a:rPr>
              <a:t> de </a:t>
            </a:r>
            <a:r>
              <a:rPr lang="de-DE" dirty="0" err="1">
                <a:solidFill>
                  <a:schemeClr val="bg1"/>
                </a:solidFill>
                <a:ea typeface="+mj-lt"/>
                <a:cs typeface="+mj-lt"/>
              </a:rPr>
              <a:t>idosos</a:t>
            </a:r>
            <a:r>
              <a:rPr lang="de-DE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de-DE" dirty="0" err="1">
                <a:solidFill>
                  <a:schemeClr val="bg1"/>
                </a:solidFill>
                <a:ea typeface="+mj-lt"/>
                <a:cs typeface="+mj-lt"/>
              </a:rPr>
              <a:t>ao</a:t>
            </a:r>
            <a:r>
              <a:rPr lang="de-DE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de-DE" dirty="0" err="1">
                <a:solidFill>
                  <a:schemeClr val="bg1"/>
                </a:solidFill>
                <a:ea typeface="+mj-lt"/>
                <a:cs typeface="+mj-lt"/>
              </a:rPr>
              <a:t>uso</a:t>
            </a:r>
            <a:r>
              <a:rPr lang="de-DE" dirty="0">
                <a:solidFill>
                  <a:schemeClr val="bg1"/>
                </a:solidFill>
                <a:ea typeface="+mj-lt"/>
                <a:cs typeface="+mj-lt"/>
              </a:rPr>
              <a:t> do </a:t>
            </a:r>
            <a:r>
              <a:rPr lang="de-DE" dirty="0" err="1">
                <a:solidFill>
                  <a:schemeClr val="bg1"/>
                </a:solidFill>
                <a:ea typeface="+mj-lt"/>
                <a:cs typeface="+mj-lt"/>
              </a:rPr>
              <a:t>celular</a:t>
            </a:r>
            <a:endParaRPr lang="pt-BR" dirty="0" err="1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2552" cy="11256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Pontifícia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Universidade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Católica de Minas Gerais - Poços de Caldas</a:t>
            </a:r>
            <a:endParaRPr lang="pt-BR">
              <a:solidFill>
                <a:schemeClr val="bg1"/>
              </a:solidFill>
            </a:endParaRPr>
          </a:p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118" name="Rectangle 6">
            <a:extLst>
              <a:ext uri="{FF2B5EF4-FFF2-40B4-BE49-F238E27FC236}">
                <a16:creationId xmlns:a16="http://schemas.microsoft.com/office/drawing/2014/main" id="{1886631C-CD62-4E60-A5E7-767EEAEB4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explosão abstrata de azul e rosa">
            <a:extLst>
              <a:ext uri="{FF2B5EF4-FFF2-40B4-BE49-F238E27FC236}">
                <a16:creationId xmlns:a16="http://schemas.microsoft.com/office/drawing/2014/main" id="{0071490B-3F08-5361-4437-97A9503E32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E6B668-6A38-4AFF-E7C4-3C64CD6C3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a typeface="+mj-lt"/>
                <a:cs typeface="+mj-lt"/>
              </a:rPr>
              <a:t>Aula 2 – Redes sociais e passatempos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FF2C31-6692-20C7-866F-9E819DCBB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4871" y="4724824"/>
            <a:ext cx="6983393" cy="725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 b="1" dirty="0">
                <a:solidFill>
                  <a:schemeClr val="bg1"/>
                </a:solidFill>
                <a:ea typeface="+mn-lt"/>
                <a:cs typeface="+mn-lt"/>
              </a:rPr>
              <a:t>Integrantes – Henrique Lopes, Luiz Felipe, Flavio Cury, Alexsandro Bueno</a:t>
            </a:r>
            <a:endParaRPr lang="pt-BR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3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F902E83-672F-066B-682A-8AFF82D06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E23B99-AD9F-F1BE-7D0C-39F3268B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 err="1">
                <a:solidFill>
                  <a:schemeClr val="bg1"/>
                </a:solidFill>
              </a:rPr>
              <a:t>Principais</a:t>
            </a:r>
            <a:r>
              <a:rPr lang="en-US" sz="7200" dirty="0">
                <a:solidFill>
                  <a:schemeClr val="bg1"/>
                </a:solidFill>
              </a:rPr>
              <a:t> redes </a:t>
            </a:r>
            <a:r>
              <a:rPr lang="en-US" sz="7200" dirty="0" err="1">
                <a:solidFill>
                  <a:schemeClr val="bg1"/>
                </a:solidFill>
              </a:rPr>
              <a:t>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9DCA4F-8D51-B611-E7D9-1305F0A3E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1914646" cy="500479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WhatsApp</a:t>
            </a:r>
            <a:endParaRPr lang="pt-BR" sz="3600" b="1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Instagram </a:t>
            </a:r>
          </a:p>
          <a:p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Facebook 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Twitter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Messenger</a:t>
            </a:r>
          </a:p>
        </p:txBody>
      </p:sp>
      <p:sp>
        <p:nvSpPr>
          <p:cNvPr id="25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1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 descr="Homem sentado com óculos de grau&#10;&#10;Descrição gerada automaticamente">
            <a:extLst>
              <a:ext uri="{FF2B5EF4-FFF2-40B4-BE49-F238E27FC236}">
                <a16:creationId xmlns:a16="http://schemas.microsoft.com/office/drawing/2014/main" id="{0BA8B936-8002-C136-C319-7B19B3B414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66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67628D-7D4B-B9C3-D811-2347D942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Passatempos</a:t>
            </a:r>
            <a:br>
              <a:rPr lang="pt-BR" sz="7200" dirty="0">
                <a:solidFill>
                  <a:schemeClr val="bg1"/>
                </a:solidFill>
              </a:rPr>
            </a:br>
            <a:r>
              <a:rPr lang="pt-BR" sz="7200" dirty="0">
                <a:solidFill>
                  <a:schemeClr val="bg1"/>
                </a:solidFill>
              </a:rPr>
              <a:t> Jogos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77CC9F-0E60-6B30-7B45-7DF7833AC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 lnSpcReduction="100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Solitaire (</a:t>
            </a:r>
            <a:r>
              <a:rPr lang="en-US" sz="3600" b="1" err="1">
                <a:solidFill>
                  <a:schemeClr val="bg1"/>
                </a:solidFill>
              </a:rPr>
              <a:t>paciência</a:t>
            </a:r>
            <a:r>
              <a:rPr lang="en-US" sz="3600" b="1" dirty="0">
                <a:solidFill>
                  <a:schemeClr val="bg1"/>
                </a:solidFill>
              </a:rPr>
              <a:t>)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2048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Candy Crush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Subway Surfers</a:t>
            </a:r>
          </a:p>
          <a:p>
            <a:r>
              <a:rPr lang="en-US" sz="3600" b="1" err="1">
                <a:solidFill>
                  <a:schemeClr val="bg1"/>
                </a:solidFill>
              </a:rPr>
              <a:t>Sudoko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err="1">
                <a:solidFill>
                  <a:schemeClr val="bg1"/>
                </a:solidFill>
              </a:rPr>
              <a:t>Xadrez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b="1" dirty="0" err="1">
                <a:solidFill>
                  <a:schemeClr val="bg1"/>
                </a:solidFill>
              </a:rPr>
              <a:t>Caça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palavras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0CD361-8462-4CAD-21AD-4394EAF1D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7110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327023-B242-E021-A640-E9378837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pt-BR" sz="7200">
                <a:solidFill>
                  <a:schemeClr val="bg1"/>
                </a:solidFill>
              </a:rPr>
              <a:t>Passatempos Aplicativos de videos curtos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80B92B-F893-9F88-DEE2-C03391B58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TikTok</a:t>
            </a:r>
          </a:p>
          <a:p>
            <a:r>
              <a:rPr lang="pt-BR" sz="3600" b="1" err="1">
                <a:solidFill>
                  <a:schemeClr val="bg1"/>
                </a:solidFill>
              </a:rPr>
              <a:t>Kwai</a:t>
            </a:r>
            <a:endParaRPr lang="pt-BR" sz="3600" b="1">
              <a:solidFill>
                <a:schemeClr val="bg1"/>
              </a:solidFill>
            </a:endParaRPr>
          </a:p>
          <a:p>
            <a:r>
              <a:rPr lang="pt-BR" sz="3600" b="1" err="1">
                <a:solidFill>
                  <a:schemeClr val="bg1"/>
                </a:solidFill>
              </a:rPr>
              <a:t>Reels</a:t>
            </a:r>
            <a:r>
              <a:rPr lang="pt-BR" sz="3600" b="1" dirty="0">
                <a:solidFill>
                  <a:schemeClr val="bg1"/>
                </a:solidFill>
              </a:rPr>
              <a:t> (Instagram)</a:t>
            </a:r>
          </a:p>
          <a:p>
            <a:r>
              <a:rPr lang="pt-BR" sz="3600" b="1" dirty="0">
                <a:solidFill>
                  <a:schemeClr val="bg1"/>
                </a:solidFill>
              </a:rPr>
              <a:t>Shorts (Youtube)</a:t>
            </a:r>
          </a:p>
        </p:txBody>
      </p:sp>
      <p:sp>
        <p:nvSpPr>
          <p:cNvPr id="11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12898C-1335-6B9C-3875-1D2B6BEE06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5131D2-DDB8-0FC1-EC0E-43F19386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24" y="853673"/>
            <a:ext cx="4023360" cy="5004794"/>
          </a:xfrm>
        </p:spPr>
        <p:txBody>
          <a:bodyPr>
            <a:normAutofit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Passatempos Filmes, séries e vídeos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4F060E-CC48-9E6B-5868-9879BFD32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Netflix</a:t>
            </a:r>
          </a:p>
          <a:p>
            <a:r>
              <a:rPr lang="pt-BR" sz="3600" b="1" dirty="0">
                <a:solidFill>
                  <a:schemeClr val="bg1"/>
                </a:solidFill>
              </a:rPr>
              <a:t>Disney+</a:t>
            </a:r>
          </a:p>
          <a:p>
            <a:r>
              <a:rPr lang="pt-BR" sz="3600" b="1" dirty="0">
                <a:solidFill>
                  <a:schemeClr val="bg1"/>
                </a:solidFill>
              </a:rPr>
              <a:t>Prime </a:t>
            </a:r>
            <a:r>
              <a:rPr lang="pt-BR" sz="3600" b="1" err="1">
                <a:solidFill>
                  <a:schemeClr val="bg1"/>
                </a:solidFill>
              </a:rPr>
              <a:t>Video</a:t>
            </a:r>
            <a:endParaRPr lang="pt-BR" sz="3600" b="1">
              <a:solidFill>
                <a:schemeClr val="bg1"/>
              </a:solidFill>
            </a:endParaRPr>
          </a:p>
          <a:p>
            <a:r>
              <a:rPr lang="pt-BR" sz="3600" b="1" dirty="0">
                <a:solidFill>
                  <a:schemeClr val="bg1"/>
                </a:solidFill>
              </a:rPr>
              <a:t>HBO Max</a:t>
            </a:r>
          </a:p>
          <a:p>
            <a:r>
              <a:rPr lang="pt-BR" sz="3600" b="1" dirty="0">
                <a:solidFill>
                  <a:schemeClr val="bg1"/>
                </a:solidFill>
              </a:rPr>
              <a:t>Star+</a:t>
            </a:r>
          </a:p>
          <a:p>
            <a:r>
              <a:rPr lang="pt-BR" sz="3600" b="1" dirty="0">
                <a:solidFill>
                  <a:schemeClr val="bg1"/>
                </a:solidFill>
              </a:rPr>
              <a:t>Paramount</a:t>
            </a:r>
          </a:p>
          <a:p>
            <a:r>
              <a:rPr lang="pt-BR" sz="3600" b="1" err="1">
                <a:solidFill>
                  <a:schemeClr val="bg1"/>
                </a:solidFill>
              </a:rPr>
              <a:t>Globoplay</a:t>
            </a:r>
            <a:endParaRPr lang="pt-BR" sz="3600" b="1" dirty="0">
              <a:solidFill>
                <a:schemeClr val="bg1"/>
              </a:solidFill>
            </a:endParaRPr>
          </a:p>
          <a:p>
            <a:r>
              <a:rPr lang="pt-BR" sz="3600" b="1" dirty="0">
                <a:solidFill>
                  <a:schemeClr val="bg1"/>
                </a:solidFill>
              </a:rPr>
              <a:t>Youtube</a:t>
            </a:r>
          </a:p>
        </p:txBody>
      </p:sp>
      <p:sp>
        <p:nvSpPr>
          <p:cNvPr id="11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6817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SketchyVTI</vt:lpstr>
      <vt:lpstr>Curso capacitação de idosos ao uso do celular</vt:lpstr>
      <vt:lpstr>Aula 2 – Redes sociais e passatempos</vt:lpstr>
      <vt:lpstr>Principais redes sociais</vt:lpstr>
      <vt:lpstr>Passatempos  Jogos</vt:lpstr>
      <vt:lpstr>Passatempos Aplicativos de videos curtos</vt:lpstr>
      <vt:lpstr>Passatempos Filmes, séries e vídeos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197</cp:revision>
  <dcterms:created xsi:type="dcterms:W3CDTF">2023-10-22T20:27:02Z</dcterms:created>
  <dcterms:modified xsi:type="dcterms:W3CDTF">2023-10-22T21:30:02Z</dcterms:modified>
</cp:coreProperties>
</file>