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57" r:id="rId2"/>
  </p:sldMasterIdLst>
  <p:sldIdLst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9ABA6-BD8E-40A7-B41F-77A12B36C9FB}" v="904" dt="2023-10-23T21:27:03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Luiz De Almeida Lopes" userId="S::1439763@sga.pucminas.br::79b89d46-50b5-465f-81db-141cabd62c6f" providerId="AD" clId="Web-{3899ABA6-BD8E-40A7-B41F-77A12B36C9FB}"/>
    <pc:docChg chg="addSld delSld modSld sldOrd addMainMaster">
      <pc:chgData name="Henrique Luiz De Almeida Lopes" userId="S::1439763@sga.pucminas.br::79b89d46-50b5-465f-81db-141cabd62c6f" providerId="AD" clId="Web-{3899ABA6-BD8E-40A7-B41F-77A12B36C9FB}" dt="2023-10-23T21:26:58.331" v="903" actId="20577"/>
      <pc:docMkLst>
        <pc:docMk/>
      </pc:docMkLst>
      <pc:sldChg chg="addSp modSp del">
        <pc:chgData name="Henrique Luiz De Almeida Lopes" userId="S::1439763@sga.pucminas.br::79b89d46-50b5-465f-81db-141cabd62c6f" providerId="AD" clId="Web-{3899ABA6-BD8E-40A7-B41F-77A12B36C9FB}" dt="2023-10-23T20:51:25.667" v="4"/>
        <pc:sldMkLst>
          <pc:docMk/>
          <pc:sldMk cId="2210866551" sldId="256"/>
        </pc:sldMkLst>
        <pc:picChg chg="add mod">
          <ac:chgData name="Henrique Luiz De Almeida Lopes" userId="S::1439763@sga.pucminas.br::79b89d46-50b5-465f-81db-141cabd62c6f" providerId="AD" clId="Web-{3899ABA6-BD8E-40A7-B41F-77A12B36C9FB}" dt="2023-10-23T20:51:08.869" v="2"/>
          <ac:picMkLst>
            <pc:docMk/>
            <pc:sldMk cId="2210866551" sldId="256"/>
            <ac:picMk id="4" creationId="{694DA119-1A79-CFDF-F054-C0C0B10A9364}"/>
          </ac:picMkLst>
        </pc:picChg>
      </pc:sldChg>
      <pc:sldChg chg="add ord">
        <pc:chgData name="Henrique Luiz De Almeida Lopes" userId="S::1439763@sga.pucminas.br::79b89d46-50b5-465f-81db-141cabd62c6f" providerId="AD" clId="Web-{3899ABA6-BD8E-40A7-B41F-77A12B36C9FB}" dt="2023-10-23T20:51:02.057" v="1"/>
        <pc:sldMkLst>
          <pc:docMk/>
          <pc:sldMk cId="3069401486" sldId="257"/>
        </pc:sldMkLst>
      </pc:sldChg>
      <pc:sldChg chg="modSp add">
        <pc:chgData name="Henrique Luiz De Almeida Lopes" userId="S::1439763@sga.pucminas.br::79b89d46-50b5-465f-81db-141cabd62c6f" providerId="AD" clId="Web-{3899ABA6-BD8E-40A7-B41F-77A12B36C9FB}" dt="2023-10-23T20:54:05.577" v="31" actId="20577"/>
        <pc:sldMkLst>
          <pc:docMk/>
          <pc:sldMk cId="1246121912" sldId="258"/>
        </pc:sldMkLst>
        <pc:spChg chg="mod">
          <ac:chgData name="Henrique Luiz De Almeida Lopes" userId="S::1439763@sga.pucminas.br::79b89d46-50b5-465f-81db-141cabd62c6f" providerId="AD" clId="Web-{3899ABA6-BD8E-40A7-B41F-77A12B36C9FB}" dt="2023-10-23T20:54:05.577" v="31" actId="20577"/>
          <ac:spMkLst>
            <pc:docMk/>
            <pc:sldMk cId="1246121912" sldId="258"/>
            <ac:spMk id="2" creationId="{21E6B668-6A38-4AFF-E7C4-3C64CD6C3977}"/>
          </ac:spMkLst>
        </pc:spChg>
      </pc:sldChg>
      <pc:sldChg chg="addSp delSp modSp new mod setBg">
        <pc:chgData name="Henrique Luiz De Almeida Lopes" userId="S::1439763@sga.pucminas.br::79b89d46-50b5-465f-81db-141cabd62c6f" providerId="AD" clId="Web-{3899ABA6-BD8E-40A7-B41F-77A12B36C9FB}" dt="2023-10-23T21:26:18.502" v="895" actId="20577"/>
        <pc:sldMkLst>
          <pc:docMk/>
          <pc:sldMk cId="2952755704" sldId="259"/>
        </pc:sldMkLst>
        <pc:spChg chg="mod ord">
          <ac:chgData name="Henrique Luiz De Almeida Lopes" userId="S::1439763@sga.pucminas.br::79b89d46-50b5-465f-81db-141cabd62c6f" providerId="AD" clId="Web-{3899ABA6-BD8E-40A7-B41F-77A12B36C9FB}" dt="2023-10-23T20:59:13.710" v="84"/>
          <ac:spMkLst>
            <pc:docMk/>
            <pc:sldMk cId="2952755704" sldId="259"/>
            <ac:spMk id="2" creationId="{D357D933-5322-73B2-F526-77473FE9E993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7:08.754" v="78"/>
          <ac:spMkLst>
            <pc:docMk/>
            <pc:sldMk cId="2952755704" sldId="259"/>
            <ac:spMk id="3" creationId="{781E9688-6ADA-BF94-A6C9-F9A4FBC4ECCB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6:51.238" v="75"/>
          <ac:spMkLst>
            <pc:docMk/>
            <pc:sldMk cId="2952755704" sldId="259"/>
            <ac:spMk id="9" creationId="{DA381740-063A-41A4-836D-85D14980EEF0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6:51.238" v="75"/>
          <ac:spMkLst>
            <pc:docMk/>
            <pc:sldMk cId="2952755704" sldId="259"/>
            <ac:spMk id="11" creationId="{0671A8AE-40A1-4631-A6B8-581AFF065482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6:51.238" v="75"/>
          <ac:spMkLst>
            <pc:docMk/>
            <pc:sldMk cId="2952755704" sldId="259"/>
            <ac:spMk id="13" creationId="{A44CD100-6267-4E62-AA64-2182A3A6A1C0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7:08.722" v="77"/>
          <ac:spMkLst>
            <pc:docMk/>
            <pc:sldMk cId="2952755704" sldId="259"/>
            <ac:spMk id="15" creationId="{2C61293E-6EBE-43EF-A52C-9BEBFD7679D4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7:08.722" v="77"/>
          <ac:spMkLst>
            <pc:docMk/>
            <pc:sldMk cId="2952755704" sldId="259"/>
            <ac:spMk id="16" creationId="{3FCFB1DE-0B7E-48CC-BA90-B2AB0889F9D6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7:08.722" v="77"/>
          <ac:spMkLst>
            <pc:docMk/>
            <pc:sldMk cId="2952755704" sldId="259"/>
            <ac:spMk id="17" creationId="{781E9688-6ADA-BF94-A6C9-F9A4FBC4ECCB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8:08.927" v="81"/>
          <ac:spMkLst>
            <pc:docMk/>
            <pc:sldMk cId="2952755704" sldId="259"/>
            <ac:spMk id="20" creationId="{B72DE4C0-EE12-4CAC-98CF-A89349319A3F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8:08.927" v="81"/>
          <ac:spMkLst>
            <pc:docMk/>
            <pc:sldMk cId="2952755704" sldId="259"/>
            <ac:spMk id="21" creationId="{029CF03F-5E6E-4B23-89A5-81548BA4C635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8:08.927" v="81"/>
          <ac:spMkLst>
            <pc:docMk/>
            <pc:sldMk cId="2952755704" sldId="259"/>
            <ac:spMk id="22" creationId="{3FCFB1DE-0B7E-48CC-BA90-B2AB0889F9D6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7:52.973" v="79"/>
          <ac:spMkLst>
            <pc:docMk/>
            <pc:sldMk cId="2952755704" sldId="259"/>
            <ac:spMk id="23" creationId="{781E9688-6ADA-BF94-A6C9-F9A4FBC4ECCB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9:05.053" v="82"/>
          <ac:spMkLst>
            <pc:docMk/>
            <pc:sldMk cId="2952755704" sldId="259"/>
            <ac:spMk id="26" creationId="{5B16C07E-8363-6AC6-2D25-C69FB0142009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9:13.710" v="84"/>
          <ac:spMkLst>
            <pc:docMk/>
            <pc:sldMk cId="2952755704" sldId="259"/>
            <ac:spMk id="29" creationId="{A9D2268A-D939-4E78-91B6-6C7E46406788}"/>
          </ac:spMkLst>
        </pc:spChg>
        <pc:spChg chg="add del">
          <ac:chgData name="Henrique Luiz De Almeida Lopes" userId="S::1439763@sga.pucminas.br::79b89d46-50b5-465f-81db-141cabd62c6f" providerId="AD" clId="Web-{3899ABA6-BD8E-40A7-B41F-77A12B36C9FB}" dt="2023-10-23T20:59:13.710" v="84"/>
          <ac:spMkLst>
            <pc:docMk/>
            <pc:sldMk cId="2952755704" sldId="259"/>
            <ac:spMk id="31" creationId="{E0C43A58-225D-452D-8185-0D89D1EED861}"/>
          </ac:spMkLst>
        </pc:spChg>
        <pc:spChg chg="add mod">
          <ac:chgData name="Henrique Luiz De Almeida Lopes" userId="S::1439763@sga.pucminas.br::79b89d46-50b5-465f-81db-141cabd62c6f" providerId="AD" clId="Web-{3899ABA6-BD8E-40A7-B41F-77A12B36C9FB}" dt="2023-10-23T21:26:18.502" v="895" actId="20577"/>
          <ac:spMkLst>
            <pc:docMk/>
            <pc:sldMk cId="2952755704" sldId="259"/>
            <ac:spMk id="35" creationId="{61CEAB2B-4D96-CBFC-3F4A-37132703A7DB}"/>
          </ac:spMkLst>
        </pc:spChg>
        <pc:spChg chg="add">
          <ac:chgData name="Henrique Luiz De Almeida Lopes" userId="S::1439763@sga.pucminas.br::79b89d46-50b5-465f-81db-141cabd62c6f" providerId="AD" clId="Web-{3899ABA6-BD8E-40A7-B41F-77A12B36C9FB}" dt="2023-10-23T20:59:13.710" v="84"/>
          <ac:spMkLst>
            <pc:docMk/>
            <pc:sldMk cId="2952755704" sldId="259"/>
            <ac:spMk id="38" creationId="{A9D2268A-D939-4E78-91B6-6C7E46406788}"/>
          </ac:spMkLst>
        </pc:spChg>
        <pc:spChg chg="add">
          <ac:chgData name="Henrique Luiz De Almeida Lopes" userId="S::1439763@sga.pucminas.br::79b89d46-50b5-465f-81db-141cabd62c6f" providerId="AD" clId="Web-{3899ABA6-BD8E-40A7-B41F-77A12B36C9FB}" dt="2023-10-23T20:59:13.710" v="84"/>
          <ac:spMkLst>
            <pc:docMk/>
            <pc:sldMk cId="2952755704" sldId="259"/>
            <ac:spMk id="40" creationId="{E0C43A58-225D-452D-8185-0D89D1EED861}"/>
          </ac:spMkLst>
        </pc:spChg>
        <pc:picChg chg="add del mod ord">
          <ac:chgData name="Henrique Luiz De Almeida Lopes" userId="S::1439763@sga.pucminas.br::79b89d46-50b5-465f-81db-141cabd62c6f" providerId="AD" clId="Web-{3899ABA6-BD8E-40A7-B41F-77A12B36C9FB}" dt="2023-10-23T20:59:11.007" v="83"/>
          <ac:picMkLst>
            <pc:docMk/>
            <pc:sldMk cId="2952755704" sldId="259"/>
            <ac:picMk id="4" creationId="{34100D1F-79AD-D3D2-E66C-400534FD9B34}"/>
          </ac:picMkLst>
        </pc:picChg>
        <pc:picChg chg="add del">
          <ac:chgData name="Henrique Luiz De Almeida Lopes" userId="S::1439763@sga.pucminas.br::79b89d46-50b5-465f-81db-141cabd62c6f" providerId="AD" clId="Web-{3899ABA6-BD8E-40A7-B41F-77A12B36C9FB}" dt="2023-10-23T20:56:51.238" v="75"/>
          <ac:picMkLst>
            <pc:docMk/>
            <pc:sldMk cId="2952755704" sldId="259"/>
            <ac:picMk id="5" creationId="{8A13C0B6-ABA9-7961-7174-3B06D3C112F4}"/>
          </ac:picMkLst>
        </pc:picChg>
        <pc:picChg chg="add mod ord">
          <ac:chgData name="Henrique Luiz De Almeida Lopes" userId="S::1439763@sga.pucminas.br::79b89d46-50b5-465f-81db-141cabd62c6f" providerId="AD" clId="Web-{3899ABA6-BD8E-40A7-B41F-77A12B36C9FB}" dt="2023-10-23T20:59:13.710" v="84"/>
          <ac:picMkLst>
            <pc:docMk/>
            <pc:sldMk cId="2952755704" sldId="259"/>
            <ac:picMk id="6" creationId="{A3F131E0-92E0-157E-2218-C7C1E7314313}"/>
          </ac:picMkLst>
        </pc:picChg>
        <pc:picChg chg="add del">
          <ac:chgData name="Henrique Luiz De Almeida Lopes" userId="S::1439763@sga.pucminas.br::79b89d46-50b5-465f-81db-141cabd62c6f" providerId="AD" clId="Web-{3899ABA6-BD8E-40A7-B41F-77A12B36C9FB}" dt="2023-10-23T20:57:08.722" v="77"/>
          <ac:picMkLst>
            <pc:docMk/>
            <pc:sldMk cId="2952755704" sldId="259"/>
            <ac:picMk id="18" creationId="{05266401-39F0-C78F-8F72-48A37C939A8C}"/>
          </ac:picMkLst>
        </pc:picChg>
        <pc:picChg chg="add del">
          <ac:chgData name="Henrique Luiz De Almeida Lopes" userId="S::1439763@sga.pucminas.br::79b89d46-50b5-465f-81db-141cabd62c6f" providerId="AD" clId="Web-{3899ABA6-BD8E-40A7-B41F-77A12B36C9FB}" dt="2023-10-23T20:58:05.036" v="80"/>
          <ac:picMkLst>
            <pc:docMk/>
            <pc:sldMk cId="2952755704" sldId="259"/>
            <ac:picMk id="24" creationId="{0E436AE8-7F2D-99B7-A04E-DFA871284508}"/>
          </ac:picMkLst>
        </pc:picChg>
      </pc:sldChg>
      <pc:sldChg chg="addSp delSp modSp new mod setBg">
        <pc:chgData name="Henrique Luiz De Almeida Lopes" userId="S::1439763@sga.pucminas.br::79b89d46-50b5-465f-81db-141cabd62c6f" providerId="AD" clId="Web-{3899ABA6-BD8E-40A7-B41F-77A12B36C9FB}" dt="2023-10-23T21:26:10.705" v="893" actId="20577"/>
        <pc:sldMkLst>
          <pc:docMk/>
          <pc:sldMk cId="2882320978" sldId="260"/>
        </pc:sldMkLst>
        <pc:spChg chg="mod ord">
          <ac:chgData name="Henrique Luiz De Almeida Lopes" userId="S::1439763@sga.pucminas.br::79b89d46-50b5-465f-81db-141cabd62c6f" providerId="AD" clId="Web-{3899ABA6-BD8E-40A7-B41F-77A12B36C9FB}" dt="2023-10-23T21:01:55.995" v="99"/>
          <ac:spMkLst>
            <pc:docMk/>
            <pc:sldMk cId="2882320978" sldId="260"/>
            <ac:spMk id="2" creationId="{CB2B702A-BBCC-EA9E-8304-2B1DC4E37385}"/>
          </ac:spMkLst>
        </pc:spChg>
        <pc:spChg chg="del">
          <ac:chgData name="Henrique Luiz De Almeida Lopes" userId="S::1439763@sga.pucminas.br::79b89d46-50b5-465f-81db-141cabd62c6f" providerId="AD" clId="Web-{3899ABA6-BD8E-40A7-B41F-77A12B36C9FB}" dt="2023-10-23T21:01:52.370" v="98"/>
          <ac:spMkLst>
            <pc:docMk/>
            <pc:sldMk cId="2882320978" sldId="260"/>
            <ac:spMk id="3" creationId="{44A4733A-2ADC-2C55-41DA-DDF729CA94CE}"/>
          </ac:spMkLst>
        </pc:spChg>
        <pc:spChg chg="add mod">
          <ac:chgData name="Henrique Luiz De Almeida Lopes" userId="S::1439763@sga.pucminas.br::79b89d46-50b5-465f-81db-141cabd62c6f" providerId="AD" clId="Web-{3899ABA6-BD8E-40A7-B41F-77A12B36C9FB}" dt="2023-10-23T21:26:10.705" v="893" actId="20577"/>
          <ac:spMkLst>
            <pc:docMk/>
            <pc:sldMk cId="2882320978" sldId="260"/>
            <ac:spMk id="8" creationId="{2E2A1C00-D5DA-DB7B-D2D4-3DC42DFB8865}"/>
          </ac:spMkLst>
        </pc:spChg>
        <pc:spChg chg="add">
          <ac:chgData name="Henrique Luiz De Almeida Lopes" userId="S::1439763@sga.pucminas.br::79b89d46-50b5-465f-81db-141cabd62c6f" providerId="AD" clId="Web-{3899ABA6-BD8E-40A7-B41F-77A12B36C9FB}" dt="2023-10-23T21:01:55.995" v="99"/>
          <ac:spMkLst>
            <pc:docMk/>
            <pc:sldMk cId="2882320978" sldId="260"/>
            <ac:spMk id="11" creationId="{A9D2268A-D939-4E78-91B6-6C7E46406788}"/>
          </ac:spMkLst>
        </pc:spChg>
        <pc:spChg chg="add">
          <ac:chgData name="Henrique Luiz De Almeida Lopes" userId="S::1439763@sga.pucminas.br::79b89d46-50b5-465f-81db-141cabd62c6f" providerId="AD" clId="Web-{3899ABA6-BD8E-40A7-B41F-77A12B36C9FB}" dt="2023-10-23T21:01:55.995" v="99"/>
          <ac:spMkLst>
            <pc:docMk/>
            <pc:sldMk cId="2882320978" sldId="260"/>
            <ac:spMk id="13" creationId="{E0C43A58-225D-452D-8185-0D89D1EED861}"/>
          </ac:spMkLst>
        </pc:spChg>
        <pc:picChg chg="add mod ord">
          <ac:chgData name="Henrique Luiz De Almeida Lopes" userId="S::1439763@sga.pucminas.br::79b89d46-50b5-465f-81db-141cabd62c6f" providerId="AD" clId="Web-{3899ABA6-BD8E-40A7-B41F-77A12B36C9FB}" dt="2023-10-23T21:25:54.329" v="889" actId="1076"/>
          <ac:picMkLst>
            <pc:docMk/>
            <pc:sldMk cId="2882320978" sldId="260"/>
            <ac:picMk id="4" creationId="{0361F7B9-BC92-2A1A-B56B-320B03EE13A4}"/>
          </ac:picMkLst>
        </pc:picChg>
      </pc:sldChg>
      <pc:sldChg chg="addSp delSp modSp new mod setBg">
        <pc:chgData name="Henrique Luiz De Almeida Lopes" userId="S::1439763@sga.pucminas.br::79b89d46-50b5-465f-81db-141cabd62c6f" providerId="AD" clId="Web-{3899ABA6-BD8E-40A7-B41F-77A12B36C9FB}" dt="2023-10-23T21:26:58.331" v="903" actId="20577"/>
        <pc:sldMkLst>
          <pc:docMk/>
          <pc:sldMk cId="589450226" sldId="261"/>
        </pc:sldMkLst>
        <pc:spChg chg="mod ord">
          <ac:chgData name="Henrique Luiz De Almeida Lopes" userId="S::1439763@sga.pucminas.br::79b89d46-50b5-465f-81db-141cabd62c6f" providerId="AD" clId="Web-{3899ABA6-BD8E-40A7-B41F-77A12B36C9FB}" dt="2023-10-23T21:01:12.635" v="97"/>
          <ac:spMkLst>
            <pc:docMk/>
            <pc:sldMk cId="589450226" sldId="261"/>
            <ac:spMk id="2" creationId="{8E9EC266-F23A-4D7E-1C16-F3040DD87D09}"/>
          </ac:spMkLst>
        </pc:spChg>
        <pc:spChg chg="del">
          <ac:chgData name="Henrique Luiz De Almeida Lopes" userId="S::1439763@sga.pucminas.br::79b89d46-50b5-465f-81db-141cabd62c6f" providerId="AD" clId="Web-{3899ABA6-BD8E-40A7-B41F-77A12B36C9FB}" dt="2023-10-23T21:01:08.807" v="96"/>
          <ac:spMkLst>
            <pc:docMk/>
            <pc:sldMk cId="589450226" sldId="261"/>
            <ac:spMk id="3" creationId="{D9B4FC22-EDBB-DF0E-24FB-3BAAF7C43FE6}"/>
          </ac:spMkLst>
        </pc:spChg>
        <pc:spChg chg="add mod">
          <ac:chgData name="Henrique Luiz De Almeida Lopes" userId="S::1439763@sga.pucminas.br::79b89d46-50b5-465f-81db-141cabd62c6f" providerId="AD" clId="Web-{3899ABA6-BD8E-40A7-B41F-77A12B36C9FB}" dt="2023-10-23T21:26:58.331" v="903" actId="20577"/>
          <ac:spMkLst>
            <pc:docMk/>
            <pc:sldMk cId="589450226" sldId="261"/>
            <ac:spMk id="8" creationId="{E8B49150-815D-6315-73D1-AEB29F24CF56}"/>
          </ac:spMkLst>
        </pc:spChg>
        <pc:spChg chg="add">
          <ac:chgData name="Henrique Luiz De Almeida Lopes" userId="S::1439763@sga.pucminas.br::79b89d46-50b5-465f-81db-141cabd62c6f" providerId="AD" clId="Web-{3899ABA6-BD8E-40A7-B41F-77A12B36C9FB}" dt="2023-10-23T21:01:12.635" v="97"/>
          <ac:spMkLst>
            <pc:docMk/>
            <pc:sldMk cId="589450226" sldId="261"/>
            <ac:spMk id="11" creationId="{A9D2268A-D939-4E78-91B6-6C7E46406788}"/>
          </ac:spMkLst>
        </pc:spChg>
        <pc:spChg chg="add">
          <ac:chgData name="Henrique Luiz De Almeida Lopes" userId="S::1439763@sga.pucminas.br::79b89d46-50b5-465f-81db-141cabd62c6f" providerId="AD" clId="Web-{3899ABA6-BD8E-40A7-B41F-77A12B36C9FB}" dt="2023-10-23T21:01:12.635" v="97"/>
          <ac:spMkLst>
            <pc:docMk/>
            <pc:sldMk cId="589450226" sldId="261"/>
            <ac:spMk id="13" creationId="{E0C43A58-225D-452D-8185-0D89D1EED861}"/>
          </ac:spMkLst>
        </pc:spChg>
        <pc:picChg chg="add mod ord">
          <ac:chgData name="Henrique Luiz De Almeida Lopes" userId="S::1439763@sga.pucminas.br::79b89d46-50b5-465f-81db-141cabd62c6f" providerId="AD" clId="Web-{3899ABA6-BD8E-40A7-B41F-77A12B36C9FB}" dt="2023-10-23T21:01:12.635" v="97"/>
          <ac:picMkLst>
            <pc:docMk/>
            <pc:sldMk cId="589450226" sldId="261"/>
            <ac:picMk id="4" creationId="{60D8BB78-3941-F1EE-8247-9104DE04B4DB}"/>
          </ac:picMkLst>
        </pc:picChg>
      </pc:sldChg>
      <pc:sldChg chg="addSp delSp modSp new del mod setBg">
        <pc:chgData name="Henrique Luiz De Almeida Lopes" userId="S::1439763@sga.pucminas.br::79b89d46-50b5-465f-81db-141cabd62c6f" providerId="AD" clId="Web-{3899ABA6-BD8E-40A7-B41F-77A12B36C9FB}" dt="2023-10-23T21:03:51.062" v="118"/>
        <pc:sldMkLst>
          <pc:docMk/>
          <pc:sldMk cId="503432505" sldId="262"/>
        </pc:sldMkLst>
        <pc:spChg chg="mod ord">
          <ac:chgData name="Henrique Luiz De Almeida Lopes" userId="S::1439763@sga.pucminas.br::79b89d46-50b5-465f-81db-141cabd62c6f" providerId="AD" clId="Web-{3899ABA6-BD8E-40A7-B41F-77A12B36C9FB}" dt="2023-10-23T21:03:29.810" v="116"/>
          <ac:spMkLst>
            <pc:docMk/>
            <pc:sldMk cId="503432505" sldId="262"/>
            <ac:spMk id="2" creationId="{7AB302AB-684D-FE89-99E6-0F917D154925}"/>
          </ac:spMkLst>
        </pc:spChg>
        <pc:spChg chg="del">
          <ac:chgData name="Henrique Luiz De Almeida Lopes" userId="S::1439763@sga.pucminas.br::79b89d46-50b5-465f-81db-141cabd62c6f" providerId="AD" clId="Web-{3899ABA6-BD8E-40A7-B41F-77A12B36C9FB}" dt="2023-10-23T21:03:20.357" v="115"/>
          <ac:spMkLst>
            <pc:docMk/>
            <pc:sldMk cId="503432505" sldId="262"/>
            <ac:spMk id="3" creationId="{22C4BE11-9D6C-6EA2-D481-643A8B540F84}"/>
          </ac:spMkLst>
        </pc:spChg>
        <pc:spChg chg="add">
          <ac:chgData name="Henrique Luiz De Almeida Lopes" userId="S::1439763@sga.pucminas.br::79b89d46-50b5-465f-81db-141cabd62c6f" providerId="AD" clId="Web-{3899ABA6-BD8E-40A7-B41F-77A12B36C9FB}" dt="2023-10-23T21:03:29.810" v="116"/>
          <ac:spMkLst>
            <pc:docMk/>
            <pc:sldMk cId="503432505" sldId="262"/>
            <ac:spMk id="8" creationId="{18652CDD-AD68-A2A3-CEF2-BDA32B6A2793}"/>
          </ac:spMkLst>
        </pc:spChg>
        <pc:spChg chg="add">
          <ac:chgData name="Henrique Luiz De Almeida Lopes" userId="S::1439763@sga.pucminas.br::79b89d46-50b5-465f-81db-141cabd62c6f" providerId="AD" clId="Web-{3899ABA6-BD8E-40A7-B41F-77A12B36C9FB}" dt="2023-10-23T21:03:29.810" v="116"/>
          <ac:spMkLst>
            <pc:docMk/>
            <pc:sldMk cId="503432505" sldId="262"/>
            <ac:spMk id="11" creationId="{A9D2268A-D939-4E78-91B6-6C7E46406788}"/>
          </ac:spMkLst>
        </pc:spChg>
        <pc:spChg chg="add">
          <ac:chgData name="Henrique Luiz De Almeida Lopes" userId="S::1439763@sga.pucminas.br::79b89d46-50b5-465f-81db-141cabd62c6f" providerId="AD" clId="Web-{3899ABA6-BD8E-40A7-B41F-77A12B36C9FB}" dt="2023-10-23T21:03:29.810" v="116"/>
          <ac:spMkLst>
            <pc:docMk/>
            <pc:sldMk cId="503432505" sldId="262"/>
            <ac:spMk id="13" creationId="{E0C43A58-225D-452D-8185-0D89D1EED861}"/>
          </ac:spMkLst>
        </pc:spChg>
        <pc:picChg chg="add mod ord">
          <ac:chgData name="Henrique Luiz De Almeida Lopes" userId="S::1439763@sga.pucminas.br::79b89d46-50b5-465f-81db-141cabd62c6f" providerId="AD" clId="Web-{3899ABA6-BD8E-40A7-B41F-77A12B36C9FB}" dt="2023-10-23T21:03:29.810" v="116"/>
          <ac:picMkLst>
            <pc:docMk/>
            <pc:sldMk cId="503432505" sldId="262"/>
            <ac:picMk id="4" creationId="{9EFF8FA5-DBE7-E943-985F-6BE58D6ACD17}"/>
          </ac:picMkLst>
        </pc:picChg>
      </pc:sldChg>
      <pc:sldChg chg="modSp add">
        <pc:chgData name="Henrique Luiz De Almeida Lopes" userId="S::1439763@sga.pucminas.br::79b89d46-50b5-465f-81db-141cabd62c6f" providerId="AD" clId="Web-{3899ABA6-BD8E-40A7-B41F-77A12B36C9FB}" dt="2023-10-23T21:06:41.065" v="267" actId="20577"/>
        <pc:sldMkLst>
          <pc:docMk/>
          <pc:sldMk cId="877845747" sldId="263"/>
        </pc:sldMkLst>
        <pc:spChg chg="mod">
          <ac:chgData name="Henrique Luiz De Almeida Lopes" userId="S::1439763@sga.pucminas.br::79b89d46-50b5-465f-81db-141cabd62c6f" providerId="AD" clId="Web-{3899ABA6-BD8E-40A7-B41F-77A12B36C9FB}" dt="2023-10-23T21:04:12.499" v="146" actId="20577"/>
          <ac:spMkLst>
            <pc:docMk/>
            <pc:sldMk cId="877845747" sldId="263"/>
            <ac:spMk id="2" creationId="{6C29EA16-B4F3-84F7-3124-1CAEC527526E}"/>
          </ac:spMkLst>
        </pc:spChg>
        <pc:spChg chg="mod">
          <ac:chgData name="Henrique Luiz De Almeida Lopes" userId="S::1439763@sga.pucminas.br::79b89d46-50b5-465f-81db-141cabd62c6f" providerId="AD" clId="Web-{3899ABA6-BD8E-40A7-B41F-77A12B36C9FB}" dt="2023-10-23T21:06:41.065" v="267" actId="20577"/>
          <ac:spMkLst>
            <pc:docMk/>
            <pc:sldMk cId="877845747" sldId="263"/>
            <ac:spMk id="19" creationId="{A8461DDA-A688-9719-8F73-CA745F251159}"/>
          </ac:spMkLst>
        </pc:spChg>
      </pc:sldChg>
      <pc:sldMasterChg chg="add addSldLayout">
        <pc:chgData name="Henrique Luiz De Almeida Lopes" userId="S::1439763@sga.pucminas.br::79b89d46-50b5-465f-81db-141cabd62c6f" providerId="AD" clId="Web-{3899ABA6-BD8E-40A7-B41F-77A12B36C9FB}" dt="2023-10-23T20:50:45.931" v="0"/>
        <pc:sldMasterMkLst>
          <pc:docMk/>
          <pc:sldMasterMk cId="740424614" sldId="2147483957"/>
        </pc:sldMasterMkLst>
        <pc:sldLayoutChg chg="add">
          <pc:chgData name="Henrique Luiz De Almeida Lopes" userId="S::1439763@sga.pucminas.br::79b89d46-50b5-465f-81db-141cabd62c6f" providerId="AD" clId="Web-{3899ABA6-BD8E-40A7-B41F-77A12B36C9FB}" dt="2023-10-23T20:50:45.931" v="0"/>
          <pc:sldLayoutMkLst>
            <pc:docMk/>
            <pc:sldMasterMk cId="740424614" sldId="2147483957"/>
            <pc:sldLayoutMk cId="1949527448" sldId="2147483751"/>
          </pc:sldLayoutMkLst>
        </pc:sldLayoutChg>
        <pc:sldLayoutChg chg="add">
          <pc:chgData name="Henrique Luiz De Almeida Lopes" userId="S::1439763@sga.pucminas.br::79b89d46-50b5-465f-81db-141cabd62c6f" providerId="AD" clId="Web-{3899ABA6-BD8E-40A7-B41F-77A12B36C9FB}" dt="2023-10-23T20:50:45.931" v="0"/>
          <pc:sldLayoutMkLst>
            <pc:docMk/>
            <pc:sldMasterMk cId="740424614" sldId="2147483957"/>
            <pc:sldLayoutMk cId="1260925131" sldId="2147483752"/>
          </pc:sldLayoutMkLst>
        </pc:sldLayoutChg>
        <pc:sldLayoutChg chg="add">
          <pc:chgData name="Henrique Luiz De Almeida Lopes" userId="S::1439763@sga.pucminas.br::79b89d46-50b5-465f-81db-141cabd62c6f" providerId="AD" clId="Web-{3899ABA6-BD8E-40A7-B41F-77A12B36C9FB}" dt="2023-10-23T20:50:45.931" v="0"/>
          <pc:sldLayoutMkLst>
            <pc:docMk/>
            <pc:sldMasterMk cId="740424614" sldId="2147483957"/>
            <pc:sldLayoutMk cId="2685030709" sldId="2147483753"/>
          </pc:sldLayoutMkLst>
        </pc:sldLayoutChg>
        <pc:sldLayoutChg chg="add">
          <pc:chgData name="Henrique Luiz De Almeida Lopes" userId="S::1439763@sga.pucminas.br::79b89d46-50b5-465f-81db-141cabd62c6f" providerId="AD" clId="Web-{3899ABA6-BD8E-40A7-B41F-77A12B36C9FB}" dt="2023-10-23T20:50:45.931" v="0"/>
          <pc:sldLayoutMkLst>
            <pc:docMk/>
            <pc:sldMasterMk cId="740424614" sldId="2147483957"/>
            <pc:sldLayoutMk cId="2935705182" sldId="2147483754"/>
          </pc:sldLayoutMkLst>
        </pc:sldLayoutChg>
        <pc:sldLayoutChg chg="add">
          <pc:chgData name="Henrique Luiz De Almeida Lopes" userId="S::1439763@sga.pucminas.br::79b89d46-50b5-465f-81db-141cabd62c6f" providerId="AD" clId="Web-{3899ABA6-BD8E-40A7-B41F-77A12B36C9FB}" dt="2023-10-23T20:50:45.931" v="0"/>
          <pc:sldLayoutMkLst>
            <pc:docMk/>
            <pc:sldMasterMk cId="740424614" sldId="2147483957"/>
            <pc:sldLayoutMk cId="3152650725" sldId="2147483755"/>
          </pc:sldLayoutMkLst>
        </pc:sldLayoutChg>
        <pc:sldLayoutChg chg="add">
          <pc:chgData name="Henrique Luiz De Almeida Lopes" userId="S::1439763@sga.pucminas.br::79b89d46-50b5-465f-81db-141cabd62c6f" providerId="AD" clId="Web-{3899ABA6-BD8E-40A7-B41F-77A12B36C9FB}" dt="2023-10-23T20:50:45.931" v="0"/>
          <pc:sldLayoutMkLst>
            <pc:docMk/>
            <pc:sldMasterMk cId="740424614" sldId="2147483957"/>
            <pc:sldLayoutMk cId="2402567092" sldId="2147483756"/>
          </pc:sldLayoutMkLst>
        </pc:sldLayoutChg>
        <pc:sldLayoutChg chg="add">
          <pc:chgData name="Henrique Luiz De Almeida Lopes" userId="S::1439763@sga.pucminas.br::79b89d46-50b5-465f-81db-141cabd62c6f" providerId="AD" clId="Web-{3899ABA6-BD8E-40A7-B41F-77A12B36C9FB}" dt="2023-10-23T20:50:45.931" v="0"/>
          <pc:sldLayoutMkLst>
            <pc:docMk/>
            <pc:sldMasterMk cId="740424614" sldId="2147483957"/>
            <pc:sldLayoutMk cId="2173134319" sldId="2147483758"/>
          </pc:sldLayoutMkLst>
        </pc:sldLayoutChg>
        <pc:sldLayoutChg chg="add">
          <pc:chgData name="Henrique Luiz De Almeida Lopes" userId="S::1439763@sga.pucminas.br::79b89d46-50b5-465f-81db-141cabd62c6f" providerId="AD" clId="Web-{3899ABA6-BD8E-40A7-B41F-77A12B36C9FB}" dt="2023-10-23T20:50:45.931" v="0"/>
          <pc:sldLayoutMkLst>
            <pc:docMk/>
            <pc:sldMasterMk cId="740424614" sldId="2147483957"/>
            <pc:sldLayoutMk cId="2271931121" sldId="2147483759"/>
          </pc:sldLayoutMkLst>
        </pc:sldLayoutChg>
        <pc:sldLayoutChg chg="add">
          <pc:chgData name="Henrique Luiz De Almeida Lopes" userId="S::1439763@sga.pucminas.br::79b89d46-50b5-465f-81db-141cabd62c6f" providerId="AD" clId="Web-{3899ABA6-BD8E-40A7-B41F-77A12B36C9FB}" dt="2023-10-23T20:50:45.931" v="0"/>
          <pc:sldLayoutMkLst>
            <pc:docMk/>
            <pc:sldMasterMk cId="740424614" sldId="2147483957"/>
            <pc:sldLayoutMk cId="30584364" sldId="2147483760"/>
          </pc:sldLayoutMkLst>
        </pc:sldLayoutChg>
        <pc:sldLayoutChg chg="add">
          <pc:chgData name="Henrique Luiz De Almeida Lopes" userId="S::1439763@sga.pucminas.br::79b89d46-50b5-465f-81db-141cabd62c6f" providerId="AD" clId="Web-{3899ABA6-BD8E-40A7-B41F-77A12B36C9FB}" dt="2023-10-23T20:50:45.931" v="0"/>
          <pc:sldLayoutMkLst>
            <pc:docMk/>
            <pc:sldMasterMk cId="740424614" sldId="2147483957"/>
            <pc:sldLayoutMk cId="717625427" sldId="2147483761"/>
          </pc:sldLayoutMkLst>
        </pc:sldLayoutChg>
        <pc:sldLayoutChg chg="add">
          <pc:chgData name="Henrique Luiz De Almeida Lopes" userId="S::1439763@sga.pucminas.br::79b89d46-50b5-465f-81db-141cabd62c6f" providerId="AD" clId="Web-{3899ABA6-BD8E-40A7-B41F-77A12B36C9FB}" dt="2023-10-23T20:50:45.931" v="0"/>
          <pc:sldLayoutMkLst>
            <pc:docMk/>
            <pc:sldMasterMk cId="740424614" sldId="2147483957"/>
            <pc:sldLayoutMk cId="1763389351" sldId="214748395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8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34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931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25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50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7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2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0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3D7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Uma explosão abstrata de azul e rosa">
            <a:extLst>
              <a:ext uri="{FF2B5EF4-FFF2-40B4-BE49-F238E27FC236}">
                <a16:creationId xmlns:a16="http://schemas.microsoft.com/office/drawing/2014/main" id="{237DD858-DB37-5132-968C-4420881B8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Curso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capacitação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de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idosos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ao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uso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do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celular</a:t>
            </a:r>
            <a:endParaRPr lang="pt-BR" dirty="0" err="1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Pontifícia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Universidade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Católica de Minas Gerais - Poços de Caldas</a:t>
            </a:r>
            <a:endParaRPr lang="pt-BR">
              <a:solidFill>
                <a:schemeClr val="bg1"/>
              </a:solidFill>
            </a:endParaRPr>
          </a:p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0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explosão abstrata de azul e rosa">
            <a:extLst>
              <a:ext uri="{FF2B5EF4-FFF2-40B4-BE49-F238E27FC236}">
                <a16:creationId xmlns:a16="http://schemas.microsoft.com/office/drawing/2014/main" id="{0071490B-3F08-5361-4437-97A9503E3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E6B668-6A38-4AFF-E7C4-3C64CD6C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a typeface="+mj-lt"/>
                <a:cs typeface="+mj-lt"/>
              </a:rPr>
              <a:t>Aula 3 – Aplicativos bancários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F2C31-6692-20C7-866F-9E819DCB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871" y="4724824"/>
            <a:ext cx="6983393" cy="725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+mn-lt"/>
                <a:cs typeface="+mn-lt"/>
              </a:rPr>
              <a:t>Integrantes – Henrique Lopes, Luiz Felipe, Flavio Cury, Alexsandro Bueno</a:t>
            </a:r>
            <a:endParaRPr lang="pt-BR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63C2507-1EC7-B8EB-4C18-2ABD622DC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9334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29EA16-B4F3-84F7-3124-1CAEC527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Bancos digitais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A8461DDA-A688-9719-8F73-CA745F251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en-US" sz="3600" b="1" err="1">
                <a:solidFill>
                  <a:schemeClr val="bg1"/>
                </a:solidFill>
              </a:rPr>
              <a:t>Nubank</a:t>
            </a:r>
            <a:endParaRPr lang="en-US" sz="3600" b="1" dirty="0" err="1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Inter</a:t>
            </a:r>
          </a:p>
          <a:p>
            <a:r>
              <a:rPr lang="en-US" sz="3600" b="1" err="1">
                <a:solidFill>
                  <a:schemeClr val="bg1"/>
                </a:solidFill>
              </a:rPr>
              <a:t>PicPay</a:t>
            </a:r>
            <a:endParaRPr lang="en-US" sz="3600" b="1" dirty="0" err="1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Next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PayPal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20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4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Uma imagem contendo computer, telefone, mesa, computador&#10;&#10;Descrição gerada automaticamente">
            <a:extLst>
              <a:ext uri="{FF2B5EF4-FFF2-40B4-BE49-F238E27FC236}">
                <a16:creationId xmlns:a16="http://schemas.microsoft.com/office/drawing/2014/main" id="{A3F131E0-92E0-157E-2218-C7C1E7314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42" b="371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57D933-5322-73B2-F526-77473FE9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pt-BR" sz="7200">
                <a:solidFill>
                  <a:schemeClr val="bg1"/>
                </a:solidFill>
              </a:rPr>
              <a:t>pix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61CEAB2B-4D96-CBFC-3F4A-37132703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Transferência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instantânea</a:t>
            </a:r>
            <a:r>
              <a:rPr lang="en-US" sz="3600" b="1" dirty="0">
                <a:solidFill>
                  <a:schemeClr val="bg1"/>
                </a:solidFill>
              </a:rPr>
              <a:t> de </a:t>
            </a:r>
            <a:r>
              <a:rPr lang="en-US" sz="3600" b="1" dirty="0" err="1">
                <a:solidFill>
                  <a:schemeClr val="bg1"/>
                </a:solidFill>
              </a:rPr>
              <a:t>pagamentos</a:t>
            </a:r>
            <a:r>
              <a:rPr lang="en-US" sz="3600" b="1" dirty="0">
                <a:solidFill>
                  <a:schemeClr val="bg1"/>
                </a:solidFill>
              </a:rPr>
              <a:t>, tanto </a:t>
            </a:r>
            <a:r>
              <a:rPr lang="en-US" sz="3600" b="1" dirty="0" err="1">
                <a:solidFill>
                  <a:schemeClr val="bg1"/>
                </a:solidFill>
              </a:rPr>
              <a:t>débito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quanto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crédito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b="1" err="1">
                <a:solidFill>
                  <a:schemeClr val="bg1"/>
                </a:solidFill>
              </a:rPr>
              <a:t>Procedimento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err="1">
                <a:solidFill>
                  <a:schemeClr val="bg1"/>
                </a:solidFill>
              </a:rPr>
              <a:t>completo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err="1">
                <a:solidFill>
                  <a:schemeClr val="bg1"/>
                </a:solidFill>
              </a:rPr>
              <a:t>sem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err="1">
                <a:solidFill>
                  <a:schemeClr val="bg1"/>
                </a:solidFill>
              </a:rPr>
              <a:t>riscos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Cuidado com golpes </a:t>
            </a:r>
            <a:r>
              <a:rPr lang="en-US" sz="3600" b="1" dirty="0" err="1">
                <a:solidFill>
                  <a:schemeClr val="bg1"/>
                </a:solidFill>
              </a:rPr>
              <a:t>envolvendo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este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pagamento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0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Texto, Carta&#10;&#10;Descrição gerada automaticamente">
            <a:extLst>
              <a:ext uri="{FF2B5EF4-FFF2-40B4-BE49-F238E27FC236}">
                <a16:creationId xmlns:a16="http://schemas.microsoft.com/office/drawing/2014/main" id="{0361F7B9-BC92-2A1A-B56B-320B03EE1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545" b="918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2B702A-BBCC-EA9E-8304-2B1DC4E3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pt-BR" sz="7200">
                <a:solidFill>
                  <a:schemeClr val="bg1"/>
                </a:solidFill>
              </a:rPr>
              <a:t>Boletos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2A1C00-D5DA-DB7B-D2D4-3DC42DFB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en-US" sz="3600" b="1" err="1">
                <a:solidFill>
                  <a:schemeClr val="bg1"/>
                </a:solidFill>
              </a:rPr>
              <a:t>Escaneamento</a:t>
            </a:r>
            <a:r>
              <a:rPr lang="en-US" sz="3600" b="1" dirty="0">
                <a:solidFill>
                  <a:schemeClr val="bg1"/>
                </a:solidFill>
              </a:rPr>
              <a:t> do </a:t>
            </a:r>
            <a:r>
              <a:rPr lang="en-US" sz="3600" b="1" err="1">
                <a:solidFill>
                  <a:schemeClr val="bg1"/>
                </a:solidFill>
              </a:rPr>
              <a:t>código</a:t>
            </a:r>
            <a:r>
              <a:rPr lang="en-US" sz="3600" b="1" dirty="0">
                <a:solidFill>
                  <a:schemeClr val="bg1"/>
                </a:solidFill>
              </a:rPr>
              <a:t> de barras pela </a:t>
            </a:r>
            <a:r>
              <a:rPr lang="en-US" sz="3600" b="1" err="1">
                <a:solidFill>
                  <a:schemeClr val="bg1"/>
                </a:solidFill>
              </a:rPr>
              <a:t>câmera</a:t>
            </a:r>
            <a:r>
              <a:rPr lang="en-US" sz="3600" b="1" dirty="0">
                <a:solidFill>
                  <a:schemeClr val="bg1"/>
                </a:solidFill>
              </a:rPr>
              <a:t> do </a:t>
            </a:r>
            <a:r>
              <a:rPr lang="en-US" sz="3600" b="1" err="1">
                <a:solidFill>
                  <a:schemeClr val="bg1"/>
                </a:solidFill>
              </a:rPr>
              <a:t>celular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b="1" err="1">
                <a:solidFill>
                  <a:schemeClr val="bg1"/>
                </a:solidFill>
              </a:rPr>
              <a:t>Pagamentos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err="1">
                <a:solidFill>
                  <a:schemeClr val="bg1"/>
                </a:solidFill>
              </a:rPr>
              <a:t>demoram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err="1">
                <a:solidFill>
                  <a:schemeClr val="bg1"/>
                </a:solidFill>
              </a:rPr>
              <a:t>até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err="1">
                <a:solidFill>
                  <a:schemeClr val="bg1"/>
                </a:solidFill>
              </a:rPr>
              <a:t>serem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err="1">
                <a:solidFill>
                  <a:schemeClr val="bg1"/>
                </a:solidFill>
              </a:rPr>
              <a:t>efetivados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Como </a:t>
            </a:r>
            <a:r>
              <a:rPr lang="en-US" sz="3600" b="1" dirty="0" err="1">
                <a:solidFill>
                  <a:schemeClr val="bg1"/>
                </a:solidFill>
              </a:rPr>
              <a:t>emití-los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Mão segurando um celular em frente ao computador&#10;&#10;Descrição gerada automaticamente">
            <a:extLst>
              <a:ext uri="{FF2B5EF4-FFF2-40B4-BE49-F238E27FC236}">
                <a16:creationId xmlns:a16="http://schemas.microsoft.com/office/drawing/2014/main" id="{60D8BB78-3941-F1EE-8247-9104DE04B4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755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9EC266-F23A-4D7E-1C16-F3040DD8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pt-BR" sz="7200">
                <a:solidFill>
                  <a:schemeClr val="bg1"/>
                </a:solidFill>
              </a:rPr>
              <a:t>Carteira digital e aproximação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B49150-815D-6315-73D1-AEB29F24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Transferência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instantânea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de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pagamentos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 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cartão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virtual, tanto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débito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quanto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crédito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err="1">
                <a:solidFill>
                  <a:schemeClr val="bg1"/>
                </a:solidFill>
              </a:rPr>
              <a:t>Salvamentos</a:t>
            </a:r>
            <a:r>
              <a:rPr lang="en-US" sz="3600" b="1" dirty="0">
                <a:solidFill>
                  <a:schemeClr val="bg1"/>
                </a:solidFill>
              </a:rPr>
              <a:t> das </a:t>
            </a:r>
            <a:r>
              <a:rPr lang="en-US" sz="3600" b="1" err="1">
                <a:solidFill>
                  <a:schemeClr val="bg1"/>
                </a:solidFill>
              </a:rPr>
              <a:t>credenciais</a:t>
            </a:r>
            <a:r>
              <a:rPr lang="en-US" sz="3600" b="1" dirty="0">
                <a:solidFill>
                  <a:schemeClr val="bg1"/>
                </a:solidFill>
              </a:rPr>
              <a:t> de </a:t>
            </a:r>
            <a:r>
              <a:rPr lang="en-US" sz="3600" b="1" err="1">
                <a:solidFill>
                  <a:schemeClr val="bg1"/>
                </a:solidFill>
              </a:rPr>
              <a:t>cada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err="1">
                <a:solidFill>
                  <a:schemeClr val="bg1"/>
                </a:solidFill>
              </a:rPr>
              <a:t>cartão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err="1">
                <a:solidFill>
                  <a:schemeClr val="bg1"/>
                </a:solidFill>
              </a:rPr>
              <a:t>na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err="1">
                <a:solidFill>
                  <a:schemeClr val="bg1"/>
                </a:solidFill>
              </a:rPr>
              <a:t>sua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err="1">
                <a:solidFill>
                  <a:schemeClr val="bg1"/>
                </a:solidFill>
              </a:rPr>
              <a:t>carteira</a:t>
            </a:r>
            <a:r>
              <a:rPr lang="en-US" sz="3600" b="1" dirty="0">
                <a:solidFill>
                  <a:schemeClr val="bg1"/>
                </a:solidFill>
              </a:rPr>
              <a:t> virtual.</a:t>
            </a:r>
          </a:p>
          <a:p>
            <a:r>
              <a:rPr lang="en-US" sz="3600" b="1" err="1">
                <a:solidFill>
                  <a:schemeClr val="bg1"/>
                </a:solidFill>
              </a:rPr>
              <a:t>Solicitação</a:t>
            </a:r>
            <a:r>
              <a:rPr lang="en-US" sz="3600" b="1" dirty="0">
                <a:solidFill>
                  <a:schemeClr val="bg1"/>
                </a:solidFill>
              </a:rPr>
              <a:t> de </a:t>
            </a:r>
            <a:r>
              <a:rPr lang="en-US" sz="3600" b="1" err="1">
                <a:solidFill>
                  <a:schemeClr val="bg1"/>
                </a:solidFill>
              </a:rPr>
              <a:t>cartões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err="1">
                <a:solidFill>
                  <a:schemeClr val="bg1"/>
                </a:solidFill>
              </a:rPr>
              <a:t>físicos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err="1">
                <a:solidFill>
                  <a:schemeClr val="bg1"/>
                </a:solidFill>
              </a:rPr>
              <a:t>por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err="1">
                <a:solidFill>
                  <a:schemeClr val="bg1"/>
                </a:solidFill>
              </a:rPr>
              <a:t>aplicativos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err="1">
                <a:solidFill>
                  <a:schemeClr val="bg1"/>
                </a:solidFill>
              </a:rPr>
              <a:t>bancários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0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Tema do Office</vt:lpstr>
      <vt:lpstr>SketchyVTI</vt:lpstr>
      <vt:lpstr>Curso capacitação de idosos ao uso do celular</vt:lpstr>
      <vt:lpstr>Aula 3 – Aplicativos bancários</vt:lpstr>
      <vt:lpstr>Bancos digitais</vt:lpstr>
      <vt:lpstr>pix</vt:lpstr>
      <vt:lpstr>Boletos</vt:lpstr>
      <vt:lpstr>Carteira digital e aproximação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175</cp:revision>
  <dcterms:created xsi:type="dcterms:W3CDTF">2023-10-23T20:50:41Z</dcterms:created>
  <dcterms:modified xsi:type="dcterms:W3CDTF">2023-10-23T22:01:16Z</dcterms:modified>
</cp:coreProperties>
</file>