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57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AF5EA-83AE-EE93-0995-DA8FA3111D5D}" v="747" dt="2023-10-23T22:00:46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Luiz De Almeida Lopes" userId="S::1439763@sga.pucminas.br::79b89d46-50b5-465f-81db-141cabd62c6f" providerId="AD" clId="Web-{C77AF5EA-83AE-EE93-0995-DA8FA3111D5D}"/>
    <pc:docChg chg="addSld delSld modSld addMainMaster">
      <pc:chgData name="Henrique Luiz De Almeida Lopes" userId="S::1439763@sga.pucminas.br::79b89d46-50b5-465f-81db-141cabd62c6f" providerId="AD" clId="Web-{C77AF5EA-83AE-EE93-0995-DA8FA3111D5D}" dt="2023-10-23T22:00:33.476" v="738" actId="20577"/>
      <pc:docMkLst>
        <pc:docMk/>
      </pc:docMkLst>
      <pc:sldChg chg="del">
        <pc:chgData name="Henrique Luiz De Almeida Lopes" userId="S::1439763@sga.pucminas.br::79b89d46-50b5-465f-81db-141cabd62c6f" providerId="AD" clId="Web-{C77AF5EA-83AE-EE93-0995-DA8FA3111D5D}" dt="2023-10-23T21:28:42.898" v="1"/>
        <pc:sldMkLst>
          <pc:docMk/>
          <pc:sldMk cId="2210866551" sldId="256"/>
        </pc:sldMkLst>
      </pc:sldChg>
      <pc:sldChg chg="add">
        <pc:chgData name="Henrique Luiz De Almeida Lopes" userId="S::1439763@sga.pucminas.br::79b89d46-50b5-465f-81db-141cabd62c6f" providerId="AD" clId="Web-{C77AF5EA-83AE-EE93-0995-DA8FA3111D5D}" dt="2023-10-23T21:28:39.820" v="0"/>
        <pc:sldMkLst>
          <pc:docMk/>
          <pc:sldMk cId="2899198503" sldId="257"/>
        </pc:sldMkLst>
      </pc:sldChg>
      <pc:sldChg chg="modSp add">
        <pc:chgData name="Henrique Luiz De Almeida Lopes" userId="S::1439763@sga.pucminas.br::79b89d46-50b5-465f-81db-141cabd62c6f" providerId="AD" clId="Web-{C77AF5EA-83AE-EE93-0995-DA8FA3111D5D}" dt="2023-10-23T21:30:14.667" v="24" actId="20577"/>
        <pc:sldMkLst>
          <pc:docMk/>
          <pc:sldMk cId="1431383616" sldId="258"/>
        </pc:sldMkLst>
        <pc:spChg chg="mod">
          <ac:chgData name="Henrique Luiz De Almeida Lopes" userId="S::1439763@sga.pucminas.br::79b89d46-50b5-465f-81db-141cabd62c6f" providerId="AD" clId="Web-{C77AF5EA-83AE-EE93-0995-DA8FA3111D5D}" dt="2023-10-23T21:30:14.667" v="24" actId="20577"/>
          <ac:spMkLst>
            <pc:docMk/>
            <pc:sldMk cId="1431383616" sldId="258"/>
            <ac:spMk id="2" creationId="{21E6B668-6A38-4AFF-E7C4-3C64CD6C3977}"/>
          </ac:spMkLst>
        </pc:spChg>
      </pc:sldChg>
      <pc:sldChg chg="addSp delSp modSp new mod setBg">
        <pc:chgData name="Henrique Luiz De Almeida Lopes" userId="S::1439763@sga.pucminas.br::79b89d46-50b5-465f-81db-141cabd62c6f" providerId="AD" clId="Web-{C77AF5EA-83AE-EE93-0995-DA8FA3111D5D}" dt="2023-10-23T22:00:33.476" v="738" actId="20577"/>
        <pc:sldMkLst>
          <pc:docMk/>
          <pc:sldMk cId="472964058" sldId="259"/>
        </pc:sldMkLst>
        <pc:spChg chg="mod ord">
          <ac:chgData name="Henrique Luiz De Almeida Lopes" userId="S::1439763@sga.pucminas.br::79b89d46-50b5-465f-81db-141cabd62c6f" providerId="AD" clId="Web-{C77AF5EA-83AE-EE93-0995-DA8FA3111D5D}" dt="2023-10-23T21:45:08.821" v="218"/>
          <ac:spMkLst>
            <pc:docMk/>
            <pc:sldMk cId="472964058" sldId="259"/>
            <ac:spMk id="2" creationId="{A5FCAC47-A791-79CB-AA8E-1A651F560C3E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45:05.242" v="217"/>
          <ac:spMkLst>
            <pc:docMk/>
            <pc:sldMk cId="472964058" sldId="259"/>
            <ac:spMk id="3" creationId="{402391C7-B472-1CC3-F9AE-90D3AE2491B1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5:08.821" v="218"/>
          <ac:spMkLst>
            <pc:docMk/>
            <pc:sldMk cId="472964058" sldId="259"/>
            <ac:spMk id="6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5:08.821" v="218"/>
          <ac:spMkLst>
            <pc:docMk/>
            <pc:sldMk cId="472964058" sldId="259"/>
            <ac:spMk id="7" creationId="{E0C43A58-225D-452D-8185-0D89D1EED861}"/>
          </ac:spMkLst>
        </pc:spChg>
        <pc:spChg chg="add mod">
          <ac:chgData name="Henrique Luiz De Almeida Lopes" userId="S::1439763@sga.pucminas.br::79b89d46-50b5-465f-81db-141cabd62c6f" providerId="AD" clId="Web-{C77AF5EA-83AE-EE93-0995-DA8FA3111D5D}" dt="2023-10-23T22:00:33.476" v="738" actId="20577"/>
          <ac:spMkLst>
            <pc:docMk/>
            <pc:sldMk cId="472964058" sldId="259"/>
            <ac:spMk id="8" creationId="{4032DD64-F995-4B43-C184-87693D091AAB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45:02.445" v="216"/>
          <ac:spMkLst>
            <pc:docMk/>
            <pc:sldMk cId="472964058" sldId="259"/>
            <ac:spMk id="9" creationId="{DA381740-063A-41A4-836D-85D14980EEF0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45:02.445" v="216"/>
          <ac:spMkLst>
            <pc:docMk/>
            <pc:sldMk cId="472964058" sldId="259"/>
            <ac:spMk id="11" creationId="{5683D043-25BB-4AC9-8130-641179672614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45:02.445" v="216"/>
          <ac:spMkLst>
            <pc:docMk/>
            <pc:sldMk cId="472964058" sldId="259"/>
            <ac:spMk id="13" creationId="{AA61CCAC-6875-474C-8E9E-F57ABF078C2B}"/>
          </ac:spMkLst>
        </pc:spChg>
        <pc:picChg chg="add mod ord">
          <ac:chgData name="Henrique Luiz De Almeida Lopes" userId="S::1439763@sga.pucminas.br::79b89d46-50b5-465f-81db-141cabd62c6f" providerId="AD" clId="Web-{C77AF5EA-83AE-EE93-0995-DA8FA3111D5D}" dt="2023-10-23T21:45:08.821" v="218"/>
          <ac:picMkLst>
            <pc:docMk/>
            <pc:sldMk cId="472964058" sldId="259"/>
            <ac:picMk id="4" creationId="{426A599A-4752-4AC8-9123-D10F421DFD8E}"/>
          </ac:picMkLst>
        </pc:picChg>
        <pc:picChg chg="add del">
          <ac:chgData name="Henrique Luiz De Almeida Lopes" userId="S::1439763@sga.pucminas.br::79b89d46-50b5-465f-81db-141cabd62c6f" providerId="AD" clId="Web-{C77AF5EA-83AE-EE93-0995-DA8FA3111D5D}" dt="2023-10-23T21:45:02.445" v="216"/>
          <ac:picMkLst>
            <pc:docMk/>
            <pc:sldMk cId="472964058" sldId="259"/>
            <ac:picMk id="5" creationId="{14C01AE9-2384-2D10-34D7-DA0F7F7745F2}"/>
          </ac:picMkLst>
        </pc:picChg>
      </pc:sldChg>
      <pc:sldChg chg="addSp delSp modSp new mod setBg addAnim">
        <pc:chgData name="Henrique Luiz De Almeida Lopes" userId="S::1439763@sga.pucminas.br::79b89d46-50b5-465f-81db-141cabd62c6f" providerId="AD" clId="Web-{C77AF5EA-83AE-EE93-0995-DA8FA3111D5D}" dt="2023-10-23T21:56:28.062" v="498" actId="20577"/>
        <pc:sldMkLst>
          <pc:docMk/>
          <pc:sldMk cId="2044302693" sldId="260"/>
        </pc:sldMkLst>
        <pc:spChg chg="mod">
          <ac:chgData name="Henrique Luiz De Almeida Lopes" userId="S::1439763@sga.pucminas.br::79b89d46-50b5-465f-81db-141cabd62c6f" providerId="AD" clId="Web-{C77AF5EA-83AE-EE93-0995-DA8FA3111D5D}" dt="2023-10-23T21:39:44.263" v="90"/>
          <ac:spMkLst>
            <pc:docMk/>
            <pc:sldMk cId="2044302693" sldId="260"/>
            <ac:spMk id="2" creationId="{D35FEC14-CA7D-D13F-0D6F-FEC1027AFB4B}"/>
          </ac:spMkLst>
        </pc:spChg>
        <pc:spChg chg="add del mod">
          <ac:chgData name="Henrique Luiz De Almeida Lopes" userId="S::1439763@sga.pucminas.br::79b89d46-50b5-465f-81db-141cabd62c6f" providerId="AD" clId="Web-{C77AF5EA-83AE-EE93-0995-DA8FA3111D5D}" dt="2023-10-23T21:56:28.062" v="498" actId="20577"/>
          <ac:spMkLst>
            <pc:docMk/>
            <pc:sldMk cId="2044302693" sldId="260"/>
            <ac:spMk id="3" creationId="{C9F06419-8F0F-5592-E74B-BA2D89F17779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39:44.263" v="90"/>
          <ac:spMkLst>
            <pc:docMk/>
            <pc:sldMk cId="2044302693" sldId="260"/>
            <ac:spMk id="10" creationId="{A8908DB7-C3A6-4FCB-9820-CEE02B398C4A}"/>
          </ac:spMkLst>
        </pc:spChg>
        <pc:spChg chg="add del">
          <ac:chgData name="Henrique Luiz De Almeida Lopes" userId="S::1439763@sga.pucminas.br::79b89d46-50b5-465f-81db-141cabd62c6f" providerId="AD" clId="Web-{C77AF5EA-83AE-EE93-0995-DA8FA3111D5D}" dt="2023-10-23T21:39:44.263" v="90"/>
          <ac:spMkLst>
            <pc:docMk/>
            <pc:sldMk cId="2044302693" sldId="260"/>
            <ac:spMk id="14" creationId="{535742DD-1B16-4E9D-B715-0D74B4574A68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39:44.263" v="90"/>
          <ac:spMkLst>
            <pc:docMk/>
            <pc:sldMk cId="2044302693" sldId="260"/>
            <ac:spMk id="19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39:44.263" v="90"/>
          <ac:spMkLst>
            <pc:docMk/>
            <pc:sldMk cId="2044302693" sldId="260"/>
            <ac:spMk id="21" creationId="{E0C43A58-225D-452D-8185-0D89D1EED861}"/>
          </ac:spMkLst>
        </pc:spChg>
        <pc:picChg chg="add del mod ord">
          <ac:chgData name="Henrique Luiz De Almeida Lopes" userId="S::1439763@sga.pucminas.br::79b89d46-50b5-465f-81db-141cabd62c6f" providerId="AD" clId="Web-{C77AF5EA-83AE-EE93-0995-DA8FA3111D5D}" dt="2023-10-23T21:38:38.605" v="76"/>
          <ac:picMkLst>
            <pc:docMk/>
            <pc:sldMk cId="2044302693" sldId="260"/>
            <ac:picMk id="4" creationId="{36390210-14FA-C6A9-3B80-FDD4212CA3C6}"/>
          </ac:picMkLst>
        </pc:picChg>
        <pc:picChg chg="add del mod">
          <ac:chgData name="Henrique Luiz De Almeida Lopes" userId="S::1439763@sga.pucminas.br::79b89d46-50b5-465f-81db-141cabd62c6f" providerId="AD" clId="Web-{C77AF5EA-83AE-EE93-0995-DA8FA3111D5D}" dt="2023-10-23T21:39:38.654" v="89"/>
          <ac:picMkLst>
            <pc:docMk/>
            <pc:sldMk cId="2044302693" sldId="260"/>
            <ac:picMk id="5" creationId="{F7AA3828-9634-D4F4-3646-63C4AED540A4}"/>
          </ac:picMkLst>
        </pc:picChg>
        <pc:picChg chg="add mod ord">
          <ac:chgData name="Henrique Luiz De Almeida Lopes" userId="S::1439763@sga.pucminas.br::79b89d46-50b5-465f-81db-141cabd62c6f" providerId="AD" clId="Web-{C77AF5EA-83AE-EE93-0995-DA8FA3111D5D}" dt="2023-10-23T21:39:44.263" v="90"/>
          <ac:picMkLst>
            <pc:docMk/>
            <pc:sldMk cId="2044302693" sldId="260"/>
            <ac:picMk id="6" creationId="{090E6252-B709-E6FC-B2F7-F27B72B82AC2}"/>
          </ac:picMkLst>
        </pc:picChg>
        <pc:inkChg chg="add del">
          <ac:chgData name="Henrique Luiz De Almeida Lopes" userId="S::1439763@sga.pucminas.br::79b89d46-50b5-465f-81db-141cabd62c6f" providerId="AD" clId="Web-{C77AF5EA-83AE-EE93-0995-DA8FA3111D5D}" dt="2023-10-23T21:39:44.263" v="90"/>
          <ac:inkMkLst>
            <pc:docMk/>
            <pc:sldMk cId="2044302693" sldId="260"/>
            <ac:inkMk id="12" creationId="{070477C5-0410-4E4F-97A1-F84C2465C187}"/>
          </ac:inkMkLst>
        </pc:inkChg>
      </pc:sldChg>
      <pc:sldChg chg="addSp delSp modSp new mod setBg">
        <pc:chgData name="Henrique Luiz De Almeida Lopes" userId="S::1439763@sga.pucminas.br::79b89d46-50b5-465f-81db-141cabd62c6f" providerId="AD" clId="Web-{C77AF5EA-83AE-EE93-0995-DA8FA3111D5D}" dt="2023-10-23T21:56:01.530" v="491" actId="20577"/>
        <pc:sldMkLst>
          <pc:docMk/>
          <pc:sldMk cId="1370785295" sldId="261"/>
        </pc:sldMkLst>
        <pc:spChg chg="mod ord">
          <ac:chgData name="Henrique Luiz De Almeida Lopes" userId="S::1439763@sga.pucminas.br::79b89d46-50b5-465f-81db-141cabd62c6f" providerId="AD" clId="Web-{C77AF5EA-83AE-EE93-0995-DA8FA3111D5D}" dt="2023-10-23T21:46:01.401" v="238"/>
          <ac:spMkLst>
            <pc:docMk/>
            <pc:sldMk cId="1370785295" sldId="261"/>
            <ac:spMk id="2" creationId="{6FFFE82D-ED5D-3432-DE3E-74948AA79EA4}"/>
          </ac:spMkLst>
        </pc:spChg>
        <pc:spChg chg="del">
          <ac:chgData name="Henrique Luiz De Almeida Lopes" userId="S::1439763@sga.pucminas.br::79b89d46-50b5-465f-81db-141cabd62c6f" providerId="AD" clId="Web-{C77AF5EA-83AE-EE93-0995-DA8FA3111D5D}" dt="2023-10-23T21:45:57.635" v="237"/>
          <ac:spMkLst>
            <pc:docMk/>
            <pc:sldMk cId="1370785295" sldId="261"/>
            <ac:spMk id="3" creationId="{6A01F293-C867-A9D4-C82B-A3A80A6DA40B}"/>
          </ac:spMkLst>
        </pc:spChg>
        <pc:spChg chg="add mod">
          <ac:chgData name="Henrique Luiz De Almeida Lopes" userId="S::1439763@sga.pucminas.br::79b89d46-50b5-465f-81db-141cabd62c6f" providerId="AD" clId="Web-{C77AF5EA-83AE-EE93-0995-DA8FA3111D5D}" dt="2023-10-23T21:56:01.530" v="491" actId="20577"/>
          <ac:spMkLst>
            <pc:docMk/>
            <pc:sldMk cId="1370785295" sldId="261"/>
            <ac:spMk id="8" creationId="{55A9FF2E-C528-A3FF-DF65-E2B3F6E8170C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6:01.401" v="238"/>
          <ac:spMkLst>
            <pc:docMk/>
            <pc:sldMk cId="1370785295" sldId="261"/>
            <ac:spMk id="11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6:01.401" v="238"/>
          <ac:spMkLst>
            <pc:docMk/>
            <pc:sldMk cId="1370785295" sldId="261"/>
            <ac:spMk id="13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C77AF5EA-83AE-EE93-0995-DA8FA3111D5D}" dt="2023-10-23T21:46:01.401" v="238"/>
          <ac:picMkLst>
            <pc:docMk/>
            <pc:sldMk cId="1370785295" sldId="261"/>
            <ac:picMk id="4" creationId="{45856184-2FA5-38CC-BE57-260DE8746904}"/>
          </ac:picMkLst>
        </pc:picChg>
      </pc:sldChg>
      <pc:sldChg chg="addSp delSp modSp new mod setBg">
        <pc:chgData name="Henrique Luiz De Almeida Lopes" userId="S::1439763@sga.pucminas.br::79b89d46-50b5-465f-81db-141cabd62c6f" providerId="AD" clId="Web-{C77AF5EA-83AE-EE93-0995-DA8FA3111D5D}" dt="2023-10-23T21:56:20.906" v="496" actId="20577"/>
        <pc:sldMkLst>
          <pc:docMk/>
          <pc:sldMk cId="3532347565" sldId="262"/>
        </pc:sldMkLst>
        <pc:spChg chg="mod ord">
          <ac:chgData name="Henrique Luiz De Almeida Lopes" userId="S::1439763@sga.pucminas.br::79b89d46-50b5-465f-81db-141cabd62c6f" providerId="AD" clId="Web-{C77AF5EA-83AE-EE93-0995-DA8FA3111D5D}" dt="2023-10-23T21:47:30.763" v="240"/>
          <ac:spMkLst>
            <pc:docMk/>
            <pc:sldMk cId="3532347565" sldId="262"/>
            <ac:spMk id="2" creationId="{02967361-40FE-3623-E6A7-4D1D21F1A27F}"/>
          </ac:spMkLst>
        </pc:spChg>
        <pc:spChg chg="del">
          <ac:chgData name="Henrique Luiz De Almeida Lopes" userId="S::1439763@sga.pucminas.br::79b89d46-50b5-465f-81db-141cabd62c6f" providerId="AD" clId="Web-{C77AF5EA-83AE-EE93-0995-DA8FA3111D5D}" dt="2023-10-23T21:47:26.935" v="239"/>
          <ac:spMkLst>
            <pc:docMk/>
            <pc:sldMk cId="3532347565" sldId="262"/>
            <ac:spMk id="3" creationId="{D4C27001-3B0A-1F7E-B9D6-67279A825141}"/>
          </ac:spMkLst>
        </pc:spChg>
        <pc:spChg chg="add mod">
          <ac:chgData name="Henrique Luiz De Almeida Lopes" userId="S::1439763@sga.pucminas.br::79b89d46-50b5-465f-81db-141cabd62c6f" providerId="AD" clId="Web-{C77AF5EA-83AE-EE93-0995-DA8FA3111D5D}" dt="2023-10-23T21:56:20.906" v="496" actId="20577"/>
          <ac:spMkLst>
            <pc:docMk/>
            <pc:sldMk cId="3532347565" sldId="262"/>
            <ac:spMk id="8" creationId="{EBA91CF9-69A1-226F-56A9-0D6630DD8B06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7:30.763" v="240"/>
          <ac:spMkLst>
            <pc:docMk/>
            <pc:sldMk cId="3532347565" sldId="262"/>
            <ac:spMk id="11" creationId="{A9D2268A-D939-4E78-91B6-6C7E46406788}"/>
          </ac:spMkLst>
        </pc:spChg>
        <pc:spChg chg="add">
          <ac:chgData name="Henrique Luiz De Almeida Lopes" userId="S::1439763@sga.pucminas.br::79b89d46-50b5-465f-81db-141cabd62c6f" providerId="AD" clId="Web-{C77AF5EA-83AE-EE93-0995-DA8FA3111D5D}" dt="2023-10-23T21:47:30.763" v="240"/>
          <ac:spMkLst>
            <pc:docMk/>
            <pc:sldMk cId="3532347565" sldId="262"/>
            <ac:spMk id="13" creationId="{E0C43A58-225D-452D-8185-0D89D1EED861}"/>
          </ac:spMkLst>
        </pc:spChg>
        <pc:picChg chg="add mod ord">
          <ac:chgData name="Henrique Luiz De Almeida Lopes" userId="S::1439763@sga.pucminas.br::79b89d46-50b5-465f-81db-141cabd62c6f" providerId="AD" clId="Web-{C77AF5EA-83AE-EE93-0995-DA8FA3111D5D}" dt="2023-10-23T21:56:07.358" v="493" actId="1076"/>
          <ac:picMkLst>
            <pc:docMk/>
            <pc:sldMk cId="3532347565" sldId="262"/>
            <ac:picMk id="4" creationId="{FD85A442-1969-AC36-FEFD-B944F833A29C}"/>
          </ac:picMkLst>
        </pc:picChg>
      </pc:sldChg>
      <pc:sldMasterChg chg="add addSldLayout">
        <pc:chgData name="Henrique Luiz De Almeida Lopes" userId="S::1439763@sga.pucminas.br::79b89d46-50b5-465f-81db-141cabd62c6f" providerId="AD" clId="Web-{C77AF5EA-83AE-EE93-0995-DA8FA3111D5D}" dt="2023-10-23T21:28:39.820" v="0"/>
        <pc:sldMasterMkLst>
          <pc:docMk/>
          <pc:sldMasterMk cId="740424614" sldId="2147483957"/>
        </pc:sldMasterMkLst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1949527448" sldId="2147483751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1260925131" sldId="2147483752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2685030709" sldId="2147483753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2935705182" sldId="2147483754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3152650725" sldId="2147483755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2402567092" sldId="2147483756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2173134319" sldId="2147483758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2271931121" sldId="2147483759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30584364" sldId="2147483760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717625427" sldId="2147483761"/>
          </pc:sldLayoutMkLst>
        </pc:sldLayoutChg>
        <pc:sldLayoutChg chg="add">
          <pc:chgData name="Henrique Luiz De Almeida Lopes" userId="S::1439763@sga.pucminas.br::79b89d46-50b5-465f-81db-141cabd62c6f" providerId="AD" clId="Web-{C77AF5EA-83AE-EE93-0995-DA8FA3111D5D}" dt="2023-10-23T21:28:39.820" v="0"/>
          <pc:sldLayoutMkLst>
            <pc:docMk/>
            <pc:sldMasterMk cId="740424614" sldId="2147483957"/>
            <pc:sldLayoutMk cId="1763389351" sldId="21474839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3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93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2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0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7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3D7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explosão abstrata de azul e rosa">
            <a:extLst>
              <a:ext uri="{FF2B5EF4-FFF2-40B4-BE49-F238E27FC236}">
                <a16:creationId xmlns:a16="http://schemas.microsoft.com/office/drawing/2014/main" id="{237DD858-DB37-5132-968C-4420881B8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Curso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capacitação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de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idosos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ao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uso</a:t>
            </a:r>
            <a:r>
              <a:rPr lang="de-DE" dirty="0">
                <a:solidFill>
                  <a:schemeClr val="bg1"/>
                </a:solidFill>
                <a:ea typeface="+mj-lt"/>
                <a:cs typeface="+mj-lt"/>
              </a:rPr>
              <a:t> do </a:t>
            </a:r>
            <a:r>
              <a:rPr lang="de-DE" dirty="0" err="1">
                <a:solidFill>
                  <a:schemeClr val="bg1"/>
                </a:solidFill>
                <a:ea typeface="+mj-lt"/>
                <a:cs typeface="+mj-lt"/>
              </a:rPr>
              <a:t>celular</a:t>
            </a:r>
            <a:endParaRPr lang="pt-BR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Pontifícia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Universidade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Católica de Minas Gerais - Poços de Caldas</a:t>
            </a:r>
            <a:endParaRPr lang="pt-BR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explosão abstrata de azul e rosa">
            <a:extLst>
              <a:ext uri="{FF2B5EF4-FFF2-40B4-BE49-F238E27FC236}">
                <a16:creationId xmlns:a16="http://schemas.microsoft.com/office/drawing/2014/main" id="{0071490B-3F08-5361-4437-97A9503E3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6B668-6A38-4AFF-E7C4-3C64CD6C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j-lt"/>
                <a:cs typeface="+mj-lt"/>
              </a:rPr>
              <a:t>Aula 4 – segurança na web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F2C31-6692-20C7-866F-9E819DCB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871" y="4724824"/>
            <a:ext cx="6983393" cy="725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+mn-lt"/>
                <a:cs typeface="+mn-lt"/>
              </a:rPr>
              <a:t>Integrantes – Henrique Lopes, Luiz Felipe, Flavio Cury, Alexsandro Bueno</a:t>
            </a:r>
            <a:endParaRPr lang="pt-BR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Logotipo, nome da empresa&#10;&#10;Descrição gerada automaticamente">
            <a:extLst>
              <a:ext uri="{FF2B5EF4-FFF2-40B4-BE49-F238E27FC236}">
                <a16:creationId xmlns:a16="http://schemas.microsoft.com/office/drawing/2014/main" id="{426A599A-4752-4AC8-9123-D10F421DF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185" r="2775" b="-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FCAC47-A791-79CB-AA8E-1A651F56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Cuidado com fake news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32DD64-F995-4B43-C184-87693D09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Pesquise</a:t>
            </a:r>
            <a:r>
              <a:rPr lang="en-US" sz="3600" b="1" dirty="0">
                <a:solidFill>
                  <a:schemeClr val="bg1"/>
                </a:solidFill>
              </a:rPr>
              <a:t> sempre antes de </a:t>
            </a:r>
            <a:r>
              <a:rPr lang="en-US" sz="3600" b="1" dirty="0" err="1">
                <a:solidFill>
                  <a:schemeClr val="bg1"/>
                </a:solidFill>
              </a:rPr>
              <a:t>divulgar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informações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Cheque as </a:t>
            </a:r>
            <a:r>
              <a:rPr lang="en-US" sz="3600" b="1" dirty="0" err="1">
                <a:solidFill>
                  <a:schemeClr val="bg1"/>
                </a:solidFill>
              </a:rPr>
              <a:t>url</a:t>
            </a:r>
            <a:r>
              <a:rPr lang="en-US" sz="3600" b="1" dirty="0">
                <a:solidFill>
                  <a:schemeClr val="bg1"/>
                </a:solidFill>
              </a:rPr>
              <a:t> dos sites para saber se </a:t>
            </a:r>
            <a:r>
              <a:rPr lang="en-US" sz="3600" b="1" dirty="0" err="1">
                <a:solidFill>
                  <a:schemeClr val="bg1"/>
                </a:solidFill>
              </a:rPr>
              <a:t>são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os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originais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Cuidado com </a:t>
            </a:r>
            <a:r>
              <a:rPr lang="en-US" sz="3600" b="1" dirty="0" err="1">
                <a:solidFill>
                  <a:schemeClr val="bg1"/>
                </a:solidFill>
              </a:rPr>
              <a:t>portais</a:t>
            </a:r>
            <a:r>
              <a:rPr lang="en-US" sz="3600" b="1" dirty="0">
                <a:solidFill>
                  <a:schemeClr val="bg1"/>
                </a:solidFill>
              </a:rPr>
              <a:t> de </a:t>
            </a:r>
            <a:r>
              <a:rPr lang="en-US" sz="3600" b="1" dirty="0" err="1">
                <a:solidFill>
                  <a:schemeClr val="bg1"/>
                </a:solidFill>
              </a:rPr>
              <a:t>noticias</a:t>
            </a:r>
            <a:r>
              <a:rPr lang="en-US" sz="3600" b="1" dirty="0">
                <a:solidFill>
                  <a:schemeClr val="bg1"/>
                </a:solidFill>
              </a:rPr>
              <a:t> semi-</a:t>
            </a:r>
            <a:r>
              <a:rPr lang="en-US" sz="3600" b="1" dirty="0" err="1">
                <a:solidFill>
                  <a:schemeClr val="bg1"/>
                </a:solidFill>
              </a:rPr>
              <a:t>jornalísticas</a:t>
            </a:r>
            <a:r>
              <a:rPr lang="en-US" sz="3600" b="1" dirty="0">
                <a:solidFill>
                  <a:schemeClr val="bg1"/>
                </a:solidFill>
              </a:rPr>
              <a:t> (</a:t>
            </a:r>
            <a:r>
              <a:rPr lang="en-US" sz="3600" b="1" dirty="0" err="1">
                <a:solidFill>
                  <a:schemeClr val="bg1"/>
                </a:solidFill>
              </a:rPr>
              <a:t>divulgam</a:t>
            </a:r>
            <a:r>
              <a:rPr lang="en-US" sz="3600" b="1" dirty="0">
                <a:solidFill>
                  <a:schemeClr val="bg1"/>
                </a:solidFill>
              </a:rPr>
              <a:t> fake news com </a:t>
            </a:r>
            <a:r>
              <a:rPr lang="en-US" sz="3600" b="1" dirty="0" err="1">
                <a:solidFill>
                  <a:schemeClr val="bg1"/>
                </a:solidFill>
              </a:rPr>
              <a:t>frequência</a:t>
            </a:r>
            <a:r>
              <a:rPr lang="en-US" sz="3600" b="1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7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090E6252-B709-E6FC-B2F7-F27B72B82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6849" r="1648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5FEC14-CA7D-D13F-0D6F-FEC1027A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certificado SSL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06419-8F0F-5592-E74B-BA2D89F1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Certificado digital que autentica a identidade de um site e possibilita uma conexão  criptografada.</a:t>
            </a:r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Não garante total proteção, porém é uma boa indicação para confiabilidade.</a:t>
            </a:r>
          </a:p>
          <a:p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2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Aplicativo&#10;&#10;Descrição gerada automaticamente">
            <a:extLst>
              <a:ext uri="{FF2B5EF4-FFF2-40B4-BE49-F238E27FC236}">
                <a16:creationId xmlns:a16="http://schemas.microsoft.com/office/drawing/2014/main" id="{45856184-2FA5-38CC-BE57-260DE874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6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FFE82D-ED5D-3432-DE3E-74948AA7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antivírus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9FF2E-C528-A3FF-DF65-E2B3F6E8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Avast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Clean master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Norton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Kaspersky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Mão segurando controle remoto&#10;&#10;Descrição gerada automaticamente">
            <a:extLst>
              <a:ext uri="{FF2B5EF4-FFF2-40B4-BE49-F238E27FC236}">
                <a16:creationId xmlns:a16="http://schemas.microsoft.com/office/drawing/2014/main" id="{FD85A442-1969-AC36-FEFD-B944F833A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038" r="207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967361-40FE-3623-E6A7-4D1D21F1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Sites úteis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91CF9-69A1-226F-56A9-0D6630DD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PJE – Site para </a:t>
            </a:r>
            <a:r>
              <a:rPr lang="en-US" sz="3600" b="1" dirty="0" err="1">
                <a:solidFill>
                  <a:schemeClr val="bg1"/>
                </a:solidFill>
              </a:rPr>
              <a:t>coferir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processos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judiciais</a:t>
            </a:r>
            <a:r>
              <a:rPr lang="en-US" sz="3600" b="1" dirty="0">
                <a:solidFill>
                  <a:schemeClr val="bg1"/>
                </a:solidFill>
              </a:rPr>
              <a:t> e </a:t>
            </a:r>
            <a:r>
              <a:rPr lang="en-US" sz="3600" b="1" dirty="0" err="1">
                <a:solidFill>
                  <a:schemeClr val="bg1"/>
                </a:solidFill>
              </a:rPr>
              <a:t>afins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GOV – Site e </a:t>
            </a:r>
            <a:r>
              <a:rPr lang="en-US" sz="3600" b="1" dirty="0" err="1">
                <a:solidFill>
                  <a:schemeClr val="bg1"/>
                </a:solidFill>
              </a:rPr>
              <a:t>aplicativo</a:t>
            </a:r>
            <a:r>
              <a:rPr lang="en-US" sz="3600" b="1" dirty="0">
                <a:solidFill>
                  <a:schemeClr val="bg1"/>
                </a:solidFill>
              </a:rPr>
              <a:t> para </a:t>
            </a:r>
            <a:r>
              <a:rPr lang="en-US" sz="3600" b="1" dirty="0" err="1">
                <a:solidFill>
                  <a:schemeClr val="bg1"/>
                </a:solidFill>
              </a:rPr>
              <a:t>checar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vacinas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TSE – Site e </a:t>
            </a:r>
            <a:r>
              <a:rPr lang="en-US" sz="3600" b="1" dirty="0" err="1">
                <a:solidFill>
                  <a:schemeClr val="bg1"/>
                </a:solidFill>
              </a:rPr>
              <a:t>aplicativo</a:t>
            </a:r>
            <a:r>
              <a:rPr lang="en-US" sz="3600" b="1" dirty="0">
                <a:solidFill>
                  <a:schemeClr val="bg1"/>
                </a:solidFill>
              </a:rPr>
              <a:t> para </a:t>
            </a:r>
            <a:r>
              <a:rPr lang="en-US" sz="3600" b="1" dirty="0" err="1">
                <a:solidFill>
                  <a:schemeClr val="bg1"/>
                </a:solidFill>
              </a:rPr>
              <a:t>ter</a:t>
            </a:r>
            <a:r>
              <a:rPr lang="en-US" sz="3600" b="1" dirty="0">
                <a:solidFill>
                  <a:schemeClr val="bg1"/>
                </a:solidFill>
              </a:rPr>
              <a:t> o </a:t>
            </a:r>
            <a:r>
              <a:rPr lang="en-US" sz="3600" b="1" dirty="0" err="1">
                <a:solidFill>
                  <a:schemeClr val="bg1"/>
                </a:solidFill>
              </a:rPr>
              <a:t>titulo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eleitoral</a:t>
            </a:r>
            <a:r>
              <a:rPr lang="en-US" sz="3600" b="1" dirty="0">
                <a:solidFill>
                  <a:schemeClr val="bg1"/>
                </a:solidFill>
              </a:rPr>
              <a:t> online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7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Tema do Office</vt:lpstr>
      <vt:lpstr>SketchyVTI</vt:lpstr>
      <vt:lpstr>Curso capacitação de idosos ao uso do celular</vt:lpstr>
      <vt:lpstr>Aula 4 – segurança na web</vt:lpstr>
      <vt:lpstr>Cuidado com fake news</vt:lpstr>
      <vt:lpstr>certificado SSL</vt:lpstr>
      <vt:lpstr>antivírus</vt:lpstr>
      <vt:lpstr>Sites úteis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127</cp:revision>
  <dcterms:created xsi:type="dcterms:W3CDTF">2023-10-23T21:27:46Z</dcterms:created>
  <dcterms:modified xsi:type="dcterms:W3CDTF">2023-10-23T22:00:46Z</dcterms:modified>
</cp:coreProperties>
</file>