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99" r:id="rId5"/>
    <p:sldId id="267" r:id="rId6"/>
    <p:sldId id="275" r:id="rId7"/>
    <p:sldId id="258" r:id="rId8"/>
    <p:sldId id="268" r:id="rId9"/>
    <p:sldId id="296" r:id="rId10"/>
    <p:sldId id="295" r:id="rId11"/>
    <p:sldId id="297" r:id="rId12"/>
    <p:sldId id="300" r:id="rId13"/>
    <p:sldId id="259" r:id="rId14"/>
    <p:sldId id="294" r:id="rId15"/>
    <p:sldId id="291" r:id="rId16"/>
    <p:sldId id="292" r:id="rId17"/>
    <p:sldId id="301" r:id="rId18"/>
    <p:sldId id="298" r:id="rId19"/>
  </p:sldIdLst>
  <p:sldSz cx="9144000" cy="5143500" type="screen16x9"/>
  <p:notesSz cx="6858000" cy="9144000"/>
  <p:embeddedFontLst>
    <p:embeddedFont>
      <p:font typeface="Quantico" panose="020B060402020202020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F59FC-BF65-F91D-B5CF-2E1FB76190F9}" v="1155" dt="2023-10-20T20:58:51.364"/>
    <p1510:client id="{42DC62C9-9A2D-4A53-A16E-19915C5133E7}" v="925" dt="2023-11-20T19:46:15.999"/>
    <p1510:client id="{46E955CD-08E0-4084-CDE9-0AD8A2D8861A}" v="2662" dt="2023-10-20T23:39:06.103"/>
  </p1510:revLst>
</p1510:revInfo>
</file>

<file path=ppt/tableStyles.xml><?xml version="1.0" encoding="utf-8"?>
<a:tblStyleLst xmlns:a="http://schemas.openxmlformats.org/drawingml/2006/main" def="{B42F876A-E0CD-423D-BD69-678E7288F72B}">
  <a:tblStyle styleId="{B42F876A-E0CD-423D-BD69-678E7288F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Furchi" userId="66360e4bab1f7607" providerId="Windows Live" clId="Web-{42DC62C9-9A2D-4A53-A16E-19915C5133E7}"/>
    <pc:docChg chg="addSld modSld sldOrd">
      <pc:chgData name="Nathan Furchi" userId="66360e4bab1f7607" providerId="Windows Live" clId="Web-{42DC62C9-9A2D-4A53-A16E-19915C5133E7}" dt="2023-11-20T19:46:15.578" v="898" actId="20577"/>
      <pc:docMkLst>
        <pc:docMk/>
      </pc:docMkLst>
      <pc:sldChg chg="modSp">
        <pc:chgData name="Nathan Furchi" userId="66360e4bab1f7607" providerId="Windows Live" clId="Web-{42DC62C9-9A2D-4A53-A16E-19915C5133E7}" dt="2023-11-20T18:04:13.956" v="427" actId="20577"/>
        <pc:sldMkLst>
          <pc:docMk/>
          <pc:sldMk cId="0" sldId="257"/>
        </pc:sldMkLst>
        <pc:spChg chg="mod">
          <ac:chgData name="Nathan Furchi" userId="66360e4bab1f7607" providerId="Windows Live" clId="Web-{42DC62C9-9A2D-4A53-A16E-19915C5133E7}" dt="2023-11-20T18:04:13.956" v="427" actId="20577"/>
          <ac:spMkLst>
            <pc:docMk/>
            <pc:sldMk cId="0" sldId="257"/>
            <ac:spMk id="103" creationId="{00000000-0000-0000-0000-000000000000}"/>
          </ac:spMkLst>
        </pc:spChg>
      </pc:sldChg>
      <pc:sldChg chg="modSp ord">
        <pc:chgData name="Nathan Furchi" userId="66360e4bab1f7607" providerId="Windows Live" clId="Web-{42DC62C9-9A2D-4A53-A16E-19915C5133E7}" dt="2023-11-20T18:04:22.128" v="428"/>
        <pc:sldMkLst>
          <pc:docMk/>
          <pc:sldMk cId="0" sldId="258"/>
        </pc:sldMkLst>
        <pc:spChg chg="mod">
          <ac:chgData name="Nathan Furchi" userId="66360e4bab1f7607" providerId="Windows Live" clId="Web-{42DC62C9-9A2D-4A53-A16E-19915C5133E7}" dt="2023-11-20T17:26:08.285" v="92" actId="20577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5:54.816" v="88" actId="20577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5:58.910" v="89" actId="1076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6:17.957" v="93" actId="20577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6:55.239" v="99" actId="20577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6:27.442" v="95" actId="14100"/>
          <ac:spMkLst>
            <pc:docMk/>
            <pc:sldMk cId="0" sldId="258"/>
            <ac:spMk id="11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7:12.240" v="104" actId="14100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6:38.317" v="96" actId="20577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7:30.272" v="109" actId="14100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6:49.677" v="98" actId="14100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7:38.194" v="111" actId="20577"/>
          <ac:spMkLst>
            <pc:docMk/>
            <pc:sldMk cId="0" sldId="258"/>
            <ac:spMk id="124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26:03.004" v="91" actId="1076"/>
          <ac:grpSpMkLst>
            <pc:docMk/>
            <pc:sldMk cId="0" sldId="258"/>
            <ac:grpSpMk id="109" creationId="{00000000-0000-0000-0000-000000000000}"/>
          </ac:grpSpMkLst>
        </pc:grpChg>
        <pc:grpChg chg="mod">
          <ac:chgData name="Nathan Furchi" userId="66360e4bab1f7607" providerId="Windows Live" clId="Web-{42DC62C9-9A2D-4A53-A16E-19915C5133E7}" dt="2023-11-20T17:27:00.490" v="101" actId="1076"/>
          <ac:grpSpMkLst>
            <pc:docMk/>
            <pc:sldMk cId="0" sldId="258"/>
            <ac:grpSpMk id="119" creationId="{00000000-0000-0000-0000-000000000000}"/>
          </ac:grpSpMkLst>
        </pc:grpChg>
        <pc:grpChg chg="mod">
          <ac:chgData name="Nathan Furchi" userId="66360e4bab1f7607" providerId="Windows Live" clId="Web-{42DC62C9-9A2D-4A53-A16E-19915C5133E7}" dt="2023-11-20T17:27:17.990" v="106" actId="1076"/>
          <ac:grpSpMkLst>
            <pc:docMk/>
            <pc:sldMk cId="0" sldId="258"/>
            <ac:grpSpMk id="122" creationId="{00000000-0000-0000-0000-000000000000}"/>
          </ac:grpSpMkLst>
        </pc:grpChg>
        <pc:cxnChg chg="mod">
          <ac:chgData name="Nathan Furchi" userId="66360e4bab1f7607" providerId="Windows Live" clId="Web-{42DC62C9-9A2D-4A53-A16E-19915C5133E7}" dt="2023-11-20T17:26:03.004" v="91" actId="1076"/>
          <ac:cxnSpMkLst>
            <pc:docMk/>
            <pc:sldMk cId="0" sldId="258"/>
            <ac:cxnSpMk id="125" creationId="{00000000-0000-0000-0000-000000000000}"/>
          </ac:cxnSpMkLst>
        </pc:cxnChg>
        <pc:cxnChg chg="mod">
          <ac:chgData name="Nathan Furchi" userId="66360e4bab1f7607" providerId="Windows Live" clId="Web-{42DC62C9-9A2D-4A53-A16E-19915C5133E7}" dt="2023-11-20T17:27:17.990" v="106" actId="1076"/>
          <ac:cxnSpMkLst>
            <pc:docMk/>
            <pc:sldMk cId="0" sldId="258"/>
            <ac:cxnSpMk id="126" creationId="{00000000-0000-0000-0000-000000000000}"/>
          </ac:cxnSpMkLst>
        </pc:cxnChg>
        <pc:cxnChg chg="mod">
          <ac:chgData name="Nathan Furchi" userId="66360e4bab1f7607" providerId="Windows Live" clId="Web-{42DC62C9-9A2D-4A53-A16E-19915C5133E7}" dt="2023-11-20T17:26:27.442" v="95" actId="14100"/>
          <ac:cxnSpMkLst>
            <pc:docMk/>
            <pc:sldMk cId="0" sldId="258"/>
            <ac:cxnSpMk id="127" creationId="{00000000-0000-0000-0000-000000000000}"/>
          </ac:cxnSpMkLst>
        </pc:cxnChg>
        <pc:cxnChg chg="mod">
          <ac:chgData name="Nathan Furchi" userId="66360e4bab1f7607" providerId="Windows Live" clId="Web-{42DC62C9-9A2D-4A53-A16E-19915C5133E7}" dt="2023-11-20T17:27:00.490" v="101" actId="1076"/>
          <ac:cxnSpMkLst>
            <pc:docMk/>
            <pc:sldMk cId="0" sldId="258"/>
            <ac:cxnSpMk id="128" creationId="{00000000-0000-0000-0000-000000000000}"/>
          </ac:cxnSpMkLst>
        </pc:cxnChg>
      </pc:sldChg>
      <pc:sldChg chg="modSp">
        <pc:chgData name="Nathan Furchi" userId="66360e4bab1f7607" providerId="Windows Live" clId="Web-{42DC62C9-9A2D-4A53-A16E-19915C5133E7}" dt="2023-11-20T17:55:22.145" v="395" actId="1076"/>
        <pc:sldMkLst>
          <pc:docMk/>
          <pc:sldMk cId="0" sldId="259"/>
        </pc:sldMkLst>
        <pc:spChg chg="mod">
          <ac:chgData name="Nathan Furchi" userId="66360e4bab1f7607" providerId="Windows Live" clId="Web-{42DC62C9-9A2D-4A53-A16E-19915C5133E7}" dt="2023-11-20T17:37:32.288" v="215" actId="20577"/>
          <ac:spMkLst>
            <pc:docMk/>
            <pc:sldMk cId="0" sldId="259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55:16.723" v="394" actId="1076"/>
          <ac:grpSpMkLst>
            <pc:docMk/>
            <pc:sldMk cId="0" sldId="259"/>
            <ac:grpSpMk id="17" creationId="{B3ED21EC-562E-D4DE-1AC3-F35A520F0E52}"/>
          </ac:grpSpMkLst>
        </pc:grpChg>
        <pc:grpChg chg="mod">
          <ac:chgData name="Nathan Furchi" userId="66360e4bab1f7607" providerId="Windows Live" clId="Web-{42DC62C9-9A2D-4A53-A16E-19915C5133E7}" dt="2023-11-20T17:55:22.145" v="395" actId="1076"/>
          <ac:grpSpMkLst>
            <pc:docMk/>
            <pc:sldMk cId="0" sldId="259"/>
            <ac:grpSpMk id="31" creationId="{E40A2486-BA8E-12B0-E597-31CC8E290E98}"/>
          </ac:grpSpMkLst>
        </pc:grpChg>
      </pc:sldChg>
      <pc:sldChg chg="modSp">
        <pc:chgData name="Nathan Furchi" userId="66360e4bab1f7607" providerId="Windows Live" clId="Web-{42DC62C9-9A2D-4A53-A16E-19915C5133E7}" dt="2023-11-20T17:25:32.565" v="84" actId="20577"/>
        <pc:sldMkLst>
          <pc:docMk/>
          <pc:sldMk cId="0" sldId="267"/>
        </pc:sldMkLst>
        <pc:spChg chg="mod">
          <ac:chgData name="Nathan Furchi" userId="66360e4bab1f7607" providerId="Windows Live" clId="Web-{42DC62C9-9A2D-4A53-A16E-19915C5133E7}" dt="2023-11-20T17:24:19.735" v="56" actId="20577"/>
          <ac:spMkLst>
            <pc:docMk/>
            <pc:sldMk cId="0" sldId="267"/>
            <ac:spMk id="59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4:22.220" v="57" actId="20577"/>
          <ac:spMkLst>
            <pc:docMk/>
            <pc:sldMk cId="0" sldId="267"/>
            <ac:spMk id="591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4:17.282" v="54" actId="20577"/>
          <ac:spMkLst>
            <pc:docMk/>
            <pc:sldMk cId="0" sldId="267"/>
            <ac:spMk id="595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4:19.063" v="55" actId="20577"/>
          <ac:spMkLst>
            <pc:docMk/>
            <pc:sldMk cId="0" sldId="267"/>
            <ac:spMk id="596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4:58.689" v="72" actId="14100"/>
          <ac:spMkLst>
            <pc:docMk/>
            <pc:sldMk cId="0" sldId="267"/>
            <ac:spMk id="60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4:29.142" v="61" actId="20577"/>
          <ac:spMkLst>
            <pc:docMk/>
            <pc:sldMk cId="0" sldId="267"/>
            <ac:spMk id="601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5:20.644" v="80" actId="14100"/>
          <ac:spMkLst>
            <pc:docMk/>
            <pc:sldMk cId="0" sldId="267"/>
            <ac:spMk id="605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25:32.565" v="84" actId="20577"/>
          <ac:spMkLst>
            <pc:docMk/>
            <pc:sldMk cId="0" sldId="267"/>
            <ac:spMk id="606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23:15.140" v="40" actId="1076"/>
          <ac:grpSpMkLst>
            <pc:docMk/>
            <pc:sldMk cId="0" sldId="267"/>
            <ac:grpSpMk id="587" creationId="{00000000-0000-0000-0000-000000000000}"/>
          </ac:grpSpMkLst>
        </pc:grpChg>
        <pc:cxnChg chg="mod">
          <ac:chgData name="Nathan Furchi" userId="66360e4bab1f7607" providerId="Windows Live" clId="Web-{42DC62C9-9A2D-4A53-A16E-19915C5133E7}" dt="2023-11-20T17:23:15.140" v="40" actId="1076"/>
          <ac:cxnSpMkLst>
            <pc:docMk/>
            <pc:sldMk cId="0" sldId="267"/>
            <ac:cxnSpMk id="608" creationId="{00000000-0000-0000-0000-000000000000}"/>
          </ac:cxnSpMkLst>
        </pc:cxnChg>
      </pc:sldChg>
      <pc:sldChg chg="modSp">
        <pc:chgData name="Nathan Furchi" userId="66360e4bab1f7607" providerId="Windows Live" clId="Web-{42DC62C9-9A2D-4A53-A16E-19915C5133E7}" dt="2023-11-20T17:33:06.437" v="177" actId="20577"/>
        <pc:sldMkLst>
          <pc:docMk/>
          <pc:sldMk cId="0" sldId="268"/>
        </pc:sldMkLst>
        <pc:spChg chg="mod">
          <ac:chgData name="Nathan Furchi" userId="66360e4bab1f7607" providerId="Windows Live" clId="Web-{42DC62C9-9A2D-4A53-A16E-19915C5133E7}" dt="2023-11-20T17:32:50.452" v="175" actId="20577"/>
          <ac:spMkLst>
            <pc:docMk/>
            <pc:sldMk cId="0" sldId="268"/>
            <ac:spMk id="639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1:58.232" v="161" actId="14100"/>
          <ac:spMkLst>
            <pc:docMk/>
            <pc:sldMk cId="0" sldId="268"/>
            <ac:spMk id="64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2:45.327" v="173" actId="20577"/>
          <ac:spMkLst>
            <pc:docMk/>
            <pc:sldMk cId="0" sldId="268"/>
            <ac:spMk id="643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2:05.670" v="163" actId="20577"/>
          <ac:spMkLst>
            <pc:docMk/>
            <pc:sldMk cId="0" sldId="268"/>
            <ac:spMk id="644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3:01.656" v="176" actId="20577"/>
          <ac:spMkLst>
            <pc:docMk/>
            <pc:sldMk cId="0" sldId="268"/>
            <ac:spMk id="64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2:39.733" v="172" actId="14100"/>
          <ac:spMkLst>
            <pc:docMk/>
            <pc:sldMk cId="0" sldId="268"/>
            <ac:spMk id="648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3:06.437" v="177" actId="20577"/>
          <ac:spMkLst>
            <pc:docMk/>
            <pc:sldMk cId="0" sldId="268"/>
            <ac:spMk id="651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2:29.874" v="170" actId="14100"/>
          <ac:spMkLst>
            <pc:docMk/>
            <pc:sldMk cId="0" sldId="268"/>
            <ac:spMk id="652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32:12.889" v="165" actId="1076"/>
          <ac:grpSpMkLst>
            <pc:docMk/>
            <pc:sldMk cId="0" sldId="268"/>
            <ac:grpSpMk id="645" creationId="{00000000-0000-0000-0000-000000000000}"/>
          </ac:grpSpMkLst>
        </pc:grpChg>
      </pc:sldChg>
      <pc:sldChg chg="modSp">
        <pc:chgData name="Nathan Furchi" userId="66360e4bab1f7607" providerId="Windows Live" clId="Web-{42DC62C9-9A2D-4A53-A16E-19915C5133E7}" dt="2023-11-20T17:31:45.825" v="158" actId="1076"/>
        <pc:sldMkLst>
          <pc:docMk/>
          <pc:sldMk cId="0" sldId="275"/>
        </pc:sldMkLst>
        <pc:spChg chg="mod">
          <ac:chgData name="Nathan Furchi" userId="66360e4bab1f7607" providerId="Windows Live" clId="Web-{42DC62C9-9A2D-4A53-A16E-19915C5133E7}" dt="2023-11-20T17:29:33.212" v="135" actId="1076"/>
          <ac:spMkLst>
            <pc:docMk/>
            <pc:sldMk cId="0" sldId="275"/>
            <ac:spMk id="943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1:39.810" v="157" actId="20577"/>
          <ac:spMkLst>
            <pc:docMk/>
            <pc:sldMk cId="0" sldId="275"/>
            <ac:spMk id="944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0:48.590" v="149" actId="20577"/>
          <ac:spMkLst>
            <pc:docMk/>
            <pc:sldMk cId="0" sldId="275"/>
            <ac:spMk id="946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1:07.934" v="154" actId="1076"/>
          <ac:spMkLst>
            <pc:docMk/>
            <pc:sldMk cId="0" sldId="275"/>
            <ac:spMk id="94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0:01.620" v="141" actId="20577"/>
          <ac:spMkLst>
            <pc:docMk/>
            <pc:sldMk cId="0" sldId="275"/>
            <ac:spMk id="949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0:37.730" v="147" actId="1076"/>
          <ac:spMkLst>
            <pc:docMk/>
            <pc:sldMk cId="0" sldId="275"/>
            <ac:spMk id="950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31:45.825" v="158" actId="1076"/>
          <ac:grpSpMkLst>
            <pc:docMk/>
            <pc:sldMk cId="0" sldId="275"/>
            <ac:grpSpMk id="942" creationId="{00000000-0000-0000-0000-000000000000}"/>
          </ac:grpSpMkLst>
        </pc:grpChg>
        <pc:grpChg chg="mod">
          <ac:chgData name="Nathan Furchi" userId="66360e4bab1f7607" providerId="Windows Live" clId="Web-{42DC62C9-9A2D-4A53-A16E-19915C5133E7}" dt="2023-11-20T17:31:22.215" v="156" actId="1076"/>
          <ac:grpSpMkLst>
            <pc:docMk/>
            <pc:sldMk cId="0" sldId="275"/>
            <ac:grpSpMk id="945" creationId="{00000000-0000-0000-0000-000000000000}"/>
          </ac:grpSpMkLst>
        </pc:grpChg>
        <pc:grpChg chg="mod">
          <ac:chgData name="Nathan Furchi" userId="66360e4bab1f7607" providerId="Windows Live" clId="Web-{42DC62C9-9A2D-4A53-A16E-19915C5133E7}" dt="2023-11-20T17:30:13.292" v="143" actId="1076"/>
          <ac:grpSpMkLst>
            <pc:docMk/>
            <pc:sldMk cId="0" sldId="275"/>
            <ac:grpSpMk id="948" creationId="{00000000-0000-0000-0000-000000000000}"/>
          </ac:grpSpMkLst>
        </pc:grpChg>
      </pc:sldChg>
      <pc:sldChg chg="modSp">
        <pc:chgData name="Nathan Furchi" userId="66360e4bab1f7607" providerId="Windows Live" clId="Web-{42DC62C9-9A2D-4A53-A16E-19915C5133E7}" dt="2023-11-20T17:55:47.583" v="399" actId="1076"/>
        <pc:sldMkLst>
          <pc:docMk/>
          <pc:sldMk cId="1263947721" sldId="291"/>
        </pc:sldMkLst>
        <pc:spChg chg="mod">
          <ac:chgData name="Nathan Furchi" userId="66360e4bab1f7607" providerId="Windows Live" clId="Web-{42DC62C9-9A2D-4A53-A16E-19915C5133E7}" dt="2023-11-20T17:52:47.219" v="367" actId="1076"/>
          <ac:spMkLst>
            <pc:docMk/>
            <pc:sldMk cId="1263947721" sldId="291"/>
            <ac:spMk id="18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52:06.374" v="361" actId="20577"/>
          <ac:spMkLst>
            <pc:docMk/>
            <pc:sldMk cId="1263947721" sldId="291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55:45.067" v="398" actId="1076"/>
          <ac:grpSpMkLst>
            <pc:docMk/>
            <pc:sldMk cId="1263947721" sldId="291"/>
            <ac:grpSpMk id="18" creationId="{0AC120D0-CB5F-AD71-D42E-8A5BDB6C2E07}"/>
          </ac:grpSpMkLst>
        </pc:grpChg>
        <pc:grpChg chg="mod">
          <ac:chgData name="Nathan Furchi" userId="66360e4bab1f7607" providerId="Windows Live" clId="Web-{42DC62C9-9A2D-4A53-A16E-19915C5133E7}" dt="2023-11-20T17:55:47.583" v="399" actId="1076"/>
          <ac:grpSpMkLst>
            <pc:docMk/>
            <pc:sldMk cId="1263947721" sldId="291"/>
            <ac:grpSpMk id="32" creationId="{3DBE70DD-B853-F203-A8FD-0E9AE3E6BEA1}"/>
          </ac:grpSpMkLst>
        </pc:grpChg>
        <pc:grpChg chg="mod">
          <ac:chgData name="Nathan Furchi" userId="66360e4bab1f7607" providerId="Windows Live" clId="Web-{42DC62C9-9A2D-4A53-A16E-19915C5133E7}" dt="2023-11-20T17:53:16.360" v="368" actId="1076"/>
          <ac:grpSpMkLst>
            <pc:docMk/>
            <pc:sldMk cId="1263947721" sldId="291"/>
            <ac:grpSpMk id="179" creationId="{00000000-0000-0000-0000-000000000000}"/>
          </ac:grpSpMkLst>
        </pc:grpChg>
      </pc:sldChg>
      <pc:sldChg chg="modSp">
        <pc:chgData name="Nathan Furchi" userId="66360e4bab1f7607" providerId="Windows Live" clId="Web-{42DC62C9-9A2D-4A53-A16E-19915C5133E7}" dt="2023-11-20T17:54:44.644" v="389" actId="1076"/>
        <pc:sldMkLst>
          <pc:docMk/>
          <pc:sldMk cId="3235299345" sldId="292"/>
        </pc:sldMkLst>
        <pc:spChg chg="mod">
          <ac:chgData name="Nathan Furchi" userId="66360e4bab1f7607" providerId="Windows Live" clId="Web-{42DC62C9-9A2D-4A53-A16E-19915C5133E7}" dt="2023-11-20T17:53:41.939" v="376" actId="14100"/>
          <ac:spMkLst>
            <pc:docMk/>
            <pc:sldMk cId="3235299345" sldId="292"/>
            <ac:spMk id="18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53:32.392" v="373" actId="14100"/>
          <ac:spMkLst>
            <pc:docMk/>
            <pc:sldMk cId="3235299345" sldId="292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54:40.144" v="388" actId="1076"/>
          <ac:grpSpMkLst>
            <pc:docMk/>
            <pc:sldMk cId="3235299345" sldId="292"/>
            <ac:grpSpMk id="18" creationId="{6C075BB8-78AB-311E-F68A-10DE7F23743F}"/>
          </ac:grpSpMkLst>
        </pc:grpChg>
        <pc:grpChg chg="mod">
          <ac:chgData name="Nathan Furchi" userId="66360e4bab1f7607" providerId="Windows Live" clId="Web-{42DC62C9-9A2D-4A53-A16E-19915C5133E7}" dt="2023-11-20T17:54:44.644" v="389" actId="1076"/>
          <ac:grpSpMkLst>
            <pc:docMk/>
            <pc:sldMk cId="3235299345" sldId="292"/>
            <ac:grpSpMk id="32" creationId="{20ACDCF5-9BD9-3CE6-F67F-69C5B7825586}"/>
          </ac:grpSpMkLst>
        </pc:grpChg>
        <pc:grpChg chg="mod">
          <ac:chgData name="Nathan Furchi" userId="66360e4bab1f7607" providerId="Windows Live" clId="Web-{42DC62C9-9A2D-4A53-A16E-19915C5133E7}" dt="2023-11-20T17:53:58.221" v="377" actId="1076"/>
          <ac:grpSpMkLst>
            <pc:docMk/>
            <pc:sldMk cId="3235299345" sldId="292"/>
            <ac:grpSpMk id="179" creationId="{00000000-0000-0000-0000-000000000000}"/>
          </ac:grpSpMkLst>
        </pc:grpChg>
      </pc:sldChg>
      <pc:sldChg chg="modSp">
        <pc:chgData name="Nathan Furchi" userId="66360e4bab1f7607" providerId="Windows Live" clId="Web-{42DC62C9-9A2D-4A53-A16E-19915C5133E7}" dt="2023-11-20T17:54:53.754" v="391" actId="1076"/>
        <pc:sldMkLst>
          <pc:docMk/>
          <pc:sldMk cId="660865962" sldId="294"/>
        </pc:sldMkLst>
        <pc:spChg chg="mod">
          <ac:chgData name="Nathan Furchi" userId="66360e4bab1f7607" providerId="Windows Live" clId="Web-{42DC62C9-9A2D-4A53-A16E-19915C5133E7}" dt="2023-11-20T17:54:21.253" v="384" actId="14100"/>
          <ac:spMkLst>
            <pc:docMk/>
            <pc:sldMk cId="660865962" sldId="294"/>
            <ac:spMk id="180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54:09.752" v="379" actId="20577"/>
          <ac:spMkLst>
            <pc:docMk/>
            <pc:sldMk cId="660865962" sldId="294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54:51.191" v="390" actId="1076"/>
          <ac:grpSpMkLst>
            <pc:docMk/>
            <pc:sldMk cId="660865962" sldId="294"/>
            <ac:grpSpMk id="17" creationId="{B3ED21EC-562E-D4DE-1AC3-F35A520F0E52}"/>
          </ac:grpSpMkLst>
        </pc:grpChg>
        <pc:grpChg chg="mod">
          <ac:chgData name="Nathan Furchi" userId="66360e4bab1f7607" providerId="Windows Live" clId="Web-{42DC62C9-9A2D-4A53-A16E-19915C5133E7}" dt="2023-11-20T17:54:53.754" v="391" actId="1076"/>
          <ac:grpSpMkLst>
            <pc:docMk/>
            <pc:sldMk cId="660865962" sldId="294"/>
            <ac:grpSpMk id="31" creationId="{E40A2486-BA8E-12B0-E597-31CC8E290E98}"/>
          </ac:grpSpMkLst>
        </pc:grpChg>
        <pc:grpChg chg="mod">
          <ac:chgData name="Nathan Furchi" userId="66360e4bab1f7607" providerId="Windows Live" clId="Web-{42DC62C9-9A2D-4A53-A16E-19915C5133E7}" dt="2023-11-20T17:54:24.940" v="385" actId="1076"/>
          <ac:grpSpMkLst>
            <pc:docMk/>
            <pc:sldMk cId="660865962" sldId="294"/>
            <ac:grpSpMk id="179" creationId="{00000000-0000-0000-0000-000000000000}"/>
          </ac:grpSpMkLst>
        </pc:grpChg>
      </pc:sldChg>
      <pc:sldChg chg="modSp">
        <pc:chgData name="Nathan Furchi" userId="66360e4bab1f7607" providerId="Windows Live" clId="Web-{42DC62C9-9A2D-4A53-A16E-19915C5133E7}" dt="2023-11-20T17:38:44.884" v="226" actId="1076"/>
        <pc:sldMkLst>
          <pc:docMk/>
          <pc:sldMk cId="1199818367" sldId="295"/>
        </pc:sldMkLst>
        <pc:spChg chg="mod">
          <ac:chgData name="Nathan Furchi" userId="66360e4bab1f7607" providerId="Windows Live" clId="Web-{42DC62C9-9A2D-4A53-A16E-19915C5133E7}" dt="2023-11-20T17:33:52.282" v="186" actId="20577"/>
          <ac:spMkLst>
            <pc:docMk/>
            <pc:sldMk cId="1199818367" sldId="295"/>
            <ac:spMk id="17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4:33.752" v="194" actId="1076"/>
          <ac:spMkLst>
            <pc:docMk/>
            <pc:sldMk cId="1199818367" sldId="295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38:40.696" v="225" actId="1076"/>
          <ac:grpSpMkLst>
            <pc:docMk/>
            <pc:sldMk cId="1199818367" sldId="295"/>
            <ac:grpSpMk id="18" creationId="{0AC120D0-CB5F-AD71-D42E-8A5BDB6C2E07}"/>
          </ac:grpSpMkLst>
        </pc:grpChg>
        <pc:grpChg chg="mod">
          <ac:chgData name="Nathan Furchi" userId="66360e4bab1f7607" providerId="Windows Live" clId="Web-{42DC62C9-9A2D-4A53-A16E-19915C5133E7}" dt="2023-11-20T17:38:44.884" v="226" actId="1076"/>
          <ac:grpSpMkLst>
            <pc:docMk/>
            <pc:sldMk cId="1199818367" sldId="295"/>
            <ac:grpSpMk id="32" creationId="{3DBE70DD-B853-F203-A8FD-0E9AE3E6BEA1}"/>
          </ac:grpSpMkLst>
        </pc:grpChg>
        <pc:picChg chg="mod">
          <ac:chgData name="Nathan Furchi" userId="66360e4bab1f7607" providerId="Windows Live" clId="Web-{42DC62C9-9A2D-4A53-A16E-19915C5133E7}" dt="2023-11-20T17:34:46.658" v="198" actId="1076"/>
          <ac:picMkLst>
            <pc:docMk/>
            <pc:sldMk cId="1199818367" sldId="295"/>
            <ac:picMk id="2" creationId="{91789209-3332-B149-2F81-883596DEF3FF}"/>
          </ac:picMkLst>
        </pc:picChg>
      </pc:sldChg>
      <pc:sldChg chg="modSp ord">
        <pc:chgData name="Nathan Furchi" userId="66360e4bab1f7607" providerId="Windows Live" clId="Web-{42DC62C9-9A2D-4A53-A16E-19915C5133E7}" dt="2023-11-20T17:38:51.696" v="228" actId="1076"/>
        <pc:sldMkLst>
          <pc:docMk/>
          <pc:sldMk cId="4069906254" sldId="296"/>
        </pc:sldMkLst>
        <pc:spChg chg="mod">
          <ac:chgData name="Nathan Furchi" userId="66360e4bab1f7607" providerId="Windows Live" clId="Web-{42DC62C9-9A2D-4A53-A16E-19915C5133E7}" dt="2023-11-20T17:33:46.844" v="184" actId="20577"/>
          <ac:spMkLst>
            <pc:docMk/>
            <pc:sldMk cId="4069906254" sldId="296"/>
            <ac:spMk id="17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35:39.707" v="210" actId="14100"/>
          <ac:spMkLst>
            <pc:docMk/>
            <pc:sldMk cId="4069906254" sldId="296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38:51.696" v="228" actId="1076"/>
          <ac:grpSpMkLst>
            <pc:docMk/>
            <pc:sldMk cId="4069906254" sldId="296"/>
            <ac:grpSpMk id="18" creationId="{0AC120D0-CB5F-AD71-D42E-8A5BDB6C2E07}"/>
          </ac:grpSpMkLst>
        </pc:grpChg>
        <pc:grpChg chg="mod">
          <ac:chgData name="Nathan Furchi" userId="66360e4bab1f7607" providerId="Windows Live" clId="Web-{42DC62C9-9A2D-4A53-A16E-19915C5133E7}" dt="2023-11-20T17:38:24.711" v="222" actId="1076"/>
          <ac:grpSpMkLst>
            <pc:docMk/>
            <pc:sldMk cId="4069906254" sldId="296"/>
            <ac:grpSpMk id="32" creationId="{3DBE70DD-B853-F203-A8FD-0E9AE3E6BEA1}"/>
          </ac:grpSpMkLst>
        </pc:grpChg>
        <pc:picChg chg="mod">
          <ac:chgData name="Nathan Furchi" userId="66360e4bab1f7607" providerId="Windows Live" clId="Web-{42DC62C9-9A2D-4A53-A16E-19915C5133E7}" dt="2023-11-20T17:35:17.581" v="205" actId="1076"/>
          <ac:picMkLst>
            <pc:docMk/>
            <pc:sldMk cId="4069906254" sldId="296"/>
            <ac:picMk id="3" creationId="{F015DC1F-6DF2-1B38-138C-3950AA33E330}"/>
          </ac:picMkLst>
        </pc:picChg>
      </pc:sldChg>
      <pc:sldChg chg="modSp">
        <pc:chgData name="Nathan Furchi" userId="66360e4bab1f7607" providerId="Windows Live" clId="Web-{42DC62C9-9A2D-4A53-A16E-19915C5133E7}" dt="2023-11-20T17:55:32.770" v="397" actId="1076"/>
        <pc:sldMkLst>
          <pc:docMk/>
          <pc:sldMk cId="1981588323" sldId="297"/>
        </pc:sldMkLst>
        <pc:grpChg chg="mod">
          <ac:chgData name="Nathan Furchi" userId="66360e4bab1f7607" providerId="Windows Live" clId="Web-{42DC62C9-9A2D-4A53-A16E-19915C5133E7}" dt="2023-11-20T17:55:29.286" v="396" actId="1076"/>
          <ac:grpSpMkLst>
            <pc:docMk/>
            <pc:sldMk cId="1981588323" sldId="297"/>
            <ac:grpSpMk id="18" creationId="{0AC120D0-CB5F-AD71-D42E-8A5BDB6C2E07}"/>
          </ac:grpSpMkLst>
        </pc:grpChg>
        <pc:grpChg chg="mod">
          <ac:chgData name="Nathan Furchi" userId="66360e4bab1f7607" providerId="Windows Live" clId="Web-{42DC62C9-9A2D-4A53-A16E-19915C5133E7}" dt="2023-11-20T17:55:32.770" v="397" actId="1076"/>
          <ac:grpSpMkLst>
            <pc:docMk/>
            <pc:sldMk cId="1981588323" sldId="297"/>
            <ac:grpSpMk id="32" creationId="{3DBE70DD-B853-F203-A8FD-0E9AE3E6BEA1}"/>
          </ac:grpSpMkLst>
        </pc:grpChg>
        <pc:picChg chg="mod">
          <ac:chgData name="Nathan Furchi" userId="66360e4bab1f7607" providerId="Windows Live" clId="Web-{42DC62C9-9A2D-4A53-A16E-19915C5133E7}" dt="2023-11-20T17:34:12.986" v="190" actId="1076"/>
          <ac:picMkLst>
            <pc:docMk/>
            <pc:sldMk cId="1981588323" sldId="297"/>
            <ac:picMk id="3" creationId="{41D0ABCE-ED37-812C-D85A-96BB462B90CE}"/>
          </ac:picMkLst>
        </pc:picChg>
      </pc:sldChg>
      <pc:sldChg chg="modSp add replId">
        <pc:chgData name="Nathan Furchi" userId="66360e4bab1f7607" providerId="Windows Live" clId="Web-{42DC62C9-9A2D-4A53-A16E-19915C5133E7}" dt="2023-11-20T18:04:06.784" v="425" actId="20577"/>
        <pc:sldMkLst>
          <pc:docMk/>
          <pc:sldMk cId="3903399148" sldId="299"/>
        </pc:sldMkLst>
        <pc:spChg chg="mod">
          <ac:chgData name="Nathan Furchi" userId="66360e4bab1f7607" providerId="Windows Live" clId="Web-{42DC62C9-9A2D-4A53-A16E-19915C5133E7}" dt="2023-11-20T18:04:06.784" v="425" actId="20577"/>
          <ac:spMkLst>
            <pc:docMk/>
            <pc:sldMk cId="3903399148" sldId="299"/>
            <ac:spMk id="103" creationId="{00000000-0000-0000-0000-000000000000}"/>
          </ac:spMkLst>
        </pc:spChg>
      </pc:sldChg>
      <pc:sldChg chg="addSp delSp modSp add ord replId">
        <pc:chgData name="Nathan Furchi" userId="66360e4bab1f7607" providerId="Windows Live" clId="Web-{42DC62C9-9A2D-4A53-A16E-19915C5133E7}" dt="2023-11-20T17:55:07.488" v="393" actId="1076"/>
        <pc:sldMkLst>
          <pc:docMk/>
          <pc:sldMk cId="2050777475" sldId="300"/>
        </pc:sldMkLst>
        <pc:spChg chg="mod">
          <ac:chgData name="Nathan Furchi" userId="66360e4bab1f7607" providerId="Windows Live" clId="Web-{42DC62C9-9A2D-4A53-A16E-19915C5133E7}" dt="2023-11-20T17:48:30.071" v="264" actId="20577"/>
          <ac:spMkLst>
            <pc:docMk/>
            <pc:sldMk cId="2050777475" sldId="300"/>
            <ac:spMk id="177" creationId="{00000000-0000-0000-0000-000000000000}"/>
          </ac:spMkLst>
        </pc:spChg>
        <pc:spChg chg="mod">
          <ac:chgData name="Nathan Furchi" userId="66360e4bab1f7607" providerId="Windows Live" clId="Web-{42DC62C9-9A2D-4A53-A16E-19915C5133E7}" dt="2023-11-20T17:50:41.919" v="350" actId="20577"/>
          <ac:spMkLst>
            <pc:docMk/>
            <pc:sldMk cId="2050777475" sldId="300"/>
            <ac:spMk id="181" creationId="{00000000-0000-0000-0000-000000000000}"/>
          </ac:spMkLst>
        </pc:spChg>
        <pc:grpChg chg="mod">
          <ac:chgData name="Nathan Furchi" userId="66360e4bab1f7607" providerId="Windows Live" clId="Web-{42DC62C9-9A2D-4A53-A16E-19915C5133E7}" dt="2023-11-20T17:55:07.488" v="393" actId="1076"/>
          <ac:grpSpMkLst>
            <pc:docMk/>
            <pc:sldMk cId="2050777475" sldId="300"/>
            <ac:grpSpMk id="18" creationId="{0AC120D0-CB5F-AD71-D42E-8A5BDB6C2E07}"/>
          </ac:grpSpMkLst>
        </pc:grpChg>
        <pc:grpChg chg="mod">
          <ac:chgData name="Nathan Furchi" userId="66360e4bab1f7607" providerId="Windows Live" clId="Web-{42DC62C9-9A2D-4A53-A16E-19915C5133E7}" dt="2023-11-20T17:55:00.238" v="392" actId="1076"/>
          <ac:grpSpMkLst>
            <pc:docMk/>
            <pc:sldMk cId="2050777475" sldId="300"/>
            <ac:grpSpMk id="32" creationId="{3DBE70DD-B853-F203-A8FD-0E9AE3E6BEA1}"/>
          </ac:grpSpMkLst>
        </pc:grpChg>
        <pc:picChg chg="del">
          <ac:chgData name="Nathan Furchi" userId="66360e4bab1f7607" providerId="Windows Live" clId="Web-{42DC62C9-9A2D-4A53-A16E-19915C5133E7}" dt="2023-11-20T17:50:43.309" v="351"/>
          <ac:picMkLst>
            <pc:docMk/>
            <pc:sldMk cId="2050777475" sldId="300"/>
            <ac:picMk id="2" creationId="{91789209-3332-B149-2F81-883596DEF3FF}"/>
          </ac:picMkLst>
        </pc:picChg>
        <pc:picChg chg="add mod">
          <ac:chgData name="Nathan Furchi" userId="66360e4bab1f7607" providerId="Windows Live" clId="Web-{42DC62C9-9A2D-4A53-A16E-19915C5133E7}" dt="2023-11-20T17:51:04.950" v="353" actId="1076"/>
          <ac:picMkLst>
            <pc:docMk/>
            <pc:sldMk cId="2050777475" sldId="300"/>
            <ac:picMk id="3" creationId="{053920B1-01DE-2B73-62A6-27A4B0B52A2F}"/>
          </ac:picMkLst>
        </pc:picChg>
      </pc:sldChg>
      <pc:sldChg chg="addSp delSp modSp add replId">
        <pc:chgData name="Nathan Furchi" userId="66360e4bab1f7607" providerId="Windows Live" clId="Web-{42DC62C9-9A2D-4A53-A16E-19915C5133E7}" dt="2023-11-20T19:46:15.578" v="898" actId="20577"/>
        <pc:sldMkLst>
          <pc:docMk/>
          <pc:sldMk cId="3833868656" sldId="301"/>
        </pc:sldMkLst>
        <pc:spChg chg="mod">
          <ac:chgData name="Nathan Furchi" userId="66360e4bab1f7607" providerId="Windows Live" clId="Web-{42DC62C9-9A2D-4A53-A16E-19915C5133E7}" dt="2023-11-20T19:15:49.581" v="440" actId="20577"/>
          <ac:spMkLst>
            <pc:docMk/>
            <pc:sldMk cId="3833868656" sldId="301"/>
            <ac:spMk id="177" creationId="{00000000-0000-0000-0000-000000000000}"/>
          </ac:spMkLst>
        </pc:spChg>
        <pc:spChg chg="mod topLvl">
          <ac:chgData name="Nathan Furchi" userId="66360e4bab1f7607" providerId="Windows Live" clId="Web-{42DC62C9-9A2D-4A53-A16E-19915C5133E7}" dt="2023-11-20T19:38:41.270" v="662"/>
          <ac:spMkLst>
            <pc:docMk/>
            <pc:sldMk cId="3833868656" sldId="301"/>
            <ac:spMk id="180" creationId="{00000000-0000-0000-0000-000000000000}"/>
          </ac:spMkLst>
        </pc:spChg>
        <pc:spChg chg="add del mod topLvl">
          <ac:chgData name="Nathan Furchi" userId="66360e4bab1f7607" providerId="Windows Live" clId="Web-{42DC62C9-9A2D-4A53-A16E-19915C5133E7}" dt="2023-11-20T19:46:15.578" v="898" actId="20577"/>
          <ac:spMkLst>
            <pc:docMk/>
            <pc:sldMk cId="3833868656" sldId="301"/>
            <ac:spMk id="181" creationId="{00000000-0000-0000-0000-000000000000}"/>
          </ac:spMkLst>
        </pc:spChg>
        <pc:grpChg chg="add del mod">
          <ac:chgData name="Nathan Furchi" userId="66360e4bab1f7607" providerId="Windows Live" clId="Web-{42DC62C9-9A2D-4A53-A16E-19915C5133E7}" dt="2023-11-20T19:38:41.270" v="662"/>
          <ac:grpSpMkLst>
            <pc:docMk/>
            <pc:sldMk cId="3833868656" sldId="301"/>
            <ac:grpSpMk id="179" creationId="{00000000-0000-0000-0000-000000000000}"/>
          </ac:grpSpMkLst>
        </pc:grpChg>
        <pc:picChg chg="del">
          <ac:chgData name="Nathan Furchi" userId="66360e4bab1f7607" providerId="Windows Live" clId="Web-{42DC62C9-9A2D-4A53-A16E-19915C5133E7}" dt="2023-11-20T19:15:44.112" v="430"/>
          <ac:picMkLst>
            <pc:docMk/>
            <pc:sldMk cId="3833868656" sldId="301"/>
            <ac:picMk id="2" creationId="{0176968C-1DCE-D067-0BEC-979E1939EB61}"/>
          </ac:picMkLst>
        </pc:picChg>
        <pc:picChg chg="del">
          <ac:chgData name="Nathan Furchi" userId="66360e4bab1f7607" providerId="Windows Live" clId="Web-{42DC62C9-9A2D-4A53-A16E-19915C5133E7}" dt="2023-11-20T19:15:44.581" v="431"/>
          <ac:picMkLst>
            <pc:docMk/>
            <pc:sldMk cId="3833868656" sldId="301"/>
            <ac:picMk id="4" creationId="{890E10D5-6983-63BA-825B-EDD1E52591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3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7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7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9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12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0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9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76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d94438e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d94438e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8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949169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Introdução</a:t>
            </a:r>
            <a:r>
              <a:rPr lang="en" dirty="0"/>
              <a:t> a </a:t>
            </a:r>
            <a:r>
              <a:rPr lang="en" dirty="0" err="1"/>
              <a:t>programação</a:t>
            </a:r>
            <a:endParaRPr lang="en" dirty="0" err="1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733447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Conceitos</a:t>
            </a:r>
            <a:r>
              <a:rPr lang="en" dirty="0"/>
              <a:t> e </a:t>
            </a:r>
            <a:r>
              <a:rPr lang="en" dirty="0" err="1"/>
              <a:t>Práticas</a:t>
            </a: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Entrada e </a:t>
            </a:r>
            <a:r>
              <a:rPr lang="en" dirty="0" err="1"/>
              <a:t>Saída</a:t>
            </a:r>
            <a:r>
              <a:rPr lang="en" dirty="0"/>
              <a:t> de Dados</a:t>
            </a:r>
            <a:endParaRPr dirty="0" err="1"/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1030612" y="4395433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7771459" y="4391717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1D0ABCE-ED37-812C-D85A-96BB462B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46" y="1727979"/>
            <a:ext cx="6737871" cy="20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Estrutura </a:t>
            </a:r>
            <a:r>
              <a:rPr lang="en" dirty="0" err="1"/>
              <a:t>Condicional</a:t>
            </a:r>
            <a:r>
              <a:rPr lang="en" dirty="0"/>
              <a:t> Simples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2288537" y="1351809"/>
            <a:ext cx="4364733" cy="13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Condição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Simples: é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usada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quando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 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desejamos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executar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um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bloco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apenas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com a </a:t>
            </a:r>
            <a:r>
              <a:rPr lang="en" sz="20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condição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 for </a:t>
            </a:r>
            <a:r>
              <a:rPr lang="en" sz="20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verdadeira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.</a:t>
            </a:r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6174112" y="4141433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2469209" y="4169467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53920B1-01DE-2B73-62A6-27A4B0B5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25" y="3096969"/>
            <a:ext cx="2743200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1183619" y="1912257"/>
            <a:ext cx="6773714" cy="1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São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combinações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 de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valores</a:t>
            </a:r>
            <a:r>
              <a:rPr lang="en" sz="2000" b="1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variáveis</a:t>
            </a:r>
            <a:r>
              <a:rPr lang="en" sz="2000" b="1" dirty="0">
                <a:solidFill>
                  <a:schemeClr val="tx1"/>
                </a:solidFill>
                <a:latin typeface="Source Code Pro"/>
                <a:ea typeface="Source Code Pro"/>
              </a:rPr>
              <a:t> e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operadores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. O Python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suporta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uma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variedade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 de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operadores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2000" err="1">
                <a:solidFill>
                  <a:schemeClr val="tx1"/>
                </a:solidFill>
                <a:latin typeface="Source Code Pro"/>
                <a:ea typeface="Source Code Pro"/>
              </a:rPr>
              <a:t>como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artiméticos</a:t>
            </a:r>
            <a:r>
              <a:rPr lang="en" sz="2000" b="1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comparação</a:t>
            </a:r>
            <a:r>
              <a:rPr lang="en" sz="2000" b="1" dirty="0">
                <a:solidFill>
                  <a:schemeClr val="tx1"/>
                </a:solidFill>
                <a:latin typeface="Source Code Pro"/>
                <a:ea typeface="Source Code Pro"/>
              </a:rPr>
              <a:t> e </a:t>
            </a:r>
            <a:r>
              <a:rPr lang="en" sz="2000" b="1" err="1">
                <a:solidFill>
                  <a:schemeClr val="tx1"/>
                </a:solidFill>
                <a:latin typeface="Source Code Pro"/>
                <a:ea typeface="Source Code Pro"/>
              </a:rPr>
              <a:t>lógicos</a:t>
            </a:r>
            <a:r>
              <a:rPr lang="en" sz="2000" dirty="0">
                <a:solidFill>
                  <a:schemeClr val="tx1"/>
                </a:solidFill>
                <a:latin typeface="Source Code Pro"/>
                <a:ea typeface="Source Code Pro"/>
              </a:rPr>
              <a:t>.</a:t>
            </a:r>
            <a:endParaRPr lang="pt-BR" sz="2000">
              <a:solidFill>
                <a:schemeClr val="tx1"/>
              </a:solidFill>
            </a:endParaRPr>
          </a:p>
        </p:txBody>
      </p:sp>
      <p:grpSp>
        <p:nvGrpSpPr>
          <p:cNvPr id="17" name="Google Shape;234;p19">
            <a:extLst>
              <a:ext uri="{FF2B5EF4-FFF2-40B4-BE49-F238E27FC236}">
                <a16:creationId xmlns:a16="http://schemas.microsoft.com/office/drawing/2014/main" id="{B3ED21EC-562E-D4DE-1AC3-F35A520F0E52}"/>
              </a:ext>
            </a:extLst>
          </p:cNvPr>
          <p:cNvGrpSpPr/>
          <p:nvPr/>
        </p:nvGrpSpPr>
        <p:grpSpPr>
          <a:xfrm>
            <a:off x="840815" y="4496812"/>
            <a:ext cx="344065" cy="368644"/>
            <a:chOff x="4149138" y="4121151"/>
            <a:chExt cx="344065" cy="368644"/>
          </a:xfrm>
        </p:grpSpPr>
        <p:sp>
          <p:nvSpPr>
            <p:cNvPr id="5" name="Google Shape;235;p19">
              <a:extLst>
                <a:ext uri="{FF2B5EF4-FFF2-40B4-BE49-F238E27FC236}">
                  <a16:creationId xmlns:a16="http://schemas.microsoft.com/office/drawing/2014/main" id="{D9CFC3D1-AACA-D999-4271-01A57C885AC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;p19">
              <a:extLst>
                <a:ext uri="{FF2B5EF4-FFF2-40B4-BE49-F238E27FC236}">
                  <a16:creationId xmlns:a16="http://schemas.microsoft.com/office/drawing/2014/main" id="{2BFBE06F-418F-A4EF-5140-CFA9A3F9A03F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;p19">
              <a:extLst>
                <a:ext uri="{FF2B5EF4-FFF2-40B4-BE49-F238E27FC236}">
                  <a16:creationId xmlns:a16="http://schemas.microsoft.com/office/drawing/2014/main" id="{8A076D24-4A69-A1F2-2234-4E4545FCB28D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8;p19">
              <a:extLst>
                <a:ext uri="{FF2B5EF4-FFF2-40B4-BE49-F238E27FC236}">
                  <a16:creationId xmlns:a16="http://schemas.microsoft.com/office/drawing/2014/main" id="{7CEF3700-D8C2-7E21-5B96-838EF50E565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;p19">
              <a:extLst>
                <a:ext uri="{FF2B5EF4-FFF2-40B4-BE49-F238E27FC236}">
                  <a16:creationId xmlns:a16="http://schemas.microsoft.com/office/drawing/2014/main" id="{F44E7CA5-3BD0-A167-68ED-D74DAF0F0CA3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;p19">
              <a:extLst>
                <a:ext uri="{FF2B5EF4-FFF2-40B4-BE49-F238E27FC236}">
                  <a16:creationId xmlns:a16="http://schemas.microsoft.com/office/drawing/2014/main" id="{C924D150-5A61-0B71-C74F-97572158C7CE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1;p19">
              <a:extLst>
                <a:ext uri="{FF2B5EF4-FFF2-40B4-BE49-F238E27FC236}">
                  <a16:creationId xmlns:a16="http://schemas.microsoft.com/office/drawing/2014/main" id="{4588AF39-30C2-B466-F433-5B91DB111493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2;p19">
              <a:extLst>
                <a:ext uri="{FF2B5EF4-FFF2-40B4-BE49-F238E27FC236}">
                  <a16:creationId xmlns:a16="http://schemas.microsoft.com/office/drawing/2014/main" id="{1AE1EDC0-CC48-0B8F-F1A8-0AFE614D6673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;p19">
              <a:extLst>
                <a:ext uri="{FF2B5EF4-FFF2-40B4-BE49-F238E27FC236}">
                  <a16:creationId xmlns:a16="http://schemas.microsoft.com/office/drawing/2014/main" id="{6DCCEB1D-450C-8928-8AD0-8C11CCF5E68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;p19">
              <a:extLst>
                <a:ext uri="{FF2B5EF4-FFF2-40B4-BE49-F238E27FC236}">
                  <a16:creationId xmlns:a16="http://schemas.microsoft.com/office/drawing/2014/main" id="{84A6C142-EFEE-5D0D-47AF-DE32E2AE16D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;p19">
              <a:extLst>
                <a:ext uri="{FF2B5EF4-FFF2-40B4-BE49-F238E27FC236}">
                  <a16:creationId xmlns:a16="http://schemas.microsoft.com/office/drawing/2014/main" id="{2964EDBC-F635-7798-1F17-9E43DB546DA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;p19">
              <a:extLst>
                <a:ext uri="{FF2B5EF4-FFF2-40B4-BE49-F238E27FC236}">
                  <a16:creationId xmlns:a16="http://schemas.microsoft.com/office/drawing/2014/main" id="{5C3DB69A-E9C7-9BED-897B-5B8300284CA1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34;p19">
            <a:extLst>
              <a:ext uri="{FF2B5EF4-FFF2-40B4-BE49-F238E27FC236}">
                <a16:creationId xmlns:a16="http://schemas.microsoft.com/office/drawing/2014/main" id="{E40A2486-BA8E-12B0-E597-31CC8E290E98}"/>
              </a:ext>
            </a:extLst>
          </p:cNvPr>
          <p:cNvGrpSpPr/>
          <p:nvPr/>
        </p:nvGrpSpPr>
        <p:grpSpPr>
          <a:xfrm>
            <a:off x="7784520" y="4496812"/>
            <a:ext cx="344065" cy="368644"/>
            <a:chOff x="4149138" y="4121151"/>
            <a:chExt cx="344065" cy="368644"/>
          </a:xfrm>
        </p:grpSpPr>
        <p:sp>
          <p:nvSpPr>
            <p:cNvPr id="19" name="Google Shape;235;p19">
              <a:extLst>
                <a:ext uri="{FF2B5EF4-FFF2-40B4-BE49-F238E27FC236}">
                  <a16:creationId xmlns:a16="http://schemas.microsoft.com/office/drawing/2014/main" id="{E3A24C9E-7586-7B79-411C-B58561756BE7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6;p19">
              <a:extLst>
                <a:ext uri="{FF2B5EF4-FFF2-40B4-BE49-F238E27FC236}">
                  <a16:creationId xmlns:a16="http://schemas.microsoft.com/office/drawing/2014/main" id="{3B9737B6-BA7E-CCC9-0D30-90DD3E7E31C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;p19">
              <a:extLst>
                <a:ext uri="{FF2B5EF4-FFF2-40B4-BE49-F238E27FC236}">
                  <a16:creationId xmlns:a16="http://schemas.microsoft.com/office/drawing/2014/main" id="{474CFC8A-5DBA-20D9-59DA-2BCBDD48FCAC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;p19">
              <a:extLst>
                <a:ext uri="{FF2B5EF4-FFF2-40B4-BE49-F238E27FC236}">
                  <a16:creationId xmlns:a16="http://schemas.microsoft.com/office/drawing/2014/main" id="{01402B9C-AC04-1B82-50F6-36EC230220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9;p19">
              <a:extLst>
                <a:ext uri="{FF2B5EF4-FFF2-40B4-BE49-F238E27FC236}">
                  <a16:creationId xmlns:a16="http://schemas.microsoft.com/office/drawing/2014/main" id="{EE6E8C22-D755-A477-0D9F-C79C4F4908BA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;p19">
              <a:extLst>
                <a:ext uri="{FF2B5EF4-FFF2-40B4-BE49-F238E27FC236}">
                  <a16:creationId xmlns:a16="http://schemas.microsoft.com/office/drawing/2014/main" id="{2F87801D-4DE4-4307-C30F-06B7DF6DC765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;p19">
              <a:extLst>
                <a:ext uri="{FF2B5EF4-FFF2-40B4-BE49-F238E27FC236}">
                  <a16:creationId xmlns:a16="http://schemas.microsoft.com/office/drawing/2014/main" id="{C1FB5A7F-7DD3-A9F2-2B1B-23DDB12EE7A0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;p19">
              <a:extLst>
                <a:ext uri="{FF2B5EF4-FFF2-40B4-BE49-F238E27FC236}">
                  <a16:creationId xmlns:a16="http://schemas.microsoft.com/office/drawing/2014/main" id="{2E1D8336-8672-64C7-4EC9-13274145FB5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3;p19">
              <a:extLst>
                <a:ext uri="{FF2B5EF4-FFF2-40B4-BE49-F238E27FC236}">
                  <a16:creationId xmlns:a16="http://schemas.microsoft.com/office/drawing/2014/main" id="{99B42528-B0CF-1CDE-881C-05A7822E9CE1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4;p19">
              <a:extLst>
                <a:ext uri="{FF2B5EF4-FFF2-40B4-BE49-F238E27FC236}">
                  <a16:creationId xmlns:a16="http://schemas.microsoft.com/office/drawing/2014/main" id="{2DE54CFD-CE27-6F8B-42E9-CBCD69F4B0A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;p19">
              <a:extLst>
                <a:ext uri="{FF2B5EF4-FFF2-40B4-BE49-F238E27FC236}">
                  <a16:creationId xmlns:a16="http://schemas.microsoft.com/office/drawing/2014/main" id="{D1158D76-9BBC-3507-1B8C-6179F24EB0D7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;p19">
              <a:extLst>
                <a:ext uri="{FF2B5EF4-FFF2-40B4-BE49-F238E27FC236}">
                  <a16:creationId xmlns:a16="http://schemas.microsoft.com/office/drawing/2014/main" id="{C627ACB8-5FDC-9273-8120-09E93666D73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425896" y="1468606"/>
            <a:ext cx="6294118" cy="733762"/>
            <a:chOff x="5710347" y="1661089"/>
            <a:chExt cx="2658600" cy="73376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993412" y="1661089"/>
              <a:ext cx="14549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Aritméticos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710347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Operações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numéricas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usadas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na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linguagem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:</a:t>
              </a:r>
              <a:endParaRPr lang="pt-BR" sz="1800">
                <a:solidFill>
                  <a:schemeClr val="dk1"/>
                </a:solidFill>
              </a:endParaRPr>
            </a:p>
          </p:txBody>
        </p:sp>
      </p:grp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C92CA83A-5AF4-28C7-3411-10AA6ACF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0" y="2467732"/>
            <a:ext cx="4414295" cy="1705513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DA0F2DB-85B4-C1A3-FB26-FA0A24EC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45" y="2465334"/>
            <a:ext cx="2497238" cy="1710307"/>
          </a:xfrm>
          <a:prstGeom prst="rect">
            <a:avLst/>
          </a:prstGeom>
        </p:spPr>
      </p:pic>
      <p:grpSp>
        <p:nvGrpSpPr>
          <p:cNvPr id="17" name="Google Shape;234;p19">
            <a:extLst>
              <a:ext uri="{FF2B5EF4-FFF2-40B4-BE49-F238E27FC236}">
                <a16:creationId xmlns:a16="http://schemas.microsoft.com/office/drawing/2014/main" id="{B3ED21EC-562E-D4DE-1AC3-F35A520F0E52}"/>
              </a:ext>
            </a:extLst>
          </p:cNvPr>
          <p:cNvGrpSpPr/>
          <p:nvPr/>
        </p:nvGrpSpPr>
        <p:grpSpPr>
          <a:xfrm>
            <a:off x="499503" y="4385687"/>
            <a:ext cx="344065" cy="368644"/>
            <a:chOff x="4149138" y="4121151"/>
            <a:chExt cx="344065" cy="368644"/>
          </a:xfrm>
        </p:grpSpPr>
        <p:sp>
          <p:nvSpPr>
            <p:cNvPr id="5" name="Google Shape;235;p19">
              <a:extLst>
                <a:ext uri="{FF2B5EF4-FFF2-40B4-BE49-F238E27FC236}">
                  <a16:creationId xmlns:a16="http://schemas.microsoft.com/office/drawing/2014/main" id="{D9CFC3D1-AACA-D999-4271-01A57C885AC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;p19">
              <a:extLst>
                <a:ext uri="{FF2B5EF4-FFF2-40B4-BE49-F238E27FC236}">
                  <a16:creationId xmlns:a16="http://schemas.microsoft.com/office/drawing/2014/main" id="{2BFBE06F-418F-A4EF-5140-CFA9A3F9A03F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;p19">
              <a:extLst>
                <a:ext uri="{FF2B5EF4-FFF2-40B4-BE49-F238E27FC236}">
                  <a16:creationId xmlns:a16="http://schemas.microsoft.com/office/drawing/2014/main" id="{8A076D24-4A69-A1F2-2234-4E4545FCB28D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8;p19">
              <a:extLst>
                <a:ext uri="{FF2B5EF4-FFF2-40B4-BE49-F238E27FC236}">
                  <a16:creationId xmlns:a16="http://schemas.microsoft.com/office/drawing/2014/main" id="{7CEF3700-D8C2-7E21-5B96-838EF50E565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;p19">
              <a:extLst>
                <a:ext uri="{FF2B5EF4-FFF2-40B4-BE49-F238E27FC236}">
                  <a16:creationId xmlns:a16="http://schemas.microsoft.com/office/drawing/2014/main" id="{F44E7CA5-3BD0-A167-68ED-D74DAF0F0CA3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;p19">
              <a:extLst>
                <a:ext uri="{FF2B5EF4-FFF2-40B4-BE49-F238E27FC236}">
                  <a16:creationId xmlns:a16="http://schemas.microsoft.com/office/drawing/2014/main" id="{C924D150-5A61-0B71-C74F-97572158C7CE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1;p19">
              <a:extLst>
                <a:ext uri="{FF2B5EF4-FFF2-40B4-BE49-F238E27FC236}">
                  <a16:creationId xmlns:a16="http://schemas.microsoft.com/office/drawing/2014/main" id="{4588AF39-30C2-B466-F433-5B91DB111493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2;p19">
              <a:extLst>
                <a:ext uri="{FF2B5EF4-FFF2-40B4-BE49-F238E27FC236}">
                  <a16:creationId xmlns:a16="http://schemas.microsoft.com/office/drawing/2014/main" id="{1AE1EDC0-CC48-0B8F-F1A8-0AFE614D6673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;p19">
              <a:extLst>
                <a:ext uri="{FF2B5EF4-FFF2-40B4-BE49-F238E27FC236}">
                  <a16:creationId xmlns:a16="http://schemas.microsoft.com/office/drawing/2014/main" id="{6DCCEB1D-450C-8928-8AD0-8C11CCF5E68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;p19">
              <a:extLst>
                <a:ext uri="{FF2B5EF4-FFF2-40B4-BE49-F238E27FC236}">
                  <a16:creationId xmlns:a16="http://schemas.microsoft.com/office/drawing/2014/main" id="{84A6C142-EFEE-5D0D-47AF-DE32E2AE16D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;p19">
              <a:extLst>
                <a:ext uri="{FF2B5EF4-FFF2-40B4-BE49-F238E27FC236}">
                  <a16:creationId xmlns:a16="http://schemas.microsoft.com/office/drawing/2014/main" id="{2964EDBC-F635-7798-1F17-9E43DB546DA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;p19">
              <a:extLst>
                <a:ext uri="{FF2B5EF4-FFF2-40B4-BE49-F238E27FC236}">
                  <a16:creationId xmlns:a16="http://schemas.microsoft.com/office/drawing/2014/main" id="{5C3DB69A-E9C7-9BED-897B-5B8300284CA1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34;p19">
            <a:extLst>
              <a:ext uri="{FF2B5EF4-FFF2-40B4-BE49-F238E27FC236}">
                <a16:creationId xmlns:a16="http://schemas.microsoft.com/office/drawing/2014/main" id="{E40A2486-BA8E-12B0-E597-31CC8E290E98}"/>
              </a:ext>
            </a:extLst>
          </p:cNvPr>
          <p:cNvGrpSpPr/>
          <p:nvPr/>
        </p:nvGrpSpPr>
        <p:grpSpPr>
          <a:xfrm>
            <a:off x="8078208" y="4433312"/>
            <a:ext cx="344065" cy="368644"/>
            <a:chOff x="4149138" y="4121151"/>
            <a:chExt cx="344065" cy="368644"/>
          </a:xfrm>
        </p:grpSpPr>
        <p:sp>
          <p:nvSpPr>
            <p:cNvPr id="19" name="Google Shape;235;p19">
              <a:extLst>
                <a:ext uri="{FF2B5EF4-FFF2-40B4-BE49-F238E27FC236}">
                  <a16:creationId xmlns:a16="http://schemas.microsoft.com/office/drawing/2014/main" id="{E3A24C9E-7586-7B79-411C-B58561756BE7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6;p19">
              <a:extLst>
                <a:ext uri="{FF2B5EF4-FFF2-40B4-BE49-F238E27FC236}">
                  <a16:creationId xmlns:a16="http://schemas.microsoft.com/office/drawing/2014/main" id="{3B9737B6-BA7E-CCC9-0D30-90DD3E7E31C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;p19">
              <a:extLst>
                <a:ext uri="{FF2B5EF4-FFF2-40B4-BE49-F238E27FC236}">
                  <a16:creationId xmlns:a16="http://schemas.microsoft.com/office/drawing/2014/main" id="{474CFC8A-5DBA-20D9-59DA-2BCBDD48FCAC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;p19">
              <a:extLst>
                <a:ext uri="{FF2B5EF4-FFF2-40B4-BE49-F238E27FC236}">
                  <a16:creationId xmlns:a16="http://schemas.microsoft.com/office/drawing/2014/main" id="{01402B9C-AC04-1B82-50F6-36EC230220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9;p19">
              <a:extLst>
                <a:ext uri="{FF2B5EF4-FFF2-40B4-BE49-F238E27FC236}">
                  <a16:creationId xmlns:a16="http://schemas.microsoft.com/office/drawing/2014/main" id="{EE6E8C22-D755-A477-0D9F-C79C4F4908BA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;p19">
              <a:extLst>
                <a:ext uri="{FF2B5EF4-FFF2-40B4-BE49-F238E27FC236}">
                  <a16:creationId xmlns:a16="http://schemas.microsoft.com/office/drawing/2014/main" id="{2F87801D-4DE4-4307-C30F-06B7DF6DC765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;p19">
              <a:extLst>
                <a:ext uri="{FF2B5EF4-FFF2-40B4-BE49-F238E27FC236}">
                  <a16:creationId xmlns:a16="http://schemas.microsoft.com/office/drawing/2014/main" id="{C1FB5A7F-7DD3-A9F2-2B1B-23DDB12EE7A0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;p19">
              <a:extLst>
                <a:ext uri="{FF2B5EF4-FFF2-40B4-BE49-F238E27FC236}">
                  <a16:creationId xmlns:a16="http://schemas.microsoft.com/office/drawing/2014/main" id="{2E1D8336-8672-64C7-4EC9-13274145FB5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3;p19">
              <a:extLst>
                <a:ext uri="{FF2B5EF4-FFF2-40B4-BE49-F238E27FC236}">
                  <a16:creationId xmlns:a16="http://schemas.microsoft.com/office/drawing/2014/main" id="{99B42528-B0CF-1CDE-881C-05A7822E9CE1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4;p19">
              <a:extLst>
                <a:ext uri="{FF2B5EF4-FFF2-40B4-BE49-F238E27FC236}">
                  <a16:creationId xmlns:a16="http://schemas.microsoft.com/office/drawing/2014/main" id="{2DE54CFD-CE27-6F8B-42E9-CBCD69F4B0A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;p19">
              <a:extLst>
                <a:ext uri="{FF2B5EF4-FFF2-40B4-BE49-F238E27FC236}">
                  <a16:creationId xmlns:a16="http://schemas.microsoft.com/office/drawing/2014/main" id="{D1158D76-9BBC-3507-1B8C-6179F24EB0D7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;p19">
              <a:extLst>
                <a:ext uri="{FF2B5EF4-FFF2-40B4-BE49-F238E27FC236}">
                  <a16:creationId xmlns:a16="http://schemas.microsoft.com/office/drawing/2014/main" id="{C627ACB8-5FDC-9273-8120-09E93666D73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086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807996" y="1349544"/>
            <a:ext cx="5529810" cy="733762"/>
            <a:chOff x="5642391" y="1661089"/>
            <a:chExt cx="2658600" cy="73376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990281" y="1661089"/>
              <a:ext cx="14717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Comparação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642391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Compara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 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valores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numéricos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:</a:t>
              </a:r>
            </a:p>
          </p:txBody>
        </p:sp>
      </p:grp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F62BE00D-BA8C-5C6A-0416-AFF7FFB0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0" y="2363951"/>
            <a:ext cx="4399826" cy="196371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FE9B5FF-4995-CC3E-EFE9-9AD2C685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3" y="2361331"/>
            <a:ext cx="2945756" cy="1954480"/>
          </a:xfrm>
          <a:prstGeom prst="rect">
            <a:avLst/>
          </a:prstGeom>
        </p:spPr>
      </p:pic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514674" y="4570058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8327084" y="4558404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94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459725" y="1538134"/>
            <a:ext cx="6732720" cy="755464"/>
            <a:chOff x="4700195" y="1697260"/>
            <a:chExt cx="5749547" cy="755464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537891" y="1697260"/>
              <a:ext cx="24552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Lógicos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4700195" y="1995524"/>
              <a:ext cx="574954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</a:rPr>
                <a:t>Compara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a entrada dos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</a:rPr>
                <a:t>valores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inseridos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:</a:t>
              </a:r>
            </a:p>
          </p:txBody>
        </p:sp>
      </p:grpSp>
      <p:pic>
        <p:nvPicPr>
          <p:cNvPr id="2" name="Imagem 1" descr="Uma imagem contendo Tabela&#10;&#10;Descrição gerada automaticamente">
            <a:extLst>
              <a:ext uri="{FF2B5EF4-FFF2-40B4-BE49-F238E27FC236}">
                <a16:creationId xmlns:a16="http://schemas.microsoft.com/office/drawing/2014/main" id="{0176968C-1DCE-D067-0BEC-979E1939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0" y="2650031"/>
            <a:ext cx="4754301" cy="1384318"/>
          </a:xfrm>
          <a:prstGeom prst="rect">
            <a:avLst/>
          </a:prstGeom>
        </p:spPr>
      </p:pic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90E10D5-6983-63BA-825B-EDD1E5259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44" y="2646584"/>
            <a:ext cx="2974694" cy="1412915"/>
          </a:xfrm>
          <a:prstGeom prst="rect">
            <a:avLst/>
          </a:prstGeom>
        </p:spPr>
      </p:pic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6C075BB8-78AB-311E-F68A-10DE7F23743F}"/>
              </a:ext>
            </a:extLst>
          </p:cNvPr>
          <p:cNvGrpSpPr/>
          <p:nvPr/>
        </p:nvGrpSpPr>
        <p:grpSpPr>
          <a:xfrm>
            <a:off x="463030" y="4368708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121335A3-75C0-FE71-F2D2-DADC6E6C8F3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F53E8305-E3E6-0E5A-6B7C-5667D18C8490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69181D09-0C49-FF5A-2031-5F12C34DF4C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9B5B4826-4618-94F7-D6C8-EFA5EAEB93FF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70A7FF43-8138-7044-5651-4A400F58C59F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3B20D581-937D-6E52-9BDB-3D6FBBB825ED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0E5AA9F3-93D3-EB50-F755-6441BFF75048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A969126-7792-01CF-C74A-4669CA837596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4DAF7C72-59DF-5A0A-CFA8-4187AF0A7DE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90F2CE70-4E67-B63C-4DF1-98AD99BC2199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9382E305-1AD3-02AE-7EA2-ABEA90440C2D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8B7228C1-26F3-88AC-C3AB-EF04B067D44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20ACDCF5-9BD9-3CE6-F67F-69C5B7825586}"/>
              </a:ext>
            </a:extLst>
          </p:cNvPr>
          <p:cNvGrpSpPr/>
          <p:nvPr/>
        </p:nvGrpSpPr>
        <p:grpSpPr>
          <a:xfrm>
            <a:off x="8387570" y="4368708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6B2C7D9E-B958-5A55-CA13-0D485CD230E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859DC7F-686F-E647-D0E0-9B12650D9F2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B82D840B-B886-D2DA-A1BF-A92AD8E822AB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9103C8DD-73D4-E4D5-FA74-9A1D918A45B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6B40E445-B01B-7747-40A3-9A1B14E40E52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4D048D43-5A99-D319-E773-12590FEDBF13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028BB4D9-582E-EED4-28F8-F8801803541A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6DEF46F-D2A1-530C-FBEA-88D26F160B3D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0EFF70E5-AAFA-C0E4-E0B4-AC52DF34738D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87884771-FB57-619E-8739-1F47651A586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DE471DF5-0B46-AE78-37EE-AE672834C6D9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1C203B3-DB43-6D42-80D8-142CCF5B9F25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29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Exercícios</a:t>
            </a: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89725" y="1284134"/>
            <a:ext cx="8129719" cy="3454214"/>
            <a:chOff x="4700196" y="1697260"/>
            <a:chExt cx="6942545" cy="1946089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537891" y="1697260"/>
              <a:ext cx="24552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4700195" y="1701837"/>
              <a:ext cx="6942544" cy="1941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dois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números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e compare qual deles é o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maior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.</a:t>
              </a:r>
            </a:p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dois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números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some ambos 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mostre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o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resultado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.</a:t>
              </a:r>
            </a:p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um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número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verifique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se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ele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é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negativo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ou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positivo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.</a:t>
              </a:r>
            </a:p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dois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números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faça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a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divisão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de ambos, 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também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evite que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sejam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divididos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por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0.</a:t>
              </a:r>
            </a:p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dois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números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e compare se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eles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são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pares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ou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 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ímpares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.</a:t>
              </a:r>
            </a:p>
            <a:p>
              <a:pPr marL="342900" indent="-342900" algn="ctr">
                <a:buAutoNum type="arabicPeriod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Insira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dois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nomes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, e compare se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eles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são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diferentes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um do outro.</a:t>
              </a:r>
            </a:p>
            <a:p>
              <a:pPr marL="342900" indent="-342900" algn="ctr">
                <a:buAutoNum type="arabicPeriod"/>
              </a:pPr>
              <a:endParaRPr lang="en" sz="1800" dirty="0">
                <a:solidFill>
                  <a:schemeClr val="dk1"/>
                </a:solidFill>
                <a:latin typeface="Source Code Pro"/>
                <a:ea typeface="Source Code Pro"/>
              </a:endParaRPr>
            </a:p>
            <a:p>
              <a:pPr marL="342900" indent="-342900" algn="ctr">
                <a:buAutoNum type="arabicPeriod"/>
              </a:pPr>
              <a:endParaRPr lang="en" sz="1800" dirty="0">
                <a:solidFill>
                  <a:schemeClr val="dk1"/>
                </a:solidFill>
                <a:latin typeface="Source Code Pro"/>
                <a:ea typeface="Source Code Pro"/>
              </a:endParaRPr>
            </a:p>
          </p:txBody>
        </p:sp>
      </p:grp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6C075BB8-78AB-311E-F68A-10DE7F23743F}"/>
              </a:ext>
            </a:extLst>
          </p:cNvPr>
          <p:cNvGrpSpPr/>
          <p:nvPr/>
        </p:nvGrpSpPr>
        <p:grpSpPr>
          <a:xfrm>
            <a:off x="463030" y="4368708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121335A3-75C0-FE71-F2D2-DADC6E6C8F3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F53E8305-E3E6-0E5A-6B7C-5667D18C8490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69181D09-0C49-FF5A-2031-5F12C34DF4C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9B5B4826-4618-94F7-D6C8-EFA5EAEB93FF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70A7FF43-8138-7044-5651-4A400F58C59F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3B20D581-937D-6E52-9BDB-3D6FBBB825ED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0E5AA9F3-93D3-EB50-F755-6441BFF75048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A969126-7792-01CF-C74A-4669CA837596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4DAF7C72-59DF-5A0A-CFA8-4187AF0A7DE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90F2CE70-4E67-B63C-4DF1-98AD99BC2199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9382E305-1AD3-02AE-7EA2-ABEA90440C2D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8B7228C1-26F3-88AC-C3AB-EF04B067D44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20ACDCF5-9BD9-3CE6-F67F-69C5B7825586}"/>
              </a:ext>
            </a:extLst>
          </p:cNvPr>
          <p:cNvGrpSpPr/>
          <p:nvPr/>
        </p:nvGrpSpPr>
        <p:grpSpPr>
          <a:xfrm>
            <a:off x="8387570" y="4368708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6B2C7D9E-B958-5A55-CA13-0D485CD230E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859DC7F-686F-E647-D0E0-9B12650D9F2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B82D840B-B886-D2DA-A1BF-A92AD8E822AB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9103C8DD-73D4-E4D5-FA74-9A1D918A45B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6B40E445-B01B-7747-40A3-9A1B14E40E52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4D048D43-5A99-D319-E773-12590FEDBF13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028BB4D9-582E-EED4-28F8-F8801803541A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6DEF46F-D2A1-530C-FBEA-88D26F160B3D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0EFF70E5-AAFA-C0E4-E0B4-AC52DF34738D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87884771-FB57-619E-8739-1F47651A586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DE471DF5-0B46-AE78-37EE-AE672834C6D9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1C203B3-DB43-6D42-80D8-142CCF5B9F25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386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Referências</a:t>
            </a:r>
            <a:r>
              <a:rPr lang="en" dirty="0"/>
              <a:t> </a:t>
            </a:r>
            <a:r>
              <a:rPr lang="en" dirty="0" err="1"/>
              <a:t>Bibliograficas</a:t>
            </a:r>
            <a:endParaRPr dirty="0" err="1"/>
          </a:p>
        </p:txBody>
      </p:sp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7E8046F5-037E-D4AE-91BD-279C5A2492C5}"/>
              </a:ext>
            </a:extLst>
          </p:cNvPr>
          <p:cNvSpPr txBox="1">
            <a:spLocks/>
          </p:cNvSpPr>
          <p:nvPr/>
        </p:nvSpPr>
        <p:spPr>
          <a:xfrm>
            <a:off x="1349374" y="1840274"/>
            <a:ext cx="6445253" cy="2598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BARRY, P. Use a cabeça! Python. Rio de Janeiro: Alta Books, 2019. 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BORGES, L. E. Python: para desenvolvedores. São Paulo: </a:t>
            </a:r>
            <a:r>
              <a:rPr lang="pt-BR" sz="1800" err="1">
                <a:solidFill>
                  <a:schemeClr val="tx1"/>
                </a:solidFill>
                <a:latin typeface="Source Code Pro"/>
                <a:cs typeface="Calibri"/>
              </a:rPr>
              <a:t>Novatec</a:t>
            </a:r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, 2017. 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CRUZ, F. Python: escreva seus primeiros programas. São Paulo: Casa do Código, 2016.</a:t>
            </a:r>
          </a:p>
          <a:p>
            <a:pPr algn="just"/>
            <a:endParaRPr lang="pt-BR" dirty="0"/>
          </a:p>
          <a:p>
            <a:pPr algn="just">
              <a:spcBef>
                <a:spcPts val="1000"/>
              </a:spcBef>
            </a:pPr>
            <a:endParaRPr lang="pt-BR" dirty="0"/>
          </a:p>
          <a:p>
            <a:pPr marL="152400" algn="just">
              <a:spcBef>
                <a:spcPts val="1000"/>
              </a:spcBef>
            </a:pPr>
            <a:endParaRPr lang="pt-BR" dirty="0"/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 </a:t>
            </a:r>
            <a:r>
              <a:rPr lang="en" dirty="0">
                <a:solidFill>
                  <a:schemeClr val="tx1"/>
                </a:solidFill>
              </a:rPr>
              <a:t>O que é programação?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594312"/>
            <a:ext cx="7704000" cy="285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2000" b="1" dirty="0"/>
              <a:t>Programação</a:t>
            </a:r>
            <a:r>
              <a:rPr lang="en" sz="2000" dirty="0"/>
              <a:t> é a </a:t>
            </a:r>
            <a:r>
              <a:rPr lang="en" sz="2000" b="1" err="1"/>
              <a:t>escrita</a:t>
            </a:r>
            <a:r>
              <a:rPr lang="en" sz="2000" b="1" dirty="0"/>
              <a:t> de </a:t>
            </a:r>
            <a:r>
              <a:rPr lang="en" sz="2000" b="1" err="1"/>
              <a:t>linhas</a:t>
            </a:r>
            <a:r>
              <a:rPr lang="en" sz="2000" b="1" dirty="0"/>
              <a:t> de </a:t>
            </a:r>
            <a:r>
              <a:rPr lang="en" sz="2000" b="1" err="1"/>
              <a:t>código</a:t>
            </a:r>
            <a:r>
              <a:rPr lang="en" sz="2000" dirty="0"/>
              <a:t>, </a:t>
            </a:r>
            <a:r>
              <a:rPr lang="en" sz="2000" err="1"/>
              <a:t>onde</a:t>
            </a:r>
            <a:r>
              <a:rPr lang="en" sz="2000" dirty="0"/>
              <a:t> </a:t>
            </a:r>
            <a:r>
              <a:rPr lang="en" sz="2000" err="1"/>
              <a:t>essas</a:t>
            </a:r>
            <a:r>
              <a:rPr lang="en" sz="2000" dirty="0"/>
              <a:t> </a:t>
            </a:r>
            <a:r>
              <a:rPr lang="en" sz="2000" err="1"/>
              <a:t>são</a:t>
            </a:r>
            <a:r>
              <a:rPr lang="en" sz="2000" dirty="0"/>
              <a:t> </a:t>
            </a:r>
            <a:r>
              <a:rPr lang="en" sz="2000" b="1" err="1"/>
              <a:t>escritas</a:t>
            </a:r>
            <a:r>
              <a:rPr lang="en" sz="2000" b="1" dirty="0"/>
              <a:t> </a:t>
            </a:r>
            <a:r>
              <a:rPr lang="en" sz="2000" b="1" err="1"/>
              <a:t>em</a:t>
            </a:r>
            <a:r>
              <a:rPr lang="en" sz="2000" b="1" dirty="0"/>
              <a:t> </a:t>
            </a:r>
            <a:r>
              <a:rPr lang="en" sz="2000" b="1" err="1"/>
              <a:t>alguma</a:t>
            </a:r>
            <a:r>
              <a:rPr lang="en" sz="2000" b="1" dirty="0"/>
              <a:t> </a:t>
            </a:r>
            <a:r>
              <a:rPr lang="en" sz="2000" b="1" err="1"/>
              <a:t>linguagem</a:t>
            </a:r>
            <a:r>
              <a:rPr lang="en" sz="2000" b="1" dirty="0"/>
              <a:t> de </a:t>
            </a:r>
            <a:r>
              <a:rPr lang="en" sz="2000" b="1" err="1"/>
              <a:t>programação</a:t>
            </a:r>
            <a:r>
              <a:rPr lang="en" sz="2000" dirty="0"/>
              <a:t>;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algn="just">
              <a:spcBef>
                <a:spcPts val="1000"/>
              </a:spcBef>
            </a:pPr>
            <a:r>
              <a:rPr lang="en" sz="2000" dirty="0"/>
              <a:t>Um </a:t>
            </a:r>
            <a:r>
              <a:rPr lang="en" sz="2000" b="1" dirty="0"/>
              <a:t>software</a:t>
            </a:r>
            <a:r>
              <a:rPr lang="en" sz="2000" dirty="0"/>
              <a:t> </a:t>
            </a:r>
            <a:r>
              <a:rPr lang="en" sz="2000" err="1"/>
              <a:t>também</a:t>
            </a:r>
            <a:r>
              <a:rPr lang="en" sz="2000" dirty="0"/>
              <a:t> </a:t>
            </a:r>
            <a:r>
              <a:rPr lang="en" sz="2000" err="1"/>
              <a:t>pode</a:t>
            </a:r>
            <a:r>
              <a:rPr lang="en" sz="2000" dirty="0"/>
              <a:t> usar </a:t>
            </a:r>
            <a:r>
              <a:rPr lang="en" sz="2000" b="1" err="1"/>
              <a:t>mais</a:t>
            </a:r>
            <a:r>
              <a:rPr lang="en" sz="2000" b="1" dirty="0"/>
              <a:t> de </a:t>
            </a:r>
            <a:r>
              <a:rPr lang="en" sz="2000" b="1" err="1"/>
              <a:t>uma</a:t>
            </a:r>
            <a:r>
              <a:rPr lang="en" sz="2000" b="1" dirty="0"/>
              <a:t> </a:t>
            </a:r>
            <a:r>
              <a:rPr lang="en" sz="2000" b="1" err="1"/>
              <a:t>linguagem</a:t>
            </a:r>
            <a:r>
              <a:rPr lang="en" sz="2000" dirty="0"/>
              <a:t>, </a:t>
            </a:r>
            <a:r>
              <a:rPr lang="en" sz="2000" err="1"/>
              <a:t>onde</a:t>
            </a:r>
            <a:r>
              <a:rPr lang="en" sz="2000" dirty="0"/>
              <a:t> </a:t>
            </a:r>
            <a:r>
              <a:rPr lang="en" sz="2000" err="1"/>
              <a:t>cada</a:t>
            </a:r>
            <a:r>
              <a:rPr lang="en" sz="2000" dirty="0"/>
              <a:t> </a:t>
            </a:r>
            <a:r>
              <a:rPr lang="en" sz="2000" err="1"/>
              <a:t>uma</a:t>
            </a:r>
            <a:r>
              <a:rPr lang="en" sz="2000" dirty="0"/>
              <a:t> dessas </a:t>
            </a:r>
            <a:r>
              <a:rPr lang="en" sz="2000" err="1"/>
              <a:t>pode</a:t>
            </a:r>
            <a:r>
              <a:rPr lang="en" sz="2000" dirty="0"/>
              <a:t> </a:t>
            </a:r>
            <a:r>
              <a:rPr lang="en" sz="2000" b="1" err="1"/>
              <a:t>trabalhar</a:t>
            </a:r>
            <a:r>
              <a:rPr lang="en" sz="2000" b="1" dirty="0"/>
              <a:t> </a:t>
            </a:r>
            <a:r>
              <a:rPr lang="en" sz="2000" b="1" err="1"/>
              <a:t>em</a:t>
            </a:r>
            <a:r>
              <a:rPr lang="en" sz="2000" b="1" dirty="0"/>
              <a:t> </a:t>
            </a:r>
            <a:r>
              <a:rPr lang="en" sz="2000" b="1" err="1"/>
              <a:t>uma</a:t>
            </a:r>
            <a:r>
              <a:rPr lang="en" sz="2000" b="1" dirty="0"/>
              <a:t> </a:t>
            </a:r>
            <a:r>
              <a:rPr lang="en" sz="2000" b="1" err="1"/>
              <a:t>parte</a:t>
            </a:r>
            <a:r>
              <a:rPr lang="en" sz="2000" b="1" dirty="0"/>
              <a:t> </a:t>
            </a:r>
            <a:r>
              <a:rPr lang="en" sz="2000" b="1" err="1"/>
              <a:t>específica</a:t>
            </a:r>
            <a:r>
              <a:rPr lang="en" sz="2000" b="1" dirty="0"/>
              <a:t> do </a:t>
            </a:r>
            <a:r>
              <a:rPr lang="en" sz="2000" b="1" err="1"/>
              <a:t>programa</a:t>
            </a:r>
            <a:r>
              <a:rPr lang="en" sz="2000" dirty="0"/>
              <a:t>;</a:t>
            </a:r>
          </a:p>
          <a:p>
            <a:pPr algn="just">
              <a:spcBef>
                <a:spcPts val="1000"/>
              </a:spcBef>
            </a:pPr>
            <a:endParaRPr lang="en" dirty="0"/>
          </a:p>
          <a:p>
            <a:pPr algn="just">
              <a:spcBef>
                <a:spcPts val="1000"/>
              </a:spcBef>
            </a:pPr>
            <a:endParaRPr lang="en" dirty="0">
              <a:cs typeface="Arial"/>
            </a:endParaRPr>
          </a:p>
          <a:p>
            <a:pPr marL="152400" indent="0" algn="just">
              <a:spcBef>
                <a:spcPts val="1000"/>
              </a:spcBef>
              <a:buNone/>
            </a:pPr>
            <a:endParaRPr lang="en" dirty="0">
              <a:cs typeface="Arial"/>
            </a:endParaRPr>
          </a:p>
          <a:p>
            <a:pPr marL="0" indent="0" algn="just">
              <a:buNone/>
            </a:pP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 </a:t>
            </a:r>
            <a:r>
              <a:rPr lang="en" dirty="0">
                <a:solidFill>
                  <a:schemeClr val="tx1"/>
                </a:solidFill>
              </a:rPr>
              <a:t>O que é programação?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78688" y="1538749"/>
            <a:ext cx="8338999" cy="2899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</a:pPr>
            <a:endParaRPr lang="en" sz="2100" dirty="0"/>
          </a:p>
          <a:p>
            <a:pPr algn="just">
              <a:spcBef>
                <a:spcPts val="1000"/>
              </a:spcBef>
            </a:pPr>
            <a:r>
              <a:rPr lang="en" sz="2100" dirty="0" err="1">
                <a:cs typeface="Arial"/>
              </a:rPr>
              <a:t>Tudo</a:t>
            </a:r>
            <a:r>
              <a:rPr lang="en" sz="2100" dirty="0">
                <a:cs typeface="Arial"/>
              </a:rPr>
              <a:t> que </a:t>
            </a:r>
            <a:r>
              <a:rPr lang="en" sz="2100" b="1" dirty="0" err="1">
                <a:cs typeface="Arial"/>
              </a:rPr>
              <a:t>envolve</a:t>
            </a:r>
            <a:r>
              <a:rPr lang="en" sz="2100" b="1" dirty="0">
                <a:cs typeface="Arial"/>
              </a:rPr>
              <a:t> </a:t>
            </a:r>
            <a:r>
              <a:rPr lang="en" sz="2100" b="1" dirty="0" err="1">
                <a:cs typeface="Arial"/>
              </a:rPr>
              <a:t>tecnologia</a:t>
            </a:r>
            <a:r>
              <a:rPr lang="en" sz="2100" b="1" dirty="0">
                <a:cs typeface="Arial"/>
              </a:rPr>
              <a:t> no </a:t>
            </a:r>
            <a:r>
              <a:rPr lang="en" sz="2100" b="1" dirty="0" err="1">
                <a:cs typeface="Arial"/>
              </a:rPr>
              <a:t>dia</a:t>
            </a:r>
            <a:r>
              <a:rPr lang="en" sz="2100" b="1" dirty="0">
                <a:cs typeface="Arial"/>
              </a:rPr>
              <a:t> a </a:t>
            </a:r>
            <a:r>
              <a:rPr lang="en" sz="2100" b="1" dirty="0" err="1">
                <a:cs typeface="Arial"/>
              </a:rPr>
              <a:t>dia</a:t>
            </a:r>
            <a:r>
              <a:rPr lang="en" sz="2100" b="1" dirty="0">
                <a:cs typeface="Arial"/>
              </a:rPr>
              <a:t> </a:t>
            </a:r>
            <a:r>
              <a:rPr lang="en" sz="2100" b="1" dirty="0" err="1">
                <a:cs typeface="Arial"/>
              </a:rPr>
              <a:t>contém</a:t>
            </a:r>
            <a:r>
              <a:rPr lang="en" sz="2100" b="1" dirty="0">
                <a:cs typeface="Arial"/>
              </a:rPr>
              <a:t> </a:t>
            </a:r>
            <a:r>
              <a:rPr lang="en" sz="2100" b="1" dirty="0" err="1">
                <a:cs typeface="Arial"/>
              </a:rPr>
              <a:t>programação</a:t>
            </a:r>
            <a:r>
              <a:rPr lang="en" sz="2100" dirty="0">
                <a:cs typeface="Arial"/>
              </a:rPr>
              <a:t>, </a:t>
            </a:r>
            <a:r>
              <a:rPr lang="en" sz="2100" dirty="0" err="1">
                <a:cs typeface="Arial"/>
              </a:rPr>
              <a:t>desde</a:t>
            </a:r>
            <a:r>
              <a:rPr lang="en" sz="2100" dirty="0">
                <a:cs typeface="Arial"/>
              </a:rPr>
              <a:t> a </a:t>
            </a:r>
            <a:r>
              <a:rPr lang="en" sz="2100" b="1" dirty="0" err="1">
                <a:cs typeface="Arial"/>
              </a:rPr>
              <a:t>balança</a:t>
            </a:r>
            <a:r>
              <a:rPr lang="en" sz="2100" b="1" dirty="0">
                <a:cs typeface="Arial"/>
              </a:rPr>
              <a:t> que </a:t>
            </a:r>
            <a:r>
              <a:rPr lang="en" sz="2100" b="1" dirty="0" err="1">
                <a:cs typeface="Arial"/>
              </a:rPr>
              <a:t>usamos</a:t>
            </a:r>
            <a:r>
              <a:rPr lang="en" sz="2100" b="1" dirty="0">
                <a:cs typeface="Arial"/>
              </a:rPr>
              <a:t> no </a:t>
            </a:r>
            <a:r>
              <a:rPr lang="en" sz="2100" b="1" dirty="0" err="1">
                <a:cs typeface="Arial"/>
              </a:rPr>
              <a:t>supermercado</a:t>
            </a:r>
            <a:r>
              <a:rPr lang="en" sz="2100" dirty="0">
                <a:cs typeface="Arial"/>
              </a:rPr>
              <a:t>, </a:t>
            </a:r>
            <a:r>
              <a:rPr lang="en" sz="2100" dirty="0" err="1">
                <a:cs typeface="Arial"/>
              </a:rPr>
              <a:t>até</a:t>
            </a:r>
            <a:r>
              <a:rPr lang="en" sz="2100" dirty="0">
                <a:cs typeface="Arial"/>
              </a:rPr>
              <a:t> a </a:t>
            </a:r>
            <a:r>
              <a:rPr lang="en" sz="2100" b="1" dirty="0" err="1">
                <a:cs typeface="Arial"/>
              </a:rPr>
              <a:t>mensagem</a:t>
            </a:r>
            <a:r>
              <a:rPr lang="en" sz="2100" b="1" dirty="0">
                <a:cs typeface="Arial"/>
              </a:rPr>
              <a:t> que </a:t>
            </a:r>
            <a:r>
              <a:rPr lang="en" sz="2100" b="1" dirty="0" err="1">
                <a:cs typeface="Arial"/>
              </a:rPr>
              <a:t>enviamos</a:t>
            </a:r>
            <a:r>
              <a:rPr lang="en" sz="2100" b="1" dirty="0">
                <a:cs typeface="Arial"/>
              </a:rPr>
              <a:t> no </a:t>
            </a:r>
            <a:r>
              <a:rPr lang="en" sz="2100" b="1" dirty="0" err="1">
                <a:cs typeface="Arial"/>
              </a:rPr>
              <a:t>Whatsapp</a:t>
            </a:r>
            <a:r>
              <a:rPr lang="en" sz="2100" dirty="0">
                <a:cs typeface="Arial"/>
              </a:rPr>
              <a:t>.</a:t>
            </a:r>
            <a:endParaRPr lang="en" sz="2100" dirty="0"/>
          </a:p>
          <a:p>
            <a:pPr algn="just">
              <a:spcBef>
                <a:spcPts val="1000"/>
              </a:spcBef>
            </a:pPr>
            <a:endParaRPr lang="en" dirty="0">
              <a:cs typeface="Arial"/>
            </a:endParaRPr>
          </a:p>
          <a:p>
            <a:pPr marL="152400" indent="0" algn="just">
              <a:spcBef>
                <a:spcPts val="1000"/>
              </a:spcBef>
              <a:buNone/>
            </a:pPr>
            <a:endParaRPr lang="en" dirty="0">
              <a:cs typeface="Arial"/>
            </a:endParaRPr>
          </a:p>
          <a:p>
            <a:pPr marL="0" indent="0" algn="just">
              <a:buNone/>
            </a:pPr>
            <a:endParaRPr lang="e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3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 </a:t>
            </a:r>
            <a:r>
              <a:rPr lang="en" err="1">
                <a:solidFill>
                  <a:schemeClr val="tx1"/>
                </a:solidFill>
              </a:rPr>
              <a:t>Algoritmo</a:t>
            </a:r>
            <a:r>
              <a:rPr lang="en" dirty="0">
                <a:solidFill>
                  <a:schemeClr val="tx1"/>
                </a:solidFill>
              </a:rPr>
              <a:t> e </a:t>
            </a:r>
            <a:r>
              <a:rPr lang="en" err="1">
                <a:solidFill>
                  <a:schemeClr val="tx1"/>
                </a:solidFill>
              </a:rPr>
              <a:t>Sequência</a:t>
            </a:r>
            <a:r>
              <a:rPr lang="en" dirty="0">
                <a:solidFill>
                  <a:schemeClr val="tx1"/>
                </a:solidFill>
              </a:rPr>
              <a:t> Lógica</a:t>
            </a:r>
          </a:p>
        </p:txBody>
      </p:sp>
      <p:grpSp>
        <p:nvGrpSpPr>
          <p:cNvPr id="587" name="Google Shape;587;p26"/>
          <p:cNvGrpSpPr/>
          <p:nvPr/>
        </p:nvGrpSpPr>
        <p:grpSpPr>
          <a:xfrm>
            <a:off x="386625" y="1874179"/>
            <a:ext cx="3628575" cy="935550"/>
            <a:chOff x="386625" y="1874179"/>
            <a:chExt cx="3628575" cy="935550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386625" y="1874179"/>
              <a:ext cx="2292375" cy="935550"/>
              <a:chOff x="386625" y="1874179"/>
              <a:chExt cx="2292375" cy="935550"/>
            </a:xfrm>
          </p:grpSpPr>
          <p:sp>
            <p:nvSpPr>
              <p:cNvPr id="590" name="Google Shape;590;p26"/>
              <p:cNvSpPr txBox="1"/>
              <p:nvPr/>
            </p:nvSpPr>
            <p:spPr>
              <a:xfrm>
                <a:off x="386625" y="1874179"/>
                <a:ext cx="2292375" cy="46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4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Pegue o </a:t>
                </a:r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pão</a:t>
                </a:r>
                <a:endParaRPr lang="en" sz="24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591" name="Google Shape;591;p26"/>
              <p:cNvSpPr txBox="1"/>
              <p:nvPr/>
            </p:nvSpPr>
            <p:spPr>
              <a:xfrm>
                <a:off x="720000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800" b="1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Primeiro </a:t>
                </a:r>
                <a:r>
                  <a:rPr lang="en" sz="1800" b="1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-1910" y="3536716"/>
            <a:ext cx="4017110" cy="956630"/>
            <a:chOff x="-1910" y="3536716"/>
            <a:chExt cx="4017110" cy="956630"/>
          </a:xfrm>
        </p:grpSpPr>
        <p:sp>
          <p:nvSpPr>
            <p:cNvPr id="593" name="Google Shape;593;p26"/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-1910" y="3536716"/>
              <a:ext cx="2680910" cy="956630"/>
              <a:chOff x="-1910" y="3536716"/>
              <a:chExt cx="2680910" cy="956630"/>
            </a:xfrm>
          </p:grpSpPr>
          <p:sp>
            <p:nvSpPr>
              <p:cNvPr id="595" name="Google Shape;595;p26"/>
              <p:cNvSpPr txBox="1"/>
              <p:nvPr/>
            </p:nvSpPr>
            <p:spPr>
              <a:xfrm>
                <a:off x="-1910" y="3536716"/>
                <a:ext cx="2673675" cy="47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Coloque</a:t>
                </a:r>
                <a:r>
                  <a:rPr lang="en" sz="24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os</a:t>
                </a:r>
                <a:r>
                  <a:rPr lang="en" sz="24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 </a:t>
                </a:r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ingredientes</a:t>
                </a:r>
                <a:endParaRPr lang="en" sz="24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596" name="Google Shape;596;p26"/>
              <p:cNvSpPr txBox="1"/>
              <p:nvPr/>
            </p:nvSpPr>
            <p:spPr>
              <a:xfrm>
                <a:off x="720000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800" b="1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Terceiro </a:t>
                </a:r>
                <a:r>
                  <a:rPr lang="en" sz="1800" b="1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5130725" y="1874179"/>
            <a:ext cx="4177166" cy="935550"/>
            <a:chOff x="5130725" y="1874179"/>
            <a:chExt cx="4177166" cy="935550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5130725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6466925" y="1874179"/>
              <a:ext cx="2840966" cy="935550"/>
              <a:chOff x="6466925" y="1874179"/>
              <a:chExt cx="2840966" cy="935550"/>
            </a:xfrm>
          </p:grpSpPr>
          <p:sp>
            <p:nvSpPr>
              <p:cNvPr id="600" name="Google Shape;600;p26"/>
              <p:cNvSpPr txBox="1"/>
              <p:nvPr/>
            </p:nvSpPr>
            <p:spPr>
              <a:xfrm flipH="1">
                <a:off x="6466925" y="1874179"/>
                <a:ext cx="2840966" cy="463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4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Passe a </a:t>
                </a:r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manteiga</a:t>
                </a:r>
                <a:endParaRPr lang="en" sz="24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601" name="Google Shape;601;p26"/>
              <p:cNvSpPr txBox="1"/>
              <p:nvPr/>
            </p:nvSpPr>
            <p:spPr>
              <a:xfrm flipH="1">
                <a:off x="6466925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800" b="1" dirty="0">
                    <a:solidFill>
                      <a:schemeClr val="dk1"/>
                    </a:solidFill>
                    <a:latin typeface="Source Code Pro"/>
                    <a:ea typeface="Source Code Pro"/>
                    <a:sym typeface="Source Code Pro"/>
                  </a:rPr>
                  <a:t>Segundo </a:t>
                </a:r>
                <a:r>
                  <a:rPr lang="en" sz="1800" b="1" err="1">
                    <a:solidFill>
                      <a:schemeClr val="dk1"/>
                    </a:solidFill>
                    <a:latin typeface="Source Code Pro"/>
                    <a:ea typeface="Source Code Pro"/>
                    <a:sym typeface="Source Code Pro"/>
                  </a:rPr>
                  <a:t>passo</a:t>
                </a:r>
                <a:endParaRPr lang="en" sz="1800" b="1" err="1">
                  <a:solidFill>
                    <a:schemeClr val="dk1"/>
                  </a:solidFill>
                  <a:latin typeface="Source Code Pro"/>
                  <a:ea typeface="Source Code Pro"/>
                </a:endParaRPr>
              </a:p>
            </p:txBody>
          </p:sp>
        </p:grpSp>
      </p:grpSp>
      <p:grpSp>
        <p:nvGrpSpPr>
          <p:cNvPr id="602" name="Google Shape;602;p26"/>
          <p:cNvGrpSpPr/>
          <p:nvPr/>
        </p:nvGrpSpPr>
        <p:grpSpPr>
          <a:xfrm>
            <a:off x="5130725" y="3543246"/>
            <a:ext cx="3612700" cy="950100"/>
            <a:chOff x="5130725" y="3543246"/>
            <a:chExt cx="3612700" cy="950100"/>
          </a:xfrm>
        </p:grpSpPr>
        <p:sp>
          <p:nvSpPr>
            <p:cNvPr id="603" name="Google Shape;603;p26"/>
            <p:cNvSpPr txBox="1"/>
            <p:nvPr/>
          </p:nvSpPr>
          <p:spPr>
            <a:xfrm flipH="1">
              <a:off x="5130725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604" name="Google Shape;604;p26"/>
            <p:cNvGrpSpPr/>
            <p:nvPr/>
          </p:nvGrpSpPr>
          <p:grpSpPr>
            <a:xfrm>
              <a:off x="6466925" y="3543246"/>
              <a:ext cx="2276500" cy="950100"/>
              <a:chOff x="6466925" y="3543246"/>
              <a:chExt cx="2276500" cy="950100"/>
            </a:xfrm>
          </p:grpSpPr>
          <p:sp>
            <p:nvSpPr>
              <p:cNvPr id="605" name="Google Shape;605;p26"/>
              <p:cNvSpPr txBox="1"/>
              <p:nvPr/>
            </p:nvSpPr>
            <p:spPr>
              <a:xfrm flipH="1">
                <a:off x="6466925" y="3543246"/>
                <a:ext cx="2276500" cy="481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4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Comer o </a:t>
                </a:r>
                <a:r>
                  <a:rPr lang="en" sz="24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pão</a:t>
                </a:r>
                <a:endParaRPr lang="en" sz="24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606" name="Google Shape;606;p26"/>
              <p:cNvSpPr txBox="1"/>
              <p:nvPr/>
            </p:nvSpPr>
            <p:spPr>
              <a:xfrm flipH="1">
                <a:off x="6466925" y="3944646"/>
                <a:ext cx="2189187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800" b="1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Quarto </a:t>
                </a:r>
                <a:r>
                  <a:rPr lang="en" sz="1800" b="1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22950" y="2835375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stCxn id="588" idx="3"/>
            <a:endCxn id="607" idx="0"/>
          </p:cNvCxnSpPr>
          <p:nvPr/>
        </p:nvCxnSpPr>
        <p:spPr>
          <a:xfrm>
            <a:off x="4015200" y="2341954"/>
            <a:ext cx="5568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stCxn id="598" idx="3"/>
            <a:endCxn id="607" idx="0"/>
          </p:cNvCxnSpPr>
          <p:nvPr/>
        </p:nvCxnSpPr>
        <p:spPr>
          <a:xfrm flipH="1">
            <a:off x="4572125" y="2341954"/>
            <a:ext cx="5586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6"/>
          <p:cNvCxnSpPr>
            <a:stCxn id="607" idx="2"/>
            <a:endCxn id="603" idx="3"/>
          </p:cNvCxnSpPr>
          <p:nvPr/>
        </p:nvCxnSpPr>
        <p:spPr>
          <a:xfrm rot="-5400000" flipH="1">
            <a:off x="4604850" y="3500625"/>
            <a:ext cx="492900" cy="558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stCxn id="607" idx="2"/>
            <a:endCxn id="593" idx="3"/>
          </p:cNvCxnSpPr>
          <p:nvPr/>
        </p:nvCxnSpPr>
        <p:spPr>
          <a:xfrm rot="5400000">
            <a:off x="4047150" y="3501525"/>
            <a:ext cx="4929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2" name="Google Shape;612;p26"/>
          <p:cNvGrpSpPr/>
          <p:nvPr/>
        </p:nvGrpSpPr>
        <p:grpSpPr>
          <a:xfrm>
            <a:off x="4372282" y="3001576"/>
            <a:ext cx="399435" cy="365698"/>
            <a:chOff x="1731523" y="2422616"/>
            <a:chExt cx="399435" cy="365698"/>
          </a:xfrm>
        </p:grpSpPr>
        <p:sp>
          <p:nvSpPr>
            <p:cNvPr id="613" name="Google Shape;613;p26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6"/>
          <p:cNvGrpSpPr/>
          <p:nvPr/>
        </p:nvGrpSpPr>
        <p:grpSpPr>
          <a:xfrm>
            <a:off x="3166922" y="3269650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632445" y="1678487"/>
            <a:ext cx="332761" cy="234066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3156903" y="1613959"/>
            <a:ext cx="380393" cy="363118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5626776" y="3271360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4"/>
          <p:cNvSpPr/>
          <p:nvPr/>
        </p:nvSpPr>
        <p:spPr>
          <a:xfrm>
            <a:off x="2346428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6269694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4308076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grpSp>
        <p:nvGrpSpPr>
          <p:cNvPr id="942" name="Google Shape;942;p34"/>
          <p:cNvGrpSpPr/>
          <p:nvPr/>
        </p:nvGrpSpPr>
        <p:grpSpPr>
          <a:xfrm>
            <a:off x="1683041" y="3651257"/>
            <a:ext cx="1825399" cy="1085692"/>
            <a:chOff x="5772125" y="1552576"/>
            <a:chExt cx="2658605" cy="1085692"/>
          </a:xfrm>
        </p:grpSpPr>
        <p:sp>
          <p:nvSpPr>
            <p:cNvPr id="943" name="Google Shape;943;p34"/>
            <p:cNvSpPr txBox="1"/>
            <p:nvPr/>
          </p:nvSpPr>
          <p:spPr>
            <a:xfrm>
              <a:off x="5772131" y="1552576"/>
              <a:ext cx="2658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" sz="22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Escolha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IDE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44" name="Google Shape;944;p34"/>
            <p:cNvSpPr txBox="1"/>
            <p:nvPr/>
          </p:nvSpPr>
          <p:spPr>
            <a:xfrm>
              <a:off x="5772125" y="1937651"/>
              <a:ext cx="2658601" cy="700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5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Pensar </a:t>
              </a:r>
              <a:r>
                <a:rPr lang="en" sz="15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em</a:t>
              </a:r>
              <a:r>
                <a:rPr lang="en" sz="15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qual IDE é </a:t>
              </a:r>
              <a:r>
                <a:rPr lang="en" sz="15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mais</a:t>
              </a:r>
              <a:r>
                <a:rPr lang="en" sz="15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5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eficiente</a:t>
              </a:r>
              <a:r>
                <a:rPr lang="en" sz="15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para </a:t>
              </a:r>
              <a:r>
                <a:rPr lang="en" sz="15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uso</a:t>
              </a:r>
              <a:r>
                <a:rPr lang="en" sz="15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</p:grpSp>
      <p:grpSp>
        <p:nvGrpSpPr>
          <p:cNvPr id="945" name="Google Shape;945;p34"/>
          <p:cNvGrpSpPr/>
          <p:nvPr/>
        </p:nvGrpSpPr>
        <p:grpSpPr>
          <a:xfrm>
            <a:off x="5606306" y="3373444"/>
            <a:ext cx="1904770" cy="1552297"/>
            <a:chOff x="5772125" y="1552576"/>
            <a:chExt cx="2774206" cy="1552297"/>
          </a:xfrm>
        </p:grpSpPr>
        <p:sp>
          <p:nvSpPr>
            <p:cNvPr id="946" name="Google Shape;946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Preparação</a:t>
              </a:r>
              <a:endParaRPr lang="pt-BR" sz="220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  <p:sp>
          <p:nvSpPr>
            <p:cNvPr id="947" name="Google Shape;947;p34"/>
            <p:cNvSpPr txBox="1"/>
            <p:nvPr/>
          </p:nvSpPr>
          <p:spPr>
            <a:xfrm>
              <a:off x="5772125" y="2223401"/>
              <a:ext cx="2774206" cy="881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Extensões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</a:t>
              </a:r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configurações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</a:t>
              </a:r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compiladores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etc...</a:t>
              </a:r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3604987" y="3405194"/>
            <a:ext cx="1825401" cy="1277598"/>
            <a:chOff x="5772123" y="1552576"/>
            <a:chExt cx="2658609" cy="1277598"/>
          </a:xfrm>
        </p:grpSpPr>
        <p:sp>
          <p:nvSpPr>
            <p:cNvPr id="949" name="Google Shape;949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" sz="22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Tipos</a:t>
              </a: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IDE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50" name="Google Shape;950;p34"/>
            <p:cNvSpPr txBox="1"/>
            <p:nvPr/>
          </p:nvSpPr>
          <p:spPr>
            <a:xfrm>
              <a:off x="5772123" y="2144025"/>
              <a:ext cx="2658600" cy="686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Existem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diferentes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tipos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IDE's</a:t>
              </a:r>
              <a:r>
                <a:rPr lang="en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</p:grpSp>
      <p:cxnSp>
        <p:nvCxnSpPr>
          <p:cNvPr id="954" name="Google Shape;954;p34"/>
          <p:cNvCxnSpPr>
            <a:cxnSpLocks/>
          </p:cNvCxnSpPr>
          <p:nvPr/>
        </p:nvCxnSpPr>
        <p:spPr>
          <a:xfrm>
            <a:off x="2595743" y="2271507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34"/>
          <p:cNvCxnSpPr>
            <a:cxnSpLocks/>
          </p:cNvCxnSpPr>
          <p:nvPr/>
        </p:nvCxnSpPr>
        <p:spPr>
          <a:xfrm>
            <a:off x="4557376" y="2271656"/>
            <a:ext cx="3" cy="1030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4"/>
          <p:cNvCxnSpPr>
            <a:cxnSpLocks/>
          </p:cNvCxnSpPr>
          <p:nvPr/>
        </p:nvCxnSpPr>
        <p:spPr>
          <a:xfrm>
            <a:off x="6518994" y="2271656"/>
            <a:ext cx="16" cy="1030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34"/>
          <p:cNvCxnSpPr>
            <a:cxnSpLocks/>
          </p:cNvCxnSpPr>
          <p:nvPr/>
        </p:nvCxnSpPr>
        <p:spPr>
          <a:xfrm>
            <a:off x="2845028" y="2022356"/>
            <a:ext cx="14630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4"/>
          <p:cNvCxnSpPr>
            <a:cxnSpLocks/>
          </p:cNvCxnSpPr>
          <p:nvPr/>
        </p:nvCxnSpPr>
        <p:spPr>
          <a:xfrm>
            <a:off x="4806676" y="2022356"/>
            <a:ext cx="14630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6353994" y="1263058"/>
            <a:ext cx="330001" cy="404810"/>
            <a:chOff x="6379953" y="2032670"/>
            <a:chExt cx="403720" cy="495241"/>
          </a:xfrm>
        </p:grpSpPr>
        <p:sp>
          <p:nvSpPr>
            <p:cNvPr id="969" name="Google Shape;969;p34"/>
            <p:cNvSpPr/>
            <p:nvPr/>
          </p:nvSpPr>
          <p:spPr>
            <a:xfrm>
              <a:off x="6379953" y="2032670"/>
              <a:ext cx="403720" cy="495241"/>
            </a:xfrm>
            <a:custGeom>
              <a:avLst/>
              <a:gdLst/>
              <a:ahLst/>
              <a:cxnLst/>
              <a:rect l="l" t="t" r="r" b="b"/>
              <a:pathLst>
                <a:path w="13366" h="16396" extrusionOk="0">
                  <a:moveTo>
                    <a:pt x="6683" y="2403"/>
                  </a:moveTo>
                  <a:cubicBezTo>
                    <a:pt x="8102" y="2403"/>
                    <a:pt x="9257" y="3557"/>
                    <a:pt x="9257" y="4976"/>
                  </a:cubicBezTo>
                  <a:lnTo>
                    <a:pt x="9257" y="6369"/>
                  </a:lnTo>
                  <a:lnTo>
                    <a:pt x="4109" y="6369"/>
                  </a:lnTo>
                  <a:lnTo>
                    <a:pt x="4109" y="4976"/>
                  </a:lnTo>
                  <a:lnTo>
                    <a:pt x="4110" y="4976"/>
                  </a:lnTo>
                  <a:cubicBezTo>
                    <a:pt x="4110" y="3557"/>
                    <a:pt x="5264" y="2403"/>
                    <a:pt x="6683" y="2403"/>
                  </a:cubicBezTo>
                  <a:close/>
                  <a:moveTo>
                    <a:pt x="11715" y="6850"/>
                  </a:moveTo>
                  <a:cubicBezTo>
                    <a:pt x="12361" y="6850"/>
                    <a:pt x="12886" y="7376"/>
                    <a:pt x="12886" y="8022"/>
                  </a:cubicBezTo>
                  <a:lnTo>
                    <a:pt x="12886" y="14744"/>
                  </a:lnTo>
                  <a:cubicBezTo>
                    <a:pt x="12886" y="15391"/>
                    <a:pt x="12360" y="15915"/>
                    <a:pt x="11715" y="15915"/>
                  </a:cubicBezTo>
                  <a:lnTo>
                    <a:pt x="1653" y="15915"/>
                  </a:lnTo>
                  <a:cubicBezTo>
                    <a:pt x="1007" y="15915"/>
                    <a:pt x="481" y="15389"/>
                    <a:pt x="481" y="14744"/>
                  </a:cubicBezTo>
                  <a:lnTo>
                    <a:pt x="481" y="8022"/>
                  </a:lnTo>
                  <a:cubicBezTo>
                    <a:pt x="481" y="7375"/>
                    <a:pt x="1008" y="6850"/>
                    <a:pt x="1653" y="6850"/>
                  </a:cubicBezTo>
                  <a:close/>
                  <a:moveTo>
                    <a:pt x="6683" y="1"/>
                  </a:moveTo>
                  <a:cubicBezTo>
                    <a:pt x="3940" y="1"/>
                    <a:pt x="1708" y="2233"/>
                    <a:pt x="1708" y="4976"/>
                  </a:cubicBezTo>
                  <a:lnTo>
                    <a:pt x="1708" y="6369"/>
                  </a:lnTo>
                  <a:lnTo>
                    <a:pt x="1652" y="6369"/>
                  </a:lnTo>
                  <a:cubicBezTo>
                    <a:pt x="742" y="6369"/>
                    <a:pt x="1" y="7111"/>
                    <a:pt x="1" y="8022"/>
                  </a:cubicBezTo>
                  <a:lnTo>
                    <a:pt x="1" y="14744"/>
                  </a:lnTo>
                  <a:cubicBezTo>
                    <a:pt x="1" y="15654"/>
                    <a:pt x="742" y="16396"/>
                    <a:pt x="1652" y="16396"/>
                  </a:cubicBezTo>
                  <a:lnTo>
                    <a:pt x="11713" y="16396"/>
                  </a:lnTo>
                  <a:cubicBezTo>
                    <a:pt x="12623" y="16396"/>
                    <a:pt x="13365" y="15654"/>
                    <a:pt x="13365" y="14744"/>
                  </a:cubicBezTo>
                  <a:lnTo>
                    <a:pt x="13365" y="8022"/>
                  </a:lnTo>
                  <a:cubicBezTo>
                    <a:pt x="13366" y="7111"/>
                    <a:pt x="12624" y="6369"/>
                    <a:pt x="11715" y="6369"/>
                  </a:cubicBezTo>
                  <a:lnTo>
                    <a:pt x="11659" y="6369"/>
                  </a:lnTo>
                  <a:lnTo>
                    <a:pt x="11659" y="4976"/>
                  </a:lnTo>
                  <a:cubicBezTo>
                    <a:pt x="11659" y="4105"/>
                    <a:pt x="11430" y="3249"/>
                    <a:pt x="10996" y="2497"/>
                  </a:cubicBezTo>
                  <a:cubicBezTo>
                    <a:pt x="10951" y="2420"/>
                    <a:pt x="10871" y="2377"/>
                    <a:pt x="10788" y="2377"/>
                  </a:cubicBezTo>
                  <a:cubicBezTo>
                    <a:pt x="10747" y="2377"/>
                    <a:pt x="10706" y="2387"/>
                    <a:pt x="10668" y="2409"/>
                  </a:cubicBezTo>
                  <a:cubicBezTo>
                    <a:pt x="10553" y="2476"/>
                    <a:pt x="10514" y="2622"/>
                    <a:pt x="10580" y="2737"/>
                  </a:cubicBezTo>
                  <a:cubicBezTo>
                    <a:pt x="10972" y="3416"/>
                    <a:pt x="11178" y="4190"/>
                    <a:pt x="11178" y="4976"/>
                  </a:cubicBezTo>
                  <a:lnTo>
                    <a:pt x="11178" y="6369"/>
                  </a:lnTo>
                  <a:lnTo>
                    <a:pt x="9738" y="6369"/>
                  </a:lnTo>
                  <a:lnTo>
                    <a:pt x="9738" y="4976"/>
                  </a:lnTo>
                  <a:cubicBezTo>
                    <a:pt x="9738" y="3293"/>
                    <a:pt x="8367" y="1922"/>
                    <a:pt x="6683" y="1922"/>
                  </a:cubicBezTo>
                  <a:cubicBezTo>
                    <a:pt x="5000" y="1922"/>
                    <a:pt x="3629" y="3293"/>
                    <a:pt x="3629" y="4976"/>
                  </a:cubicBezTo>
                  <a:lnTo>
                    <a:pt x="3629" y="6369"/>
                  </a:lnTo>
                  <a:lnTo>
                    <a:pt x="2188" y="6369"/>
                  </a:lnTo>
                  <a:lnTo>
                    <a:pt x="2188" y="4976"/>
                  </a:lnTo>
                  <a:cubicBezTo>
                    <a:pt x="2188" y="2497"/>
                    <a:pt x="4204" y="480"/>
                    <a:pt x="6683" y="480"/>
                  </a:cubicBezTo>
                  <a:cubicBezTo>
                    <a:pt x="7928" y="480"/>
                    <a:pt x="9085" y="979"/>
                    <a:pt x="9945" y="1885"/>
                  </a:cubicBezTo>
                  <a:cubicBezTo>
                    <a:pt x="9992" y="1934"/>
                    <a:pt x="10055" y="1959"/>
                    <a:pt x="10119" y="1959"/>
                  </a:cubicBezTo>
                  <a:cubicBezTo>
                    <a:pt x="10178" y="1959"/>
                    <a:pt x="10238" y="1937"/>
                    <a:pt x="10284" y="1893"/>
                  </a:cubicBezTo>
                  <a:cubicBezTo>
                    <a:pt x="10380" y="1802"/>
                    <a:pt x="10384" y="1650"/>
                    <a:pt x="10293" y="1554"/>
                  </a:cubicBezTo>
                  <a:cubicBezTo>
                    <a:pt x="9343" y="553"/>
                    <a:pt x="8061" y="1"/>
                    <a:pt x="6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426892" y="2317685"/>
              <a:ext cx="309903" cy="136104"/>
            </a:xfrm>
            <a:custGeom>
              <a:avLst/>
              <a:gdLst/>
              <a:ahLst/>
              <a:cxnLst/>
              <a:rect l="l" t="t" r="r" b="b"/>
              <a:pathLst>
                <a:path w="10260" h="4506" extrusionOk="0">
                  <a:moveTo>
                    <a:pt x="949" y="0"/>
                  </a:moveTo>
                  <a:cubicBezTo>
                    <a:pt x="426" y="0"/>
                    <a:pt x="1" y="425"/>
                    <a:pt x="1" y="947"/>
                  </a:cubicBezTo>
                  <a:lnTo>
                    <a:pt x="1" y="3559"/>
                  </a:lnTo>
                  <a:cubicBezTo>
                    <a:pt x="1" y="4081"/>
                    <a:pt x="426" y="4505"/>
                    <a:pt x="949" y="4505"/>
                  </a:cubicBezTo>
                  <a:lnTo>
                    <a:pt x="9311" y="4505"/>
                  </a:lnTo>
                  <a:cubicBezTo>
                    <a:pt x="9834" y="4505"/>
                    <a:pt x="10259" y="4079"/>
                    <a:pt x="10259" y="3559"/>
                  </a:cubicBezTo>
                  <a:lnTo>
                    <a:pt x="10259" y="947"/>
                  </a:lnTo>
                  <a:cubicBezTo>
                    <a:pt x="10258" y="425"/>
                    <a:pt x="9834" y="0"/>
                    <a:pt x="9311" y="0"/>
                  </a:cubicBezTo>
                  <a:lnTo>
                    <a:pt x="2233" y="0"/>
                  </a:lnTo>
                  <a:cubicBezTo>
                    <a:pt x="2100" y="0"/>
                    <a:pt x="1992" y="108"/>
                    <a:pt x="1992" y="241"/>
                  </a:cubicBezTo>
                  <a:cubicBezTo>
                    <a:pt x="1992" y="374"/>
                    <a:pt x="2100" y="482"/>
                    <a:pt x="2233" y="482"/>
                  </a:cubicBezTo>
                  <a:lnTo>
                    <a:pt x="9311" y="482"/>
                  </a:lnTo>
                  <a:cubicBezTo>
                    <a:pt x="9569" y="482"/>
                    <a:pt x="9778" y="691"/>
                    <a:pt x="9778" y="948"/>
                  </a:cubicBezTo>
                  <a:lnTo>
                    <a:pt x="9778" y="3560"/>
                  </a:lnTo>
                  <a:cubicBezTo>
                    <a:pt x="9778" y="3817"/>
                    <a:pt x="9569" y="4026"/>
                    <a:pt x="9311" y="4026"/>
                  </a:cubicBezTo>
                  <a:lnTo>
                    <a:pt x="949" y="4026"/>
                  </a:lnTo>
                  <a:cubicBezTo>
                    <a:pt x="691" y="4026"/>
                    <a:pt x="482" y="3817"/>
                    <a:pt x="482" y="3560"/>
                  </a:cubicBezTo>
                  <a:lnTo>
                    <a:pt x="482" y="948"/>
                  </a:lnTo>
                  <a:cubicBezTo>
                    <a:pt x="482" y="691"/>
                    <a:pt x="691" y="482"/>
                    <a:pt x="949" y="482"/>
                  </a:cubicBezTo>
                  <a:lnTo>
                    <a:pt x="1112" y="482"/>
                  </a:lnTo>
                  <a:cubicBezTo>
                    <a:pt x="1246" y="482"/>
                    <a:pt x="1353" y="374"/>
                    <a:pt x="1353" y="241"/>
                  </a:cubicBezTo>
                  <a:cubicBezTo>
                    <a:pt x="1353" y="108"/>
                    <a:pt x="1246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21161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8"/>
                  </a:lnTo>
                  <a:cubicBezTo>
                    <a:pt x="359" y="396"/>
                    <a:pt x="318" y="385"/>
                    <a:pt x="277" y="385"/>
                  </a:cubicBezTo>
                  <a:cubicBezTo>
                    <a:pt x="194" y="385"/>
                    <a:pt x="114" y="428"/>
                    <a:pt x="70" y="506"/>
                  </a:cubicBezTo>
                  <a:cubicBezTo>
                    <a:pt x="3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1"/>
                  </a:lnTo>
                  <a:cubicBezTo>
                    <a:pt x="1522" y="1623"/>
                    <a:pt x="1564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6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56493" y="235526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7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2" y="385"/>
                    <a:pt x="112" y="428"/>
                    <a:pt x="67" y="506"/>
                  </a:cubicBezTo>
                  <a:cubicBezTo>
                    <a:pt x="0" y="621"/>
                    <a:pt x="40" y="767"/>
                    <a:pt x="156" y="834"/>
                  </a:cubicBezTo>
                  <a:lnTo>
                    <a:pt x="459" y="1009"/>
                  </a:lnTo>
                  <a:lnTo>
                    <a:pt x="156" y="1184"/>
                  </a:lnTo>
                  <a:cubicBezTo>
                    <a:pt x="40" y="1251"/>
                    <a:pt x="2" y="1398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2"/>
                    <a:pt x="397" y="1600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0"/>
                  </a:lnTo>
                  <a:cubicBezTo>
                    <a:pt x="1523" y="1622"/>
                    <a:pt x="1564" y="1633"/>
                    <a:pt x="1605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7" y="385"/>
                    <a:pt x="1604" y="385"/>
                  </a:cubicBezTo>
                  <a:cubicBezTo>
                    <a:pt x="1564" y="385"/>
                    <a:pt x="1523" y="396"/>
                    <a:pt x="1486" y="417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50469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1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6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5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0" y="2017"/>
                  </a:cubicBezTo>
                  <a:cubicBezTo>
                    <a:pt x="1074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585800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7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39" y="2017"/>
                  </a:cubicBezTo>
                  <a:cubicBezTo>
                    <a:pt x="1073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7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2396976" y="1263058"/>
            <a:ext cx="397502" cy="404810"/>
            <a:chOff x="3151008" y="3363775"/>
            <a:chExt cx="486300" cy="495241"/>
          </a:xfrm>
        </p:grpSpPr>
        <p:sp>
          <p:nvSpPr>
            <p:cNvPr id="976" name="Google Shape;976;p34"/>
            <p:cNvSpPr/>
            <p:nvPr/>
          </p:nvSpPr>
          <p:spPr>
            <a:xfrm>
              <a:off x="3151008" y="3363775"/>
              <a:ext cx="486300" cy="495241"/>
            </a:xfrm>
            <a:custGeom>
              <a:avLst/>
              <a:gdLst/>
              <a:ahLst/>
              <a:cxnLst/>
              <a:rect l="l" t="t" r="r" b="b"/>
              <a:pathLst>
                <a:path w="16100" h="16396" extrusionOk="0">
                  <a:moveTo>
                    <a:pt x="9149" y="483"/>
                  </a:moveTo>
                  <a:cubicBezTo>
                    <a:pt x="9538" y="483"/>
                    <a:pt x="9884" y="716"/>
                    <a:pt x="10035" y="1056"/>
                  </a:cubicBezTo>
                  <a:lnTo>
                    <a:pt x="7564" y="1056"/>
                  </a:lnTo>
                  <a:cubicBezTo>
                    <a:pt x="7031" y="1056"/>
                    <a:pt x="6561" y="1336"/>
                    <a:pt x="6293" y="1756"/>
                  </a:cubicBezTo>
                  <a:cubicBezTo>
                    <a:pt x="6206" y="1664"/>
                    <a:pt x="6100" y="1590"/>
                    <a:pt x="5981" y="1542"/>
                  </a:cubicBezTo>
                  <a:lnTo>
                    <a:pt x="5981" y="1455"/>
                  </a:lnTo>
                  <a:cubicBezTo>
                    <a:pt x="5981" y="919"/>
                    <a:pt x="6416" y="483"/>
                    <a:pt x="6952" y="483"/>
                  </a:cubicBezTo>
                  <a:close/>
                  <a:moveTo>
                    <a:pt x="5645" y="1957"/>
                  </a:moveTo>
                  <a:cubicBezTo>
                    <a:pt x="5873" y="1957"/>
                    <a:pt x="6058" y="2141"/>
                    <a:pt x="6058" y="2369"/>
                  </a:cubicBezTo>
                  <a:lnTo>
                    <a:pt x="6058" y="2563"/>
                  </a:lnTo>
                  <a:lnTo>
                    <a:pt x="6058" y="3634"/>
                  </a:lnTo>
                  <a:lnTo>
                    <a:pt x="6058" y="4248"/>
                  </a:lnTo>
                  <a:cubicBezTo>
                    <a:pt x="6058" y="4477"/>
                    <a:pt x="5873" y="4661"/>
                    <a:pt x="5645" y="4661"/>
                  </a:cubicBezTo>
                  <a:cubicBezTo>
                    <a:pt x="5417" y="4661"/>
                    <a:pt x="5233" y="4477"/>
                    <a:pt x="5233" y="4248"/>
                  </a:cubicBezTo>
                  <a:lnTo>
                    <a:pt x="5233" y="2369"/>
                  </a:lnTo>
                  <a:cubicBezTo>
                    <a:pt x="5233" y="2141"/>
                    <a:pt x="5417" y="1957"/>
                    <a:pt x="5645" y="1957"/>
                  </a:cubicBezTo>
                  <a:close/>
                  <a:moveTo>
                    <a:pt x="10979" y="1536"/>
                  </a:moveTo>
                  <a:lnTo>
                    <a:pt x="10977" y="2435"/>
                  </a:lnTo>
                  <a:cubicBezTo>
                    <a:pt x="10977" y="3207"/>
                    <a:pt x="10586" y="3910"/>
                    <a:pt x="9933" y="4320"/>
                  </a:cubicBezTo>
                  <a:cubicBezTo>
                    <a:pt x="9820" y="4391"/>
                    <a:pt x="9787" y="4539"/>
                    <a:pt x="9858" y="4652"/>
                  </a:cubicBezTo>
                  <a:cubicBezTo>
                    <a:pt x="9903" y="4725"/>
                    <a:pt x="9981" y="4765"/>
                    <a:pt x="10061" y="4765"/>
                  </a:cubicBezTo>
                  <a:cubicBezTo>
                    <a:pt x="10105" y="4765"/>
                    <a:pt x="10149" y="4753"/>
                    <a:pt x="10189" y="4728"/>
                  </a:cubicBezTo>
                  <a:cubicBezTo>
                    <a:pt x="10250" y="4689"/>
                    <a:pt x="10311" y="4648"/>
                    <a:pt x="10368" y="4605"/>
                  </a:cubicBezTo>
                  <a:lnTo>
                    <a:pt x="10368" y="5886"/>
                  </a:lnTo>
                  <a:cubicBezTo>
                    <a:pt x="10368" y="6020"/>
                    <a:pt x="10476" y="6127"/>
                    <a:pt x="10609" y="6127"/>
                  </a:cubicBezTo>
                  <a:lnTo>
                    <a:pt x="10672" y="6127"/>
                  </a:lnTo>
                  <a:cubicBezTo>
                    <a:pt x="10879" y="6127"/>
                    <a:pt x="11074" y="6208"/>
                    <a:pt x="11220" y="6354"/>
                  </a:cubicBezTo>
                  <a:cubicBezTo>
                    <a:pt x="11366" y="6500"/>
                    <a:pt x="11447" y="6696"/>
                    <a:pt x="11447" y="6902"/>
                  </a:cubicBezTo>
                  <a:cubicBezTo>
                    <a:pt x="11447" y="7330"/>
                    <a:pt x="11099" y="7678"/>
                    <a:pt x="10670" y="7678"/>
                  </a:cubicBezTo>
                  <a:lnTo>
                    <a:pt x="10607" y="7678"/>
                  </a:lnTo>
                  <a:cubicBezTo>
                    <a:pt x="10476" y="7678"/>
                    <a:pt x="10370" y="7781"/>
                    <a:pt x="10366" y="7913"/>
                  </a:cubicBezTo>
                  <a:cubicBezTo>
                    <a:pt x="10351" y="8528"/>
                    <a:pt x="10100" y="9104"/>
                    <a:pt x="9658" y="9535"/>
                  </a:cubicBezTo>
                  <a:cubicBezTo>
                    <a:pt x="9216" y="9967"/>
                    <a:pt x="8632" y="10205"/>
                    <a:pt x="8015" y="10205"/>
                  </a:cubicBezTo>
                  <a:cubicBezTo>
                    <a:pt x="7396" y="10205"/>
                    <a:pt x="6814" y="9967"/>
                    <a:pt x="6372" y="9535"/>
                  </a:cubicBezTo>
                  <a:cubicBezTo>
                    <a:pt x="5932" y="9104"/>
                    <a:pt x="5680" y="8528"/>
                    <a:pt x="5664" y="7913"/>
                  </a:cubicBezTo>
                  <a:cubicBezTo>
                    <a:pt x="5660" y="7781"/>
                    <a:pt x="5554" y="7678"/>
                    <a:pt x="5423" y="7678"/>
                  </a:cubicBezTo>
                  <a:lnTo>
                    <a:pt x="5359" y="7678"/>
                  </a:lnTo>
                  <a:cubicBezTo>
                    <a:pt x="5152" y="7678"/>
                    <a:pt x="4957" y="7597"/>
                    <a:pt x="4811" y="7450"/>
                  </a:cubicBezTo>
                  <a:cubicBezTo>
                    <a:pt x="4665" y="7304"/>
                    <a:pt x="4585" y="7109"/>
                    <a:pt x="4585" y="6902"/>
                  </a:cubicBezTo>
                  <a:cubicBezTo>
                    <a:pt x="4585" y="6474"/>
                    <a:pt x="4933" y="6127"/>
                    <a:pt x="5360" y="6127"/>
                  </a:cubicBezTo>
                  <a:lnTo>
                    <a:pt x="5423" y="6127"/>
                  </a:lnTo>
                  <a:cubicBezTo>
                    <a:pt x="5557" y="6127"/>
                    <a:pt x="5664" y="6020"/>
                    <a:pt x="5664" y="5886"/>
                  </a:cubicBezTo>
                  <a:lnTo>
                    <a:pt x="5664" y="5140"/>
                  </a:lnTo>
                  <a:cubicBezTo>
                    <a:pt x="6008" y="5133"/>
                    <a:pt x="6305" y="4933"/>
                    <a:pt x="6449" y="4642"/>
                  </a:cubicBezTo>
                  <a:cubicBezTo>
                    <a:pt x="6725" y="4948"/>
                    <a:pt x="7124" y="5140"/>
                    <a:pt x="7568" y="5140"/>
                  </a:cubicBezTo>
                  <a:lnTo>
                    <a:pt x="8755" y="5140"/>
                  </a:lnTo>
                  <a:cubicBezTo>
                    <a:pt x="8848" y="5140"/>
                    <a:pt x="8942" y="5135"/>
                    <a:pt x="9031" y="5126"/>
                  </a:cubicBezTo>
                  <a:cubicBezTo>
                    <a:pt x="9163" y="5112"/>
                    <a:pt x="9260" y="4994"/>
                    <a:pt x="9245" y="4862"/>
                  </a:cubicBezTo>
                  <a:cubicBezTo>
                    <a:pt x="9232" y="4738"/>
                    <a:pt x="9128" y="4647"/>
                    <a:pt x="9006" y="4647"/>
                  </a:cubicBezTo>
                  <a:cubicBezTo>
                    <a:pt x="8998" y="4647"/>
                    <a:pt x="8989" y="4647"/>
                    <a:pt x="8981" y="4648"/>
                  </a:cubicBezTo>
                  <a:cubicBezTo>
                    <a:pt x="8908" y="4656"/>
                    <a:pt x="8833" y="4660"/>
                    <a:pt x="8755" y="4660"/>
                  </a:cubicBezTo>
                  <a:lnTo>
                    <a:pt x="7568" y="4660"/>
                  </a:lnTo>
                  <a:cubicBezTo>
                    <a:pt x="7002" y="4660"/>
                    <a:pt x="6541" y="4199"/>
                    <a:pt x="6541" y="3633"/>
                  </a:cubicBezTo>
                  <a:lnTo>
                    <a:pt x="6541" y="2562"/>
                  </a:lnTo>
                  <a:cubicBezTo>
                    <a:pt x="6541" y="1997"/>
                    <a:pt x="7002" y="1536"/>
                    <a:pt x="7568" y="1536"/>
                  </a:cubicBezTo>
                  <a:close/>
                  <a:moveTo>
                    <a:pt x="11005" y="8112"/>
                  </a:moveTo>
                  <a:cubicBezTo>
                    <a:pt x="11006" y="8143"/>
                    <a:pt x="11007" y="8172"/>
                    <a:pt x="11007" y="8201"/>
                  </a:cubicBezTo>
                  <a:cubicBezTo>
                    <a:pt x="11007" y="9048"/>
                    <a:pt x="10653" y="9838"/>
                    <a:pt x="10028" y="10399"/>
                  </a:cubicBezTo>
                  <a:cubicBezTo>
                    <a:pt x="9909" y="10312"/>
                    <a:pt x="9784" y="10233"/>
                    <a:pt x="9656" y="10161"/>
                  </a:cubicBezTo>
                  <a:cubicBezTo>
                    <a:pt x="9774" y="10076"/>
                    <a:pt x="9889" y="9983"/>
                    <a:pt x="9993" y="9879"/>
                  </a:cubicBezTo>
                  <a:cubicBezTo>
                    <a:pt x="10471" y="9413"/>
                    <a:pt x="10763" y="8805"/>
                    <a:pt x="10831" y="8148"/>
                  </a:cubicBezTo>
                  <a:cubicBezTo>
                    <a:pt x="10890" y="8140"/>
                    <a:pt x="10949" y="8129"/>
                    <a:pt x="11005" y="8112"/>
                  </a:cubicBezTo>
                  <a:close/>
                  <a:moveTo>
                    <a:pt x="9149" y="10449"/>
                  </a:moveTo>
                  <a:cubicBezTo>
                    <a:pt x="9316" y="10520"/>
                    <a:pt x="9475" y="10605"/>
                    <a:pt x="9624" y="10705"/>
                  </a:cubicBezTo>
                  <a:cubicBezTo>
                    <a:pt x="9154" y="11003"/>
                    <a:pt x="8616" y="11160"/>
                    <a:pt x="8050" y="11160"/>
                  </a:cubicBezTo>
                  <a:cubicBezTo>
                    <a:pt x="7666" y="11158"/>
                    <a:pt x="7292" y="11085"/>
                    <a:pt x="6939" y="10942"/>
                  </a:cubicBezTo>
                  <a:cubicBezTo>
                    <a:pt x="6764" y="10871"/>
                    <a:pt x="6596" y="10783"/>
                    <a:pt x="6439" y="10680"/>
                  </a:cubicBezTo>
                  <a:cubicBezTo>
                    <a:pt x="6578" y="10591"/>
                    <a:pt x="6725" y="10512"/>
                    <a:pt x="6878" y="10449"/>
                  </a:cubicBezTo>
                  <a:cubicBezTo>
                    <a:pt x="7232" y="10604"/>
                    <a:pt x="7617" y="10686"/>
                    <a:pt x="8014" y="10686"/>
                  </a:cubicBezTo>
                  <a:cubicBezTo>
                    <a:pt x="8411" y="10686"/>
                    <a:pt x="8796" y="10604"/>
                    <a:pt x="9149" y="10449"/>
                  </a:cubicBezTo>
                  <a:close/>
                  <a:moveTo>
                    <a:pt x="6951" y="0"/>
                  </a:moveTo>
                  <a:cubicBezTo>
                    <a:pt x="6151" y="0"/>
                    <a:pt x="5499" y="652"/>
                    <a:pt x="5499" y="1452"/>
                  </a:cubicBezTo>
                  <a:lnTo>
                    <a:pt x="5499" y="1486"/>
                  </a:lnTo>
                  <a:cubicBezTo>
                    <a:pt x="5075" y="1554"/>
                    <a:pt x="4752" y="1923"/>
                    <a:pt x="4752" y="2367"/>
                  </a:cubicBezTo>
                  <a:lnTo>
                    <a:pt x="4752" y="2564"/>
                  </a:lnTo>
                  <a:cubicBezTo>
                    <a:pt x="4533" y="2692"/>
                    <a:pt x="4322" y="2833"/>
                    <a:pt x="4119" y="2984"/>
                  </a:cubicBezTo>
                  <a:lnTo>
                    <a:pt x="3482" y="2616"/>
                  </a:lnTo>
                  <a:cubicBezTo>
                    <a:pt x="3259" y="2486"/>
                    <a:pt x="3011" y="2420"/>
                    <a:pt x="2760" y="2420"/>
                  </a:cubicBezTo>
                  <a:cubicBezTo>
                    <a:pt x="2634" y="2420"/>
                    <a:pt x="2506" y="2437"/>
                    <a:pt x="2380" y="2471"/>
                  </a:cubicBezTo>
                  <a:cubicBezTo>
                    <a:pt x="2004" y="2573"/>
                    <a:pt x="1692" y="2812"/>
                    <a:pt x="1498" y="3148"/>
                  </a:cubicBezTo>
                  <a:lnTo>
                    <a:pt x="400" y="5051"/>
                  </a:lnTo>
                  <a:cubicBezTo>
                    <a:pt x="0" y="5744"/>
                    <a:pt x="240" y="6634"/>
                    <a:pt x="932" y="7034"/>
                  </a:cubicBezTo>
                  <a:lnTo>
                    <a:pt x="1569" y="7402"/>
                  </a:lnTo>
                  <a:cubicBezTo>
                    <a:pt x="1537" y="7664"/>
                    <a:pt x="1521" y="7931"/>
                    <a:pt x="1521" y="8198"/>
                  </a:cubicBezTo>
                  <a:cubicBezTo>
                    <a:pt x="1521" y="8467"/>
                    <a:pt x="1537" y="8734"/>
                    <a:pt x="1569" y="8995"/>
                  </a:cubicBezTo>
                  <a:lnTo>
                    <a:pt x="932" y="9363"/>
                  </a:lnTo>
                  <a:cubicBezTo>
                    <a:pt x="238" y="9763"/>
                    <a:pt x="0" y="10653"/>
                    <a:pt x="400" y="11346"/>
                  </a:cubicBezTo>
                  <a:lnTo>
                    <a:pt x="1498" y="13248"/>
                  </a:lnTo>
                  <a:cubicBezTo>
                    <a:pt x="1692" y="13584"/>
                    <a:pt x="2004" y="13824"/>
                    <a:pt x="2380" y="13925"/>
                  </a:cubicBezTo>
                  <a:cubicBezTo>
                    <a:pt x="2505" y="13959"/>
                    <a:pt x="2633" y="13975"/>
                    <a:pt x="2759" y="13975"/>
                  </a:cubicBezTo>
                  <a:cubicBezTo>
                    <a:pt x="3011" y="13975"/>
                    <a:pt x="3259" y="13909"/>
                    <a:pt x="3482" y="13780"/>
                  </a:cubicBezTo>
                  <a:lnTo>
                    <a:pt x="4119" y="13411"/>
                  </a:lnTo>
                  <a:cubicBezTo>
                    <a:pt x="4547" y="13733"/>
                    <a:pt x="5009" y="14000"/>
                    <a:pt x="5497" y="14208"/>
                  </a:cubicBezTo>
                  <a:lnTo>
                    <a:pt x="5497" y="14943"/>
                  </a:lnTo>
                  <a:cubicBezTo>
                    <a:pt x="5497" y="15744"/>
                    <a:pt x="6150" y="16395"/>
                    <a:pt x="6950" y="16395"/>
                  </a:cubicBezTo>
                  <a:lnTo>
                    <a:pt x="9147" y="16395"/>
                  </a:lnTo>
                  <a:cubicBezTo>
                    <a:pt x="9947" y="16395"/>
                    <a:pt x="10599" y="15744"/>
                    <a:pt x="10599" y="14943"/>
                  </a:cubicBezTo>
                  <a:lnTo>
                    <a:pt x="10599" y="14208"/>
                  </a:lnTo>
                  <a:cubicBezTo>
                    <a:pt x="11089" y="13999"/>
                    <a:pt x="11551" y="13732"/>
                    <a:pt x="11978" y="13411"/>
                  </a:cubicBezTo>
                  <a:lnTo>
                    <a:pt x="12616" y="13780"/>
                  </a:lnTo>
                  <a:cubicBezTo>
                    <a:pt x="12843" y="13912"/>
                    <a:pt x="13092" y="13974"/>
                    <a:pt x="13339" y="13974"/>
                  </a:cubicBezTo>
                  <a:cubicBezTo>
                    <a:pt x="13841" y="13974"/>
                    <a:pt x="14331" y="13714"/>
                    <a:pt x="14599" y="13248"/>
                  </a:cubicBezTo>
                  <a:lnTo>
                    <a:pt x="14807" y="12889"/>
                  </a:lnTo>
                  <a:cubicBezTo>
                    <a:pt x="14873" y="12774"/>
                    <a:pt x="14833" y="12628"/>
                    <a:pt x="14719" y="12561"/>
                  </a:cubicBezTo>
                  <a:cubicBezTo>
                    <a:pt x="14681" y="12539"/>
                    <a:pt x="14639" y="12529"/>
                    <a:pt x="14599" y="12529"/>
                  </a:cubicBezTo>
                  <a:cubicBezTo>
                    <a:pt x="14516" y="12529"/>
                    <a:pt x="14436" y="12572"/>
                    <a:pt x="14391" y="12649"/>
                  </a:cubicBezTo>
                  <a:lnTo>
                    <a:pt x="14183" y="13008"/>
                  </a:lnTo>
                  <a:cubicBezTo>
                    <a:pt x="14003" y="13320"/>
                    <a:pt x="13676" y="13494"/>
                    <a:pt x="13339" y="13494"/>
                  </a:cubicBezTo>
                  <a:cubicBezTo>
                    <a:pt x="13174" y="13494"/>
                    <a:pt x="13008" y="13452"/>
                    <a:pt x="12855" y="13364"/>
                  </a:cubicBezTo>
                  <a:lnTo>
                    <a:pt x="12078" y="12916"/>
                  </a:lnTo>
                  <a:cubicBezTo>
                    <a:pt x="12040" y="12895"/>
                    <a:pt x="11999" y="12884"/>
                    <a:pt x="11958" y="12884"/>
                  </a:cubicBezTo>
                  <a:cubicBezTo>
                    <a:pt x="11905" y="12884"/>
                    <a:pt x="11853" y="12902"/>
                    <a:pt x="11809" y="12936"/>
                  </a:cubicBezTo>
                  <a:cubicBezTo>
                    <a:pt x="11343" y="13307"/>
                    <a:pt x="10826" y="13606"/>
                    <a:pt x="10271" y="13825"/>
                  </a:cubicBezTo>
                  <a:cubicBezTo>
                    <a:pt x="10179" y="13861"/>
                    <a:pt x="10119" y="13949"/>
                    <a:pt x="10119" y="14048"/>
                  </a:cubicBezTo>
                  <a:lnTo>
                    <a:pt x="10119" y="14944"/>
                  </a:lnTo>
                  <a:cubicBezTo>
                    <a:pt x="10119" y="15481"/>
                    <a:pt x="9684" y="15916"/>
                    <a:pt x="9147" y="15916"/>
                  </a:cubicBezTo>
                  <a:lnTo>
                    <a:pt x="6950" y="15916"/>
                  </a:lnTo>
                  <a:cubicBezTo>
                    <a:pt x="6413" y="15916"/>
                    <a:pt x="5978" y="15481"/>
                    <a:pt x="5978" y="14944"/>
                  </a:cubicBezTo>
                  <a:lnTo>
                    <a:pt x="5978" y="14048"/>
                  </a:lnTo>
                  <a:cubicBezTo>
                    <a:pt x="5978" y="13949"/>
                    <a:pt x="5917" y="13861"/>
                    <a:pt x="5825" y="13825"/>
                  </a:cubicBezTo>
                  <a:cubicBezTo>
                    <a:pt x="5274" y="13606"/>
                    <a:pt x="4757" y="13308"/>
                    <a:pt x="4287" y="12936"/>
                  </a:cubicBezTo>
                  <a:cubicBezTo>
                    <a:pt x="4245" y="12902"/>
                    <a:pt x="4192" y="12884"/>
                    <a:pt x="4140" y="12884"/>
                  </a:cubicBezTo>
                  <a:cubicBezTo>
                    <a:pt x="4098" y="12884"/>
                    <a:pt x="4056" y="12895"/>
                    <a:pt x="4019" y="12918"/>
                  </a:cubicBezTo>
                  <a:lnTo>
                    <a:pt x="3242" y="13365"/>
                  </a:lnTo>
                  <a:cubicBezTo>
                    <a:pt x="3091" y="13452"/>
                    <a:pt x="2925" y="13496"/>
                    <a:pt x="2756" y="13496"/>
                  </a:cubicBezTo>
                  <a:cubicBezTo>
                    <a:pt x="2672" y="13496"/>
                    <a:pt x="2587" y="13485"/>
                    <a:pt x="2504" y="13463"/>
                  </a:cubicBezTo>
                  <a:cubicBezTo>
                    <a:pt x="2253" y="13395"/>
                    <a:pt x="2044" y="13235"/>
                    <a:pt x="1914" y="13010"/>
                  </a:cubicBezTo>
                  <a:lnTo>
                    <a:pt x="815" y="11108"/>
                  </a:lnTo>
                  <a:cubicBezTo>
                    <a:pt x="547" y="10644"/>
                    <a:pt x="707" y="10047"/>
                    <a:pt x="1171" y="9780"/>
                  </a:cubicBezTo>
                  <a:lnTo>
                    <a:pt x="1948" y="9332"/>
                  </a:lnTo>
                  <a:cubicBezTo>
                    <a:pt x="2034" y="9282"/>
                    <a:pt x="2080" y="9186"/>
                    <a:pt x="2066" y="9089"/>
                  </a:cubicBezTo>
                  <a:cubicBezTo>
                    <a:pt x="2023" y="8798"/>
                    <a:pt x="2001" y="8500"/>
                    <a:pt x="2001" y="8200"/>
                  </a:cubicBezTo>
                  <a:cubicBezTo>
                    <a:pt x="2001" y="7900"/>
                    <a:pt x="2023" y="7602"/>
                    <a:pt x="2066" y="7312"/>
                  </a:cubicBezTo>
                  <a:cubicBezTo>
                    <a:pt x="2081" y="7215"/>
                    <a:pt x="2034" y="7118"/>
                    <a:pt x="1948" y="7070"/>
                  </a:cubicBezTo>
                  <a:lnTo>
                    <a:pt x="1171" y="6620"/>
                  </a:lnTo>
                  <a:cubicBezTo>
                    <a:pt x="707" y="6352"/>
                    <a:pt x="547" y="5757"/>
                    <a:pt x="815" y="5292"/>
                  </a:cubicBezTo>
                  <a:lnTo>
                    <a:pt x="1914" y="3391"/>
                  </a:lnTo>
                  <a:cubicBezTo>
                    <a:pt x="2043" y="3167"/>
                    <a:pt x="2253" y="3005"/>
                    <a:pt x="2503" y="2937"/>
                  </a:cubicBezTo>
                  <a:cubicBezTo>
                    <a:pt x="2587" y="2915"/>
                    <a:pt x="2672" y="2903"/>
                    <a:pt x="2756" y="2903"/>
                  </a:cubicBezTo>
                  <a:cubicBezTo>
                    <a:pt x="2925" y="2903"/>
                    <a:pt x="3091" y="2948"/>
                    <a:pt x="3241" y="3035"/>
                  </a:cubicBezTo>
                  <a:lnTo>
                    <a:pt x="4017" y="3484"/>
                  </a:lnTo>
                  <a:cubicBezTo>
                    <a:pt x="4054" y="3506"/>
                    <a:pt x="4096" y="3517"/>
                    <a:pt x="4137" y="3517"/>
                  </a:cubicBezTo>
                  <a:cubicBezTo>
                    <a:pt x="4190" y="3517"/>
                    <a:pt x="4243" y="3499"/>
                    <a:pt x="4287" y="3464"/>
                  </a:cubicBezTo>
                  <a:cubicBezTo>
                    <a:pt x="4436" y="3346"/>
                    <a:pt x="4590" y="3234"/>
                    <a:pt x="4749" y="3131"/>
                  </a:cubicBezTo>
                  <a:lnTo>
                    <a:pt x="4749" y="4247"/>
                  </a:lnTo>
                  <a:cubicBezTo>
                    <a:pt x="4749" y="4570"/>
                    <a:pt x="4922" y="4853"/>
                    <a:pt x="5179" y="5010"/>
                  </a:cubicBezTo>
                  <a:lnTo>
                    <a:pt x="5179" y="5659"/>
                  </a:lnTo>
                  <a:cubicBezTo>
                    <a:pt x="4570" y="5745"/>
                    <a:pt x="4101" y="6270"/>
                    <a:pt x="4101" y="6902"/>
                  </a:cubicBezTo>
                  <a:cubicBezTo>
                    <a:pt x="4101" y="7238"/>
                    <a:pt x="4231" y="7554"/>
                    <a:pt x="4468" y="7791"/>
                  </a:cubicBezTo>
                  <a:cubicBezTo>
                    <a:pt x="4517" y="7839"/>
                    <a:pt x="4568" y="7883"/>
                    <a:pt x="4623" y="7922"/>
                  </a:cubicBezTo>
                  <a:cubicBezTo>
                    <a:pt x="4615" y="8015"/>
                    <a:pt x="4611" y="8108"/>
                    <a:pt x="4611" y="8201"/>
                  </a:cubicBezTo>
                  <a:cubicBezTo>
                    <a:pt x="4611" y="8616"/>
                    <a:pt x="4685" y="9022"/>
                    <a:pt x="4829" y="9406"/>
                  </a:cubicBezTo>
                  <a:cubicBezTo>
                    <a:pt x="4865" y="9502"/>
                    <a:pt x="4957" y="9563"/>
                    <a:pt x="5055" y="9563"/>
                  </a:cubicBezTo>
                  <a:cubicBezTo>
                    <a:pt x="5082" y="9563"/>
                    <a:pt x="5111" y="9558"/>
                    <a:pt x="5139" y="9548"/>
                  </a:cubicBezTo>
                  <a:cubicBezTo>
                    <a:pt x="5264" y="9501"/>
                    <a:pt x="5326" y="9363"/>
                    <a:pt x="5280" y="9238"/>
                  </a:cubicBezTo>
                  <a:cubicBezTo>
                    <a:pt x="5156" y="8908"/>
                    <a:pt x="5093" y="8559"/>
                    <a:pt x="5093" y="8201"/>
                  </a:cubicBezTo>
                  <a:cubicBezTo>
                    <a:pt x="5093" y="8178"/>
                    <a:pt x="5093" y="8155"/>
                    <a:pt x="5095" y="8131"/>
                  </a:cubicBezTo>
                  <a:cubicBezTo>
                    <a:pt x="5127" y="8139"/>
                    <a:pt x="5162" y="8144"/>
                    <a:pt x="5197" y="8149"/>
                  </a:cubicBezTo>
                  <a:cubicBezTo>
                    <a:pt x="5265" y="8806"/>
                    <a:pt x="5558" y="9412"/>
                    <a:pt x="6034" y="9880"/>
                  </a:cubicBezTo>
                  <a:cubicBezTo>
                    <a:pt x="6141" y="9984"/>
                    <a:pt x="6253" y="10077"/>
                    <a:pt x="6371" y="10162"/>
                  </a:cubicBezTo>
                  <a:cubicBezTo>
                    <a:pt x="6257" y="10225"/>
                    <a:pt x="6147" y="10293"/>
                    <a:pt x="6040" y="10370"/>
                  </a:cubicBezTo>
                  <a:cubicBezTo>
                    <a:pt x="5953" y="10290"/>
                    <a:pt x="5871" y="10205"/>
                    <a:pt x="5796" y="10116"/>
                  </a:cubicBezTo>
                  <a:cubicBezTo>
                    <a:pt x="5749" y="10060"/>
                    <a:pt x="5680" y="10031"/>
                    <a:pt x="5612" y="10031"/>
                  </a:cubicBezTo>
                  <a:cubicBezTo>
                    <a:pt x="5558" y="10031"/>
                    <a:pt x="5503" y="10049"/>
                    <a:pt x="5458" y="10087"/>
                  </a:cubicBezTo>
                  <a:cubicBezTo>
                    <a:pt x="5357" y="10173"/>
                    <a:pt x="5344" y="10324"/>
                    <a:pt x="5430" y="10425"/>
                  </a:cubicBezTo>
                  <a:cubicBezTo>
                    <a:pt x="5563" y="10583"/>
                    <a:pt x="5712" y="10731"/>
                    <a:pt x="5875" y="10864"/>
                  </a:cubicBezTo>
                  <a:cubicBezTo>
                    <a:pt x="5876" y="10865"/>
                    <a:pt x="5878" y="10865"/>
                    <a:pt x="5879" y="10866"/>
                  </a:cubicBezTo>
                  <a:cubicBezTo>
                    <a:pt x="6146" y="11084"/>
                    <a:pt x="6442" y="11259"/>
                    <a:pt x="6759" y="11388"/>
                  </a:cubicBezTo>
                  <a:cubicBezTo>
                    <a:pt x="7170" y="11555"/>
                    <a:pt x="7604" y="11640"/>
                    <a:pt x="8052" y="11640"/>
                  </a:cubicBezTo>
                  <a:cubicBezTo>
                    <a:pt x="8836" y="11640"/>
                    <a:pt x="9573" y="11383"/>
                    <a:pt x="10186" y="10898"/>
                  </a:cubicBezTo>
                  <a:cubicBezTo>
                    <a:pt x="11013" y="10241"/>
                    <a:pt x="11489" y="9259"/>
                    <a:pt x="11489" y="8204"/>
                  </a:cubicBezTo>
                  <a:cubicBezTo>
                    <a:pt x="11489" y="8094"/>
                    <a:pt x="11484" y="7982"/>
                    <a:pt x="11472" y="7871"/>
                  </a:cubicBezTo>
                  <a:cubicBezTo>
                    <a:pt x="11750" y="7640"/>
                    <a:pt x="11927" y="7294"/>
                    <a:pt x="11927" y="6906"/>
                  </a:cubicBezTo>
                  <a:cubicBezTo>
                    <a:pt x="11927" y="6570"/>
                    <a:pt x="11796" y="6255"/>
                    <a:pt x="11559" y="6018"/>
                  </a:cubicBezTo>
                  <a:cubicBezTo>
                    <a:pt x="11365" y="5822"/>
                    <a:pt x="11118" y="5700"/>
                    <a:pt x="10849" y="5662"/>
                  </a:cubicBezTo>
                  <a:lnTo>
                    <a:pt x="10849" y="4151"/>
                  </a:lnTo>
                  <a:cubicBezTo>
                    <a:pt x="11090" y="3857"/>
                    <a:pt x="11267" y="3514"/>
                    <a:pt x="11365" y="3145"/>
                  </a:cubicBezTo>
                  <a:cubicBezTo>
                    <a:pt x="11519" y="3246"/>
                    <a:pt x="11668" y="3353"/>
                    <a:pt x="11811" y="3468"/>
                  </a:cubicBezTo>
                  <a:cubicBezTo>
                    <a:pt x="11855" y="3502"/>
                    <a:pt x="11908" y="3520"/>
                    <a:pt x="11961" y="3520"/>
                  </a:cubicBezTo>
                  <a:cubicBezTo>
                    <a:pt x="12003" y="3520"/>
                    <a:pt x="12044" y="3509"/>
                    <a:pt x="12082" y="3488"/>
                  </a:cubicBezTo>
                  <a:lnTo>
                    <a:pt x="12859" y="3039"/>
                  </a:lnTo>
                  <a:cubicBezTo>
                    <a:pt x="13012" y="2951"/>
                    <a:pt x="13178" y="2909"/>
                    <a:pt x="13343" y="2909"/>
                  </a:cubicBezTo>
                  <a:cubicBezTo>
                    <a:pt x="13679" y="2909"/>
                    <a:pt x="14008" y="3083"/>
                    <a:pt x="14187" y="3394"/>
                  </a:cubicBezTo>
                  <a:lnTo>
                    <a:pt x="15284" y="5296"/>
                  </a:lnTo>
                  <a:cubicBezTo>
                    <a:pt x="15413" y="5522"/>
                    <a:pt x="15448" y="5783"/>
                    <a:pt x="15381" y="6034"/>
                  </a:cubicBezTo>
                  <a:cubicBezTo>
                    <a:pt x="15315" y="6285"/>
                    <a:pt x="15154" y="6495"/>
                    <a:pt x="14929" y="6624"/>
                  </a:cubicBezTo>
                  <a:lnTo>
                    <a:pt x="14152" y="7074"/>
                  </a:lnTo>
                  <a:cubicBezTo>
                    <a:pt x="14068" y="7122"/>
                    <a:pt x="14020" y="7219"/>
                    <a:pt x="14034" y="7316"/>
                  </a:cubicBezTo>
                  <a:cubicBezTo>
                    <a:pt x="14078" y="7611"/>
                    <a:pt x="14100" y="7910"/>
                    <a:pt x="14100" y="8206"/>
                  </a:cubicBezTo>
                  <a:cubicBezTo>
                    <a:pt x="14100" y="8502"/>
                    <a:pt x="14078" y="8800"/>
                    <a:pt x="14034" y="9096"/>
                  </a:cubicBezTo>
                  <a:cubicBezTo>
                    <a:pt x="14020" y="9193"/>
                    <a:pt x="14066" y="9288"/>
                    <a:pt x="14152" y="9339"/>
                  </a:cubicBezTo>
                  <a:lnTo>
                    <a:pt x="14929" y="9787"/>
                  </a:lnTo>
                  <a:cubicBezTo>
                    <a:pt x="15392" y="10055"/>
                    <a:pt x="15551" y="10650"/>
                    <a:pt x="15284" y="11115"/>
                  </a:cubicBezTo>
                  <a:lnTo>
                    <a:pt x="14954" y="11688"/>
                  </a:lnTo>
                  <a:cubicBezTo>
                    <a:pt x="14888" y="11803"/>
                    <a:pt x="14927" y="11950"/>
                    <a:pt x="15042" y="12016"/>
                  </a:cubicBezTo>
                  <a:cubicBezTo>
                    <a:pt x="15080" y="12038"/>
                    <a:pt x="15121" y="12048"/>
                    <a:pt x="15162" y="12048"/>
                  </a:cubicBezTo>
                  <a:cubicBezTo>
                    <a:pt x="15246" y="12048"/>
                    <a:pt x="15326" y="12005"/>
                    <a:pt x="15371" y="11928"/>
                  </a:cubicBezTo>
                  <a:lnTo>
                    <a:pt x="15702" y="11354"/>
                  </a:lnTo>
                  <a:cubicBezTo>
                    <a:pt x="16100" y="10656"/>
                    <a:pt x="15862" y="9767"/>
                    <a:pt x="15167" y="9365"/>
                  </a:cubicBezTo>
                  <a:lnTo>
                    <a:pt x="14531" y="8997"/>
                  </a:lnTo>
                  <a:cubicBezTo>
                    <a:pt x="14563" y="8733"/>
                    <a:pt x="14580" y="8465"/>
                    <a:pt x="14580" y="8201"/>
                  </a:cubicBezTo>
                  <a:cubicBezTo>
                    <a:pt x="14580" y="7936"/>
                    <a:pt x="14563" y="7670"/>
                    <a:pt x="14531" y="7405"/>
                  </a:cubicBezTo>
                  <a:lnTo>
                    <a:pt x="15167" y="7036"/>
                  </a:lnTo>
                  <a:cubicBezTo>
                    <a:pt x="15503" y="6841"/>
                    <a:pt x="15744" y="6529"/>
                    <a:pt x="15843" y="6154"/>
                  </a:cubicBezTo>
                  <a:cubicBezTo>
                    <a:pt x="15944" y="5779"/>
                    <a:pt x="15893" y="5389"/>
                    <a:pt x="15699" y="5052"/>
                  </a:cubicBezTo>
                  <a:lnTo>
                    <a:pt x="14602" y="3150"/>
                  </a:lnTo>
                  <a:cubicBezTo>
                    <a:pt x="14333" y="2684"/>
                    <a:pt x="13844" y="2424"/>
                    <a:pt x="13341" y="2424"/>
                  </a:cubicBezTo>
                  <a:cubicBezTo>
                    <a:pt x="13095" y="2424"/>
                    <a:pt x="12846" y="2486"/>
                    <a:pt x="12619" y="2618"/>
                  </a:cubicBezTo>
                  <a:lnTo>
                    <a:pt x="11981" y="2986"/>
                  </a:lnTo>
                  <a:cubicBezTo>
                    <a:pt x="11810" y="2858"/>
                    <a:pt x="11633" y="2737"/>
                    <a:pt x="11451" y="2626"/>
                  </a:cubicBezTo>
                  <a:cubicBezTo>
                    <a:pt x="11454" y="2562"/>
                    <a:pt x="11457" y="2500"/>
                    <a:pt x="11457" y="2434"/>
                  </a:cubicBezTo>
                  <a:lnTo>
                    <a:pt x="11457" y="1294"/>
                  </a:lnTo>
                  <a:cubicBezTo>
                    <a:pt x="11457" y="1161"/>
                    <a:pt x="11349" y="1053"/>
                    <a:pt x="11216" y="1053"/>
                  </a:cubicBezTo>
                  <a:lnTo>
                    <a:pt x="10545" y="1053"/>
                  </a:lnTo>
                  <a:cubicBezTo>
                    <a:pt x="10371" y="441"/>
                    <a:pt x="9804" y="0"/>
                    <a:pt x="9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409684" y="3534523"/>
              <a:ext cx="14559" cy="32923"/>
            </a:xfrm>
            <a:custGeom>
              <a:avLst/>
              <a:gdLst/>
              <a:ahLst/>
              <a:cxnLst/>
              <a:rect l="l" t="t" r="r" b="b"/>
              <a:pathLst>
                <a:path w="482" h="1090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849"/>
                  </a:lnTo>
                  <a:cubicBezTo>
                    <a:pt x="0" y="982"/>
                    <a:pt x="108" y="1090"/>
                    <a:pt x="241" y="1090"/>
                  </a:cubicBezTo>
                  <a:cubicBezTo>
                    <a:pt x="374" y="1090"/>
                    <a:pt x="482" y="982"/>
                    <a:pt x="482" y="849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3361869" y="3534463"/>
              <a:ext cx="14589" cy="32954"/>
            </a:xfrm>
            <a:custGeom>
              <a:avLst/>
              <a:gdLst/>
              <a:ahLst/>
              <a:cxnLst/>
              <a:rect l="l" t="t" r="r" b="b"/>
              <a:pathLst>
                <a:path w="483" h="1091" extrusionOk="0">
                  <a:moveTo>
                    <a:pt x="241" y="1"/>
                  </a:moveTo>
                  <a:cubicBezTo>
                    <a:pt x="108" y="1"/>
                    <a:pt x="1" y="108"/>
                    <a:pt x="1" y="242"/>
                  </a:cubicBezTo>
                  <a:lnTo>
                    <a:pt x="1" y="850"/>
                  </a:lnTo>
                  <a:cubicBezTo>
                    <a:pt x="2" y="983"/>
                    <a:pt x="109" y="1091"/>
                    <a:pt x="241" y="1091"/>
                  </a:cubicBezTo>
                  <a:cubicBezTo>
                    <a:pt x="374" y="1091"/>
                    <a:pt x="482" y="983"/>
                    <a:pt x="482" y="850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3362353" y="3600310"/>
              <a:ext cx="61558" cy="23983"/>
            </a:xfrm>
            <a:custGeom>
              <a:avLst/>
              <a:gdLst/>
              <a:ahLst/>
              <a:cxnLst/>
              <a:rect l="l" t="t" r="r" b="b"/>
              <a:pathLst>
                <a:path w="2038" h="794" extrusionOk="0">
                  <a:moveTo>
                    <a:pt x="264" y="1"/>
                  </a:moveTo>
                  <a:cubicBezTo>
                    <a:pt x="203" y="1"/>
                    <a:pt x="141" y="24"/>
                    <a:pt x="94" y="71"/>
                  </a:cubicBezTo>
                  <a:cubicBezTo>
                    <a:pt x="1" y="165"/>
                    <a:pt x="1" y="317"/>
                    <a:pt x="94" y="410"/>
                  </a:cubicBezTo>
                  <a:cubicBezTo>
                    <a:pt x="342" y="657"/>
                    <a:pt x="670" y="794"/>
                    <a:pt x="1019" y="794"/>
                  </a:cubicBezTo>
                  <a:cubicBezTo>
                    <a:pt x="1368" y="794"/>
                    <a:pt x="1696" y="657"/>
                    <a:pt x="1943" y="410"/>
                  </a:cubicBezTo>
                  <a:cubicBezTo>
                    <a:pt x="2037" y="317"/>
                    <a:pt x="2037" y="165"/>
                    <a:pt x="1943" y="71"/>
                  </a:cubicBezTo>
                  <a:cubicBezTo>
                    <a:pt x="1896" y="24"/>
                    <a:pt x="1834" y="1"/>
                    <a:pt x="1772" y="1"/>
                  </a:cubicBezTo>
                  <a:cubicBezTo>
                    <a:pt x="1710" y="1"/>
                    <a:pt x="1649" y="24"/>
                    <a:pt x="1602" y="71"/>
                  </a:cubicBezTo>
                  <a:cubicBezTo>
                    <a:pt x="1445" y="227"/>
                    <a:pt x="1238" y="313"/>
                    <a:pt x="1018" y="313"/>
                  </a:cubicBezTo>
                  <a:cubicBezTo>
                    <a:pt x="798" y="313"/>
                    <a:pt x="589" y="227"/>
                    <a:pt x="434" y="71"/>
                  </a:cubicBezTo>
                  <a:cubicBezTo>
                    <a:pt x="387" y="24"/>
                    <a:pt x="326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4354921" y="1263034"/>
            <a:ext cx="404909" cy="404860"/>
            <a:chOff x="3784075" y="4058187"/>
            <a:chExt cx="495362" cy="495302"/>
          </a:xfrm>
        </p:grpSpPr>
        <p:sp>
          <p:nvSpPr>
            <p:cNvPr id="981" name="Google Shape;981;p34"/>
            <p:cNvSpPr/>
            <p:nvPr/>
          </p:nvSpPr>
          <p:spPr>
            <a:xfrm>
              <a:off x="4195437" y="433791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0"/>
                  </a:moveTo>
                  <a:cubicBezTo>
                    <a:pt x="902" y="480"/>
                    <a:pt x="1024" y="602"/>
                    <a:pt x="1024" y="752"/>
                  </a:cubicBezTo>
                  <a:lnTo>
                    <a:pt x="1024" y="1774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4"/>
                  </a:cubicBezTo>
                  <a:lnTo>
                    <a:pt x="481" y="752"/>
                  </a:lnTo>
                  <a:cubicBezTo>
                    <a:pt x="481" y="602"/>
                    <a:pt x="603" y="480"/>
                    <a:pt x="752" y="480"/>
                  </a:cubicBezTo>
                  <a:close/>
                  <a:moveTo>
                    <a:pt x="752" y="1"/>
                  </a:moveTo>
                  <a:cubicBezTo>
                    <a:pt x="337" y="1"/>
                    <a:pt x="0" y="337"/>
                    <a:pt x="0" y="752"/>
                  </a:cubicBezTo>
                  <a:lnTo>
                    <a:pt x="0" y="1774"/>
                  </a:lnTo>
                  <a:cubicBezTo>
                    <a:pt x="0" y="2189"/>
                    <a:pt x="337" y="2526"/>
                    <a:pt x="752" y="2526"/>
                  </a:cubicBezTo>
                  <a:cubicBezTo>
                    <a:pt x="1167" y="2526"/>
                    <a:pt x="1504" y="2189"/>
                    <a:pt x="1504" y="1774"/>
                  </a:cubicBezTo>
                  <a:lnTo>
                    <a:pt x="1504" y="752"/>
                  </a:lnTo>
                  <a:cubicBezTo>
                    <a:pt x="1504" y="337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140071" y="433785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4"/>
                    <a:pt x="1024" y="753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3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1"/>
                  </a:moveTo>
                  <a:cubicBezTo>
                    <a:pt x="338" y="3"/>
                    <a:pt x="1" y="339"/>
                    <a:pt x="1" y="753"/>
                  </a:cubicBezTo>
                  <a:lnTo>
                    <a:pt x="1" y="1775"/>
                  </a:lnTo>
                  <a:cubicBezTo>
                    <a:pt x="1" y="2190"/>
                    <a:pt x="338" y="2526"/>
                    <a:pt x="752" y="2526"/>
                  </a:cubicBezTo>
                  <a:cubicBezTo>
                    <a:pt x="1167" y="2526"/>
                    <a:pt x="1504" y="2190"/>
                    <a:pt x="1504" y="1775"/>
                  </a:cubicBezTo>
                  <a:lnTo>
                    <a:pt x="1504" y="753"/>
                  </a:lnTo>
                  <a:cubicBezTo>
                    <a:pt x="1504" y="338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944886" y="4353290"/>
              <a:ext cx="165856" cy="45459"/>
            </a:xfrm>
            <a:custGeom>
              <a:avLst/>
              <a:gdLst/>
              <a:ahLst/>
              <a:cxnLst/>
              <a:rect l="l" t="t" r="r" b="b"/>
              <a:pathLst>
                <a:path w="5491" h="1505" extrusionOk="0">
                  <a:moveTo>
                    <a:pt x="752" y="1"/>
                  </a:moveTo>
                  <a:cubicBezTo>
                    <a:pt x="337" y="1"/>
                    <a:pt x="1" y="338"/>
                    <a:pt x="1" y="753"/>
                  </a:cubicBezTo>
                  <a:cubicBezTo>
                    <a:pt x="1" y="1168"/>
                    <a:pt x="337" y="1505"/>
                    <a:pt x="752" y="1505"/>
                  </a:cubicBezTo>
                  <a:lnTo>
                    <a:pt x="4740" y="1505"/>
                  </a:lnTo>
                  <a:cubicBezTo>
                    <a:pt x="5154" y="1505"/>
                    <a:pt x="5490" y="1168"/>
                    <a:pt x="5490" y="753"/>
                  </a:cubicBezTo>
                  <a:cubicBezTo>
                    <a:pt x="5490" y="552"/>
                    <a:pt x="5413" y="363"/>
                    <a:pt x="5271" y="221"/>
                  </a:cubicBezTo>
                  <a:cubicBezTo>
                    <a:pt x="5129" y="79"/>
                    <a:pt x="4940" y="1"/>
                    <a:pt x="4740" y="1"/>
                  </a:cubicBezTo>
                  <a:lnTo>
                    <a:pt x="2928" y="1"/>
                  </a:lnTo>
                  <a:cubicBezTo>
                    <a:pt x="2795" y="1"/>
                    <a:pt x="2688" y="108"/>
                    <a:pt x="2688" y="242"/>
                  </a:cubicBezTo>
                  <a:cubicBezTo>
                    <a:pt x="2688" y="375"/>
                    <a:pt x="2795" y="482"/>
                    <a:pt x="2928" y="482"/>
                  </a:cubicBezTo>
                  <a:lnTo>
                    <a:pt x="4740" y="482"/>
                  </a:lnTo>
                  <a:cubicBezTo>
                    <a:pt x="4812" y="482"/>
                    <a:pt x="4880" y="511"/>
                    <a:pt x="4930" y="562"/>
                  </a:cubicBezTo>
                  <a:cubicBezTo>
                    <a:pt x="4981" y="613"/>
                    <a:pt x="5009" y="681"/>
                    <a:pt x="5009" y="754"/>
                  </a:cubicBezTo>
                  <a:cubicBezTo>
                    <a:pt x="5009" y="903"/>
                    <a:pt x="4888" y="1025"/>
                    <a:pt x="4738" y="1025"/>
                  </a:cubicBezTo>
                  <a:lnTo>
                    <a:pt x="751" y="1025"/>
                  </a:lnTo>
                  <a:cubicBezTo>
                    <a:pt x="601" y="1025"/>
                    <a:pt x="479" y="903"/>
                    <a:pt x="479" y="754"/>
                  </a:cubicBezTo>
                  <a:cubicBezTo>
                    <a:pt x="479" y="604"/>
                    <a:pt x="602" y="482"/>
                    <a:pt x="752" y="482"/>
                  </a:cubicBezTo>
                  <a:lnTo>
                    <a:pt x="1809" y="482"/>
                  </a:lnTo>
                  <a:cubicBezTo>
                    <a:pt x="1942" y="482"/>
                    <a:pt x="2050" y="375"/>
                    <a:pt x="2050" y="242"/>
                  </a:cubicBezTo>
                  <a:cubicBezTo>
                    <a:pt x="2050" y="108"/>
                    <a:pt x="1942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195437" y="445133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3" y="479"/>
                  </a:moveTo>
                  <a:cubicBezTo>
                    <a:pt x="903" y="479"/>
                    <a:pt x="1025" y="601"/>
                    <a:pt x="1025" y="751"/>
                  </a:cubicBezTo>
                  <a:lnTo>
                    <a:pt x="1025" y="1773"/>
                  </a:lnTo>
                  <a:cubicBezTo>
                    <a:pt x="1025" y="1923"/>
                    <a:pt x="903" y="2045"/>
                    <a:pt x="753" y="2045"/>
                  </a:cubicBezTo>
                  <a:cubicBezTo>
                    <a:pt x="604" y="2045"/>
                    <a:pt x="482" y="1923"/>
                    <a:pt x="482" y="1773"/>
                  </a:cubicBezTo>
                  <a:lnTo>
                    <a:pt x="482" y="751"/>
                  </a:lnTo>
                  <a:cubicBezTo>
                    <a:pt x="482" y="601"/>
                    <a:pt x="604" y="479"/>
                    <a:pt x="753" y="479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6"/>
                    <a:pt x="0" y="751"/>
                  </a:cubicBezTo>
                  <a:lnTo>
                    <a:pt x="0" y="1773"/>
                  </a:lnTo>
                  <a:cubicBezTo>
                    <a:pt x="0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140071" y="445133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79"/>
                  </a:moveTo>
                  <a:cubicBezTo>
                    <a:pt x="902" y="479"/>
                    <a:pt x="1024" y="601"/>
                    <a:pt x="1024" y="751"/>
                  </a:cubicBezTo>
                  <a:lnTo>
                    <a:pt x="1024" y="1773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3"/>
                  </a:cubicBezTo>
                  <a:lnTo>
                    <a:pt x="481" y="751"/>
                  </a:lnTo>
                  <a:cubicBezTo>
                    <a:pt x="481" y="601"/>
                    <a:pt x="603" y="479"/>
                    <a:pt x="752" y="479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6"/>
                    <a:pt x="1" y="751"/>
                  </a:cubicBezTo>
                  <a:lnTo>
                    <a:pt x="1" y="1773"/>
                  </a:lnTo>
                  <a:cubicBezTo>
                    <a:pt x="1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944886" y="4466740"/>
              <a:ext cx="165856" cy="45428"/>
            </a:xfrm>
            <a:custGeom>
              <a:avLst/>
              <a:gdLst/>
              <a:ahLst/>
              <a:cxnLst/>
              <a:rect l="l" t="t" r="r" b="b"/>
              <a:pathLst>
                <a:path w="5491" h="1504" extrusionOk="0">
                  <a:moveTo>
                    <a:pt x="4740" y="481"/>
                  </a:moveTo>
                  <a:cubicBezTo>
                    <a:pt x="4889" y="481"/>
                    <a:pt x="5011" y="603"/>
                    <a:pt x="5011" y="752"/>
                  </a:cubicBezTo>
                  <a:cubicBezTo>
                    <a:pt x="5011" y="902"/>
                    <a:pt x="4889" y="1024"/>
                    <a:pt x="4740" y="1024"/>
                  </a:cubicBezTo>
                  <a:lnTo>
                    <a:pt x="752" y="1024"/>
                  </a:lnTo>
                  <a:cubicBezTo>
                    <a:pt x="602" y="1024"/>
                    <a:pt x="480" y="902"/>
                    <a:pt x="480" y="752"/>
                  </a:cubicBezTo>
                  <a:cubicBezTo>
                    <a:pt x="482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1" y="337"/>
                    <a:pt x="1" y="752"/>
                  </a:cubicBezTo>
                  <a:cubicBezTo>
                    <a:pt x="1" y="1167"/>
                    <a:pt x="339" y="1504"/>
                    <a:pt x="752" y="1504"/>
                  </a:cubicBezTo>
                  <a:lnTo>
                    <a:pt x="4740" y="1504"/>
                  </a:lnTo>
                  <a:cubicBezTo>
                    <a:pt x="5154" y="1504"/>
                    <a:pt x="5490" y="1167"/>
                    <a:pt x="5490" y="752"/>
                  </a:cubicBezTo>
                  <a:cubicBezTo>
                    <a:pt x="5490" y="337"/>
                    <a:pt x="5154" y="0"/>
                    <a:pt x="4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784075" y="4058187"/>
              <a:ext cx="495362" cy="495302"/>
            </a:xfrm>
            <a:custGeom>
              <a:avLst/>
              <a:gdLst/>
              <a:ahLst/>
              <a:cxnLst/>
              <a:rect l="l" t="t" r="r" b="b"/>
              <a:pathLst>
                <a:path w="16400" h="16398" extrusionOk="0">
                  <a:moveTo>
                    <a:pt x="10064" y="6497"/>
                  </a:moveTo>
                  <a:cubicBezTo>
                    <a:pt x="10136" y="6497"/>
                    <a:pt x="10204" y="6525"/>
                    <a:pt x="10254" y="6576"/>
                  </a:cubicBezTo>
                  <a:cubicBezTo>
                    <a:pt x="10305" y="6627"/>
                    <a:pt x="10333" y="6696"/>
                    <a:pt x="10333" y="6768"/>
                  </a:cubicBezTo>
                  <a:cubicBezTo>
                    <a:pt x="10333" y="6918"/>
                    <a:pt x="10212" y="7040"/>
                    <a:pt x="10062" y="7040"/>
                  </a:cubicBezTo>
                  <a:lnTo>
                    <a:pt x="8932" y="7040"/>
                  </a:lnTo>
                  <a:cubicBezTo>
                    <a:pt x="9029" y="6865"/>
                    <a:pt x="9113" y="6683"/>
                    <a:pt x="9188" y="6497"/>
                  </a:cubicBezTo>
                  <a:close/>
                  <a:moveTo>
                    <a:pt x="15053" y="5130"/>
                  </a:moveTo>
                  <a:cubicBezTo>
                    <a:pt x="15530" y="5130"/>
                    <a:pt x="15918" y="5519"/>
                    <a:pt x="15918" y="5995"/>
                  </a:cubicBezTo>
                  <a:lnTo>
                    <a:pt x="15918" y="7542"/>
                  </a:lnTo>
                  <a:lnTo>
                    <a:pt x="15917" y="7542"/>
                  </a:lnTo>
                  <a:cubicBezTo>
                    <a:pt x="15917" y="8018"/>
                    <a:pt x="15529" y="8406"/>
                    <a:pt x="15052" y="8406"/>
                  </a:cubicBezTo>
                  <a:lnTo>
                    <a:pt x="7810" y="8406"/>
                  </a:lnTo>
                  <a:cubicBezTo>
                    <a:pt x="8119" y="8146"/>
                    <a:pt x="8395" y="7849"/>
                    <a:pt x="8630" y="7519"/>
                  </a:cubicBezTo>
                  <a:lnTo>
                    <a:pt x="10064" y="7519"/>
                  </a:lnTo>
                  <a:cubicBezTo>
                    <a:pt x="10478" y="7519"/>
                    <a:pt x="10814" y="7183"/>
                    <a:pt x="10814" y="6768"/>
                  </a:cubicBezTo>
                  <a:cubicBezTo>
                    <a:pt x="10814" y="6567"/>
                    <a:pt x="10737" y="6379"/>
                    <a:pt x="10595" y="6237"/>
                  </a:cubicBezTo>
                  <a:cubicBezTo>
                    <a:pt x="10453" y="6094"/>
                    <a:pt x="10264" y="6017"/>
                    <a:pt x="10064" y="6017"/>
                  </a:cubicBezTo>
                  <a:lnTo>
                    <a:pt x="9348" y="6017"/>
                  </a:lnTo>
                  <a:cubicBezTo>
                    <a:pt x="9425" y="5731"/>
                    <a:pt x="9479" y="5435"/>
                    <a:pt x="9502" y="5130"/>
                  </a:cubicBezTo>
                  <a:close/>
                  <a:moveTo>
                    <a:pt x="4759" y="480"/>
                  </a:moveTo>
                  <a:cubicBezTo>
                    <a:pt x="7119" y="480"/>
                    <a:pt x="9038" y="2399"/>
                    <a:pt x="9038" y="4758"/>
                  </a:cubicBezTo>
                  <a:cubicBezTo>
                    <a:pt x="9038" y="7117"/>
                    <a:pt x="7119" y="9036"/>
                    <a:pt x="4759" y="9036"/>
                  </a:cubicBezTo>
                  <a:cubicBezTo>
                    <a:pt x="2400" y="9034"/>
                    <a:pt x="482" y="7117"/>
                    <a:pt x="482" y="4758"/>
                  </a:cubicBezTo>
                  <a:cubicBezTo>
                    <a:pt x="482" y="2399"/>
                    <a:pt x="2401" y="480"/>
                    <a:pt x="4759" y="480"/>
                  </a:cubicBezTo>
                  <a:close/>
                  <a:moveTo>
                    <a:pt x="15052" y="12640"/>
                  </a:moveTo>
                  <a:cubicBezTo>
                    <a:pt x="15529" y="12640"/>
                    <a:pt x="15917" y="13028"/>
                    <a:pt x="15917" y="13505"/>
                  </a:cubicBezTo>
                  <a:lnTo>
                    <a:pt x="15917" y="15050"/>
                  </a:lnTo>
                  <a:cubicBezTo>
                    <a:pt x="15917" y="15527"/>
                    <a:pt x="15529" y="15915"/>
                    <a:pt x="15052" y="15915"/>
                  </a:cubicBezTo>
                  <a:lnTo>
                    <a:pt x="5254" y="15915"/>
                  </a:lnTo>
                  <a:cubicBezTo>
                    <a:pt x="4778" y="15915"/>
                    <a:pt x="4390" y="15527"/>
                    <a:pt x="4390" y="15050"/>
                  </a:cubicBezTo>
                  <a:lnTo>
                    <a:pt x="4390" y="13505"/>
                  </a:lnTo>
                  <a:cubicBezTo>
                    <a:pt x="4390" y="13028"/>
                    <a:pt x="4778" y="12640"/>
                    <a:pt x="5254" y="12640"/>
                  </a:cubicBezTo>
                  <a:close/>
                  <a:moveTo>
                    <a:pt x="4758" y="0"/>
                  </a:moveTo>
                  <a:cubicBezTo>
                    <a:pt x="2135" y="0"/>
                    <a:pt x="0" y="2135"/>
                    <a:pt x="0" y="4759"/>
                  </a:cubicBezTo>
                  <a:cubicBezTo>
                    <a:pt x="0" y="7105"/>
                    <a:pt x="1707" y="9059"/>
                    <a:pt x="3944" y="9447"/>
                  </a:cubicBezTo>
                  <a:cubicBezTo>
                    <a:pt x="3921" y="9546"/>
                    <a:pt x="3909" y="9649"/>
                    <a:pt x="3909" y="9751"/>
                  </a:cubicBezTo>
                  <a:lnTo>
                    <a:pt x="3909" y="11297"/>
                  </a:lnTo>
                  <a:cubicBezTo>
                    <a:pt x="3909" y="11754"/>
                    <a:pt x="4139" y="12159"/>
                    <a:pt x="4488" y="12402"/>
                  </a:cubicBezTo>
                  <a:cubicBezTo>
                    <a:pt x="4139" y="12645"/>
                    <a:pt x="3909" y="13050"/>
                    <a:pt x="3909" y="13507"/>
                  </a:cubicBezTo>
                  <a:lnTo>
                    <a:pt x="3909" y="15053"/>
                  </a:lnTo>
                  <a:cubicBezTo>
                    <a:pt x="3909" y="15794"/>
                    <a:pt x="4513" y="16398"/>
                    <a:pt x="5254" y="16398"/>
                  </a:cubicBezTo>
                  <a:lnTo>
                    <a:pt x="15052" y="16398"/>
                  </a:lnTo>
                  <a:cubicBezTo>
                    <a:pt x="15794" y="16398"/>
                    <a:pt x="16396" y="15794"/>
                    <a:pt x="16396" y="15053"/>
                  </a:cubicBezTo>
                  <a:lnTo>
                    <a:pt x="16396" y="13505"/>
                  </a:lnTo>
                  <a:cubicBezTo>
                    <a:pt x="16396" y="13048"/>
                    <a:pt x="16168" y="12643"/>
                    <a:pt x="15817" y="12399"/>
                  </a:cubicBezTo>
                  <a:cubicBezTo>
                    <a:pt x="15981" y="12286"/>
                    <a:pt x="16123" y="12135"/>
                    <a:pt x="16224" y="11956"/>
                  </a:cubicBezTo>
                  <a:cubicBezTo>
                    <a:pt x="16289" y="11840"/>
                    <a:pt x="16248" y="11693"/>
                    <a:pt x="16133" y="11628"/>
                  </a:cubicBezTo>
                  <a:cubicBezTo>
                    <a:pt x="16096" y="11607"/>
                    <a:pt x="16055" y="11597"/>
                    <a:pt x="16015" y="11597"/>
                  </a:cubicBezTo>
                  <a:cubicBezTo>
                    <a:pt x="15931" y="11597"/>
                    <a:pt x="15850" y="11641"/>
                    <a:pt x="15805" y="11718"/>
                  </a:cubicBezTo>
                  <a:cubicBezTo>
                    <a:pt x="15652" y="11990"/>
                    <a:pt x="15363" y="12159"/>
                    <a:pt x="15052" y="12159"/>
                  </a:cubicBezTo>
                  <a:lnTo>
                    <a:pt x="5254" y="12159"/>
                  </a:lnTo>
                  <a:cubicBezTo>
                    <a:pt x="4778" y="12159"/>
                    <a:pt x="4390" y="11771"/>
                    <a:pt x="4390" y="11295"/>
                  </a:cubicBezTo>
                  <a:lnTo>
                    <a:pt x="4390" y="9749"/>
                  </a:lnTo>
                  <a:cubicBezTo>
                    <a:pt x="4390" y="9664"/>
                    <a:pt x="4401" y="9581"/>
                    <a:pt x="4425" y="9502"/>
                  </a:cubicBezTo>
                  <a:cubicBezTo>
                    <a:pt x="4536" y="9510"/>
                    <a:pt x="4647" y="9514"/>
                    <a:pt x="4759" y="9514"/>
                  </a:cubicBezTo>
                  <a:cubicBezTo>
                    <a:pt x="5619" y="9514"/>
                    <a:pt x="6427" y="9284"/>
                    <a:pt x="7124" y="8884"/>
                  </a:cubicBezTo>
                  <a:lnTo>
                    <a:pt x="15053" y="8884"/>
                  </a:lnTo>
                  <a:cubicBezTo>
                    <a:pt x="15530" y="8884"/>
                    <a:pt x="15918" y="9271"/>
                    <a:pt x="15918" y="9747"/>
                  </a:cubicBezTo>
                  <a:lnTo>
                    <a:pt x="15918" y="10734"/>
                  </a:lnTo>
                  <a:cubicBezTo>
                    <a:pt x="15918" y="10867"/>
                    <a:pt x="16025" y="10974"/>
                    <a:pt x="16159" y="10974"/>
                  </a:cubicBezTo>
                  <a:cubicBezTo>
                    <a:pt x="16292" y="10974"/>
                    <a:pt x="16399" y="10867"/>
                    <a:pt x="16399" y="10734"/>
                  </a:cubicBezTo>
                  <a:lnTo>
                    <a:pt x="16399" y="9747"/>
                  </a:lnTo>
                  <a:cubicBezTo>
                    <a:pt x="16399" y="9290"/>
                    <a:pt x="16170" y="8886"/>
                    <a:pt x="15821" y="8643"/>
                  </a:cubicBezTo>
                  <a:cubicBezTo>
                    <a:pt x="16168" y="8402"/>
                    <a:pt x="16396" y="7999"/>
                    <a:pt x="16396" y="7542"/>
                  </a:cubicBezTo>
                  <a:lnTo>
                    <a:pt x="16396" y="5996"/>
                  </a:lnTo>
                  <a:cubicBezTo>
                    <a:pt x="16396" y="5254"/>
                    <a:pt x="15794" y="4651"/>
                    <a:pt x="15052" y="4651"/>
                  </a:cubicBezTo>
                  <a:lnTo>
                    <a:pt x="9516" y="4651"/>
                  </a:lnTo>
                  <a:cubicBezTo>
                    <a:pt x="9458" y="2078"/>
                    <a:pt x="734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95437" y="422446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7"/>
                    <a:pt x="0" y="752"/>
                  </a:cubicBezTo>
                  <a:lnTo>
                    <a:pt x="0" y="1775"/>
                  </a:lnTo>
                  <a:cubicBezTo>
                    <a:pt x="0" y="2189"/>
                    <a:pt x="337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140071" y="422446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7"/>
                    <a:pt x="1" y="752"/>
                  </a:cubicBezTo>
                  <a:lnTo>
                    <a:pt x="1" y="1775"/>
                  </a:lnTo>
                  <a:cubicBezTo>
                    <a:pt x="1" y="2189"/>
                    <a:pt x="338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6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821952" y="4104945"/>
              <a:ext cx="211707" cy="202736"/>
            </a:xfrm>
            <a:custGeom>
              <a:avLst/>
              <a:gdLst/>
              <a:ahLst/>
              <a:cxnLst/>
              <a:rect l="l" t="t" r="r" b="b"/>
              <a:pathLst>
                <a:path w="7009" h="6712" extrusionOk="0">
                  <a:moveTo>
                    <a:pt x="5789" y="0"/>
                  </a:moveTo>
                  <a:cubicBezTo>
                    <a:pt x="5774" y="0"/>
                    <a:pt x="5758" y="1"/>
                    <a:pt x="5742" y="2"/>
                  </a:cubicBezTo>
                  <a:lnTo>
                    <a:pt x="4093" y="138"/>
                  </a:lnTo>
                  <a:cubicBezTo>
                    <a:pt x="3879" y="156"/>
                    <a:pt x="3698" y="282"/>
                    <a:pt x="3606" y="474"/>
                  </a:cubicBezTo>
                  <a:cubicBezTo>
                    <a:pt x="3514" y="668"/>
                    <a:pt x="3533" y="889"/>
                    <a:pt x="3654" y="1066"/>
                  </a:cubicBezTo>
                  <a:lnTo>
                    <a:pt x="4595" y="2425"/>
                  </a:lnTo>
                  <a:cubicBezTo>
                    <a:pt x="4708" y="2589"/>
                    <a:pt x="4887" y="2681"/>
                    <a:pt x="5083" y="2681"/>
                  </a:cubicBezTo>
                  <a:cubicBezTo>
                    <a:pt x="5099" y="2681"/>
                    <a:pt x="5115" y="2680"/>
                    <a:pt x="5131" y="2679"/>
                  </a:cubicBezTo>
                  <a:cubicBezTo>
                    <a:pt x="5255" y="2669"/>
                    <a:pt x="5368" y="2623"/>
                    <a:pt x="5459" y="2547"/>
                  </a:cubicBezTo>
                  <a:cubicBezTo>
                    <a:pt x="5531" y="2759"/>
                    <a:pt x="5567" y="2983"/>
                    <a:pt x="5567" y="3210"/>
                  </a:cubicBezTo>
                  <a:cubicBezTo>
                    <a:pt x="5567" y="4347"/>
                    <a:pt x="4641" y="5273"/>
                    <a:pt x="3504" y="5273"/>
                  </a:cubicBezTo>
                  <a:cubicBezTo>
                    <a:pt x="3085" y="5273"/>
                    <a:pt x="2684" y="5148"/>
                    <a:pt x="2340" y="4910"/>
                  </a:cubicBezTo>
                  <a:cubicBezTo>
                    <a:pt x="2298" y="4882"/>
                    <a:pt x="2251" y="4868"/>
                    <a:pt x="2204" y="4868"/>
                  </a:cubicBezTo>
                  <a:cubicBezTo>
                    <a:pt x="2127" y="4868"/>
                    <a:pt x="2052" y="4904"/>
                    <a:pt x="2005" y="4971"/>
                  </a:cubicBezTo>
                  <a:cubicBezTo>
                    <a:pt x="1930" y="5081"/>
                    <a:pt x="1958" y="5231"/>
                    <a:pt x="2066" y="5306"/>
                  </a:cubicBezTo>
                  <a:cubicBezTo>
                    <a:pt x="2491" y="5598"/>
                    <a:pt x="2988" y="5753"/>
                    <a:pt x="3504" y="5753"/>
                  </a:cubicBezTo>
                  <a:cubicBezTo>
                    <a:pt x="4907" y="5753"/>
                    <a:pt x="6048" y="4612"/>
                    <a:pt x="6048" y="3210"/>
                  </a:cubicBezTo>
                  <a:cubicBezTo>
                    <a:pt x="6048" y="2756"/>
                    <a:pt x="5927" y="2311"/>
                    <a:pt x="5698" y="1923"/>
                  </a:cubicBezTo>
                  <a:cubicBezTo>
                    <a:pt x="5655" y="1849"/>
                    <a:pt x="5576" y="1805"/>
                    <a:pt x="5491" y="1805"/>
                  </a:cubicBezTo>
                  <a:cubicBezTo>
                    <a:pt x="5488" y="1805"/>
                    <a:pt x="5484" y="1805"/>
                    <a:pt x="5480" y="1805"/>
                  </a:cubicBezTo>
                  <a:cubicBezTo>
                    <a:pt x="5392" y="1809"/>
                    <a:pt x="5312" y="1861"/>
                    <a:pt x="5274" y="1942"/>
                  </a:cubicBezTo>
                  <a:lnTo>
                    <a:pt x="5183" y="2136"/>
                  </a:lnTo>
                  <a:cubicBezTo>
                    <a:pt x="5159" y="2187"/>
                    <a:pt x="5116" y="2197"/>
                    <a:pt x="5091" y="2200"/>
                  </a:cubicBezTo>
                  <a:cubicBezTo>
                    <a:pt x="5087" y="2200"/>
                    <a:pt x="5083" y="2200"/>
                    <a:pt x="5078" y="2200"/>
                  </a:cubicBezTo>
                  <a:cubicBezTo>
                    <a:pt x="5053" y="2200"/>
                    <a:pt x="5017" y="2191"/>
                    <a:pt x="4990" y="2151"/>
                  </a:cubicBezTo>
                  <a:lnTo>
                    <a:pt x="4048" y="791"/>
                  </a:lnTo>
                  <a:cubicBezTo>
                    <a:pt x="4017" y="745"/>
                    <a:pt x="4030" y="702"/>
                    <a:pt x="4040" y="679"/>
                  </a:cubicBezTo>
                  <a:cubicBezTo>
                    <a:pt x="4050" y="658"/>
                    <a:pt x="4076" y="621"/>
                    <a:pt x="4132" y="616"/>
                  </a:cubicBezTo>
                  <a:lnTo>
                    <a:pt x="5779" y="480"/>
                  </a:lnTo>
                  <a:cubicBezTo>
                    <a:pt x="5783" y="479"/>
                    <a:pt x="5787" y="479"/>
                    <a:pt x="5791" y="479"/>
                  </a:cubicBezTo>
                  <a:cubicBezTo>
                    <a:pt x="5839" y="479"/>
                    <a:pt x="5868" y="510"/>
                    <a:pt x="5881" y="528"/>
                  </a:cubicBezTo>
                  <a:cubicBezTo>
                    <a:pt x="5892" y="543"/>
                    <a:pt x="5916" y="586"/>
                    <a:pt x="5890" y="638"/>
                  </a:cubicBezTo>
                  <a:lnTo>
                    <a:pt x="5742" y="954"/>
                  </a:lnTo>
                  <a:cubicBezTo>
                    <a:pt x="5701" y="1041"/>
                    <a:pt x="5714" y="1143"/>
                    <a:pt x="5778" y="1215"/>
                  </a:cubicBezTo>
                  <a:cubicBezTo>
                    <a:pt x="6269" y="1772"/>
                    <a:pt x="6527" y="2461"/>
                    <a:pt x="6527" y="3208"/>
                  </a:cubicBezTo>
                  <a:cubicBezTo>
                    <a:pt x="6527" y="4874"/>
                    <a:pt x="5171" y="6230"/>
                    <a:pt x="3504" y="6230"/>
                  </a:cubicBezTo>
                  <a:cubicBezTo>
                    <a:pt x="1837" y="6230"/>
                    <a:pt x="481" y="4874"/>
                    <a:pt x="481" y="3208"/>
                  </a:cubicBezTo>
                  <a:cubicBezTo>
                    <a:pt x="481" y="3075"/>
                    <a:pt x="589" y="2967"/>
                    <a:pt x="722" y="2967"/>
                  </a:cubicBezTo>
                  <a:cubicBezTo>
                    <a:pt x="853" y="2967"/>
                    <a:pt x="963" y="3074"/>
                    <a:pt x="963" y="3208"/>
                  </a:cubicBezTo>
                  <a:cubicBezTo>
                    <a:pt x="963" y="3616"/>
                    <a:pt x="1062" y="4023"/>
                    <a:pt x="1251" y="4382"/>
                  </a:cubicBezTo>
                  <a:cubicBezTo>
                    <a:pt x="1294" y="4465"/>
                    <a:pt x="1377" y="4511"/>
                    <a:pt x="1463" y="4511"/>
                  </a:cubicBezTo>
                  <a:cubicBezTo>
                    <a:pt x="1501" y="4511"/>
                    <a:pt x="1539" y="4502"/>
                    <a:pt x="1574" y="4484"/>
                  </a:cubicBezTo>
                  <a:cubicBezTo>
                    <a:pt x="1692" y="4422"/>
                    <a:pt x="1737" y="4278"/>
                    <a:pt x="1676" y="4160"/>
                  </a:cubicBezTo>
                  <a:cubicBezTo>
                    <a:pt x="1521" y="3864"/>
                    <a:pt x="1442" y="3545"/>
                    <a:pt x="1442" y="3208"/>
                  </a:cubicBezTo>
                  <a:cubicBezTo>
                    <a:pt x="1442" y="2810"/>
                    <a:pt x="1120" y="2486"/>
                    <a:pt x="722" y="2486"/>
                  </a:cubicBezTo>
                  <a:cubicBezTo>
                    <a:pt x="325" y="2486"/>
                    <a:pt x="1" y="2809"/>
                    <a:pt x="1" y="3208"/>
                  </a:cubicBezTo>
                  <a:cubicBezTo>
                    <a:pt x="1" y="5139"/>
                    <a:pt x="1572" y="6712"/>
                    <a:pt x="3504" y="6712"/>
                  </a:cubicBezTo>
                  <a:cubicBezTo>
                    <a:pt x="5436" y="6712"/>
                    <a:pt x="7009" y="5139"/>
                    <a:pt x="7009" y="3208"/>
                  </a:cubicBezTo>
                  <a:cubicBezTo>
                    <a:pt x="7009" y="2410"/>
                    <a:pt x="6737" y="1639"/>
                    <a:pt x="6243" y="1021"/>
                  </a:cubicBezTo>
                  <a:lnTo>
                    <a:pt x="6325" y="846"/>
                  </a:lnTo>
                  <a:cubicBezTo>
                    <a:pt x="6418" y="653"/>
                    <a:pt x="6398" y="431"/>
                    <a:pt x="6276" y="256"/>
                  </a:cubicBezTo>
                  <a:cubicBezTo>
                    <a:pt x="6165" y="92"/>
                    <a:pt x="5984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95;p35">
            <a:extLst>
              <a:ext uri="{FF2B5EF4-FFF2-40B4-BE49-F238E27FC236}">
                <a16:creationId xmlns:a16="http://schemas.microsoft.com/office/drawing/2014/main" id="{55583D73-AA6A-02CC-5F24-4FAE0BC57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741" y="430987"/>
            <a:ext cx="82393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sz="3000" dirty="0">
                <a:solidFill>
                  <a:schemeClr val="lt2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IDE - Integrated Development </a:t>
            </a:r>
            <a:r>
              <a:rPr lang="en" sz="3000" err="1">
                <a:solidFill>
                  <a:schemeClr val="tx1"/>
                </a:solidFill>
              </a:rPr>
              <a:t>Enviroment</a:t>
            </a:r>
            <a:endParaRPr lang="en" sz="3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 </a:t>
            </a:r>
            <a:r>
              <a:rPr lang="en" dirty="0"/>
              <a:t>Código Fonte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17104" y="1469931"/>
            <a:ext cx="2200234" cy="1648837"/>
            <a:chOff x="1066354" y="2628806"/>
            <a:chExt cx="2200234" cy="1648837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en" sz="2400" dirty="0">
                  <a:solidFill>
                    <a:schemeClr val="dk1"/>
                  </a:solidFill>
                  <a:latin typeface="Quantico"/>
                  <a:sym typeface="Quantico"/>
                </a:rPr>
                <a:t>Código Fonte</a:t>
              </a:r>
              <a:endParaRPr lang="pt-BR" sz="2400" dirty="0"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66354" y="3012760"/>
              <a:ext cx="2200234" cy="1264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É o </a:t>
              </a:r>
              <a:r>
                <a:rPr lang="en" sz="18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conjunto de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palavras</a:t>
              </a:r>
              <a:r>
                <a:rPr lang="en" sz="18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e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simbolos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com a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intenção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de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realizar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instruções</a:t>
              </a:r>
              <a:r>
                <a:rPr lang="en" sz="18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de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uma</a:t>
              </a:r>
              <a:r>
                <a:rPr lang="en" sz="18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determinada</a:t>
              </a:r>
              <a:r>
                <a:rPr lang="en" sz="18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800" b="1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linguagem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.</a:t>
              </a:r>
              <a:endParaRPr lang="pt-BR" sz="1800" dirty="0">
                <a:solidFill>
                  <a:schemeClr val="dk1"/>
                </a:solidFill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229048" y="14714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84263" y="1469163"/>
            <a:ext cx="3707758" cy="775516"/>
            <a:chOff x="3984263" y="1469163"/>
            <a:chExt cx="3707758" cy="775516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Edição</a:t>
              </a:r>
              <a:endParaRPr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74021" y="1787479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Escrita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do </a:t>
              </a:r>
              <a:r>
                <a:rPr lang="en" sz="18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código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984263" y="2242258"/>
            <a:ext cx="3906195" cy="804450"/>
            <a:chOff x="3984263" y="2242258"/>
            <a:chExt cx="3906195" cy="80445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191430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Compilação</a:t>
              </a:r>
              <a:endParaRPr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74021" y="2581571"/>
              <a:ext cx="2316437" cy="465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Verificação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erros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984263" y="3015354"/>
            <a:ext cx="3795070" cy="826147"/>
            <a:chOff x="3984263" y="3015354"/>
            <a:chExt cx="3795070" cy="826147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</a:rPr>
                <a:t>Execução</a:t>
              </a: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74021" y="3384301"/>
              <a:ext cx="22053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Execução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do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programa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 lang="en" sz="1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984263" y="3788450"/>
            <a:ext cx="3707758" cy="797206"/>
            <a:chOff x="3984263" y="3788450"/>
            <a:chExt cx="3707758" cy="797206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1823072" cy="43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Depuração</a:t>
              </a:r>
              <a:endParaRPr lang="pt-BR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74021" y="4128456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Manutenção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do </a:t>
              </a:r>
              <a:r>
                <a:rPr lang="en" sz="18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código</a:t>
              </a:r>
              <a:r>
                <a:rPr lang="en" sz="18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</p:grpSp>
      <p:cxnSp>
        <p:nvCxnSpPr>
          <p:cNvPr id="125" name="Google Shape;125;p17"/>
          <p:cNvCxnSpPr>
            <a:stCxn id="110" idx="3"/>
            <a:endCxn id="114" idx="1"/>
          </p:cNvCxnSpPr>
          <p:nvPr/>
        </p:nvCxnSpPr>
        <p:spPr>
          <a:xfrm flipV="1">
            <a:off x="2917338" y="1697763"/>
            <a:ext cx="1066925" cy="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>
            <a:off x="2917338" y="1698531"/>
            <a:ext cx="1066925" cy="23066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stCxn id="110" idx="3"/>
            <a:endCxn id="117" idx="1"/>
          </p:cNvCxnSpPr>
          <p:nvPr/>
        </p:nvCxnSpPr>
        <p:spPr>
          <a:xfrm>
            <a:off x="2917338" y="1698531"/>
            <a:ext cx="1066925" cy="764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stCxn id="110" idx="3"/>
            <a:endCxn id="120" idx="1"/>
          </p:cNvCxnSpPr>
          <p:nvPr/>
        </p:nvCxnSpPr>
        <p:spPr>
          <a:xfrm>
            <a:off x="2917338" y="1698531"/>
            <a:ext cx="1066925" cy="15454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45682" y="3352186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904007" y="2580229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70203" y="4124721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895517" y="1869434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60;p25">
            <a:extLst>
              <a:ext uri="{FF2B5EF4-FFF2-40B4-BE49-F238E27FC236}">
                <a16:creationId xmlns:a16="http://schemas.microsoft.com/office/drawing/2014/main" id="{678F4A54-3F1F-1AC4-3B80-4C7389779FEC}"/>
              </a:ext>
            </a:extLst>
          </p:cNvPr>
          <p:cNvSpPr/>
          <p:nvPr/>
        </p:nvSpPr>
        <p:spPr>
          <a:xfrm>
            <a:off x="4095323" y="1879982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61;p25">
            <a:extLst>
              <a:ext uri="{FF2B5EF4-FFF2-40B4-BE49-F238E27FC236}">
                <a16:creationId xmlns:a16="http://schemas.microsoft.com/office/drawing/2014/main" id="{2B428F9E-EF4B-D260-222A-57B64C1B7B55}"/>
              </a:ext>
            </a:extLst>
          </p:cNvPr>
          <p:cNvSpPr txBox="1"/>
          <p:nvPr/>
        </p:nvSpPr>
        <p:spPr>
          <a:xfrm>
            <a:off x="4929077" y="1869832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Google Shape;566;p25">
            <a:extLst>
              <a:ext uri="{FF2B5EF4-FFF2-40B4-BE49-F238E27FC236}">
                <a16:creationId xmlns:a16="http://schemas.microsoft.com/office/drawing/2014/main" id="{E2703600-8CD6-4AA6-BD55-996DB724BE2B}"/>
              </a:ext>
            </a:extLst>
          </p:cNvPr>
          <p:cNvSpPr/>
          <p:nvPr/>
        </p:nvSpPr>
        <p:spPr>
          <a:xfrm>
            <a:off x="4095296" y="1882166"/>
            <a:ext cx="255900" cy="27086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56;p25">
            <a:extLst>
              <a:ext uri="{FF2B5EF4-FFF2-40B4-BE49-F238E27FC236}">
                <a16:creationId xmlns:a16="http://schemas.microsoft.com/office/drawing/2014/main" id="{92FFB430-94B7-5EA6-43E0-513EA674437B}"/>
              </a:ext>
            </a:extLst>
          </p:cNvPr>
          <p:cNvSpPr/>
          <p:nvPr/>
        </p:nvSpPr>
        <p:spPr>
          <a:xfrm>
            <a:off x="4104311" y="2682976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7;p25">
            <a:extLst>
              <a:ext uri="{FF2B5EF4-FFF2-40B4-BE49-F238E27FC236}">
                <a16:creationId xmlns:a16="http://schemas.microsoft.com/office/drawing/2014/main" id="{838E80CA-AAF3-7C13-F6C3-C1DEC61DA5FF}"/>
              </a:ext>
            </a:extLst>
          </p:cNvPr>
          <p:cNvSpPr txBox="1"/>
          <p:nvPr/>
        </p:nvSpPr>
        <p:spPr>
          <a:xfrm>
            <a:off x="4974235" y="2672826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Google Shape;564;p25">
            <a:extLst>
              <a:ext uri="{FF2B5EF4-FFF2-40B4-BE49-F238E27FC236}">
                <a16:creationId xmlns:a16="http://schemas.microsoft.com/office/drawing/2014/main" id="{5D801A82-429E-30BE-0AEF-DA03D15327A3}"/>
              </a:ext>
            </a:extLst>
          </p:cNvPr>
          <p:cNvSpPr/>
          <p:nvPr/>
        </p:nvSpPr>
        <p:spPr>
          <a:xfrm>
            <a:off x="4104311" y="2685160"/>
            <a:ext cx="497632" cy="27086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58;p25">
            <a:extLst>
              <a:ext uri="{FF2B5EF4-FFF2-40B4-BE49-F238E27FC236}">
                <a16:creationId xmlns:a16="http://schemas.microsoft.com/office/drawing/2014/main" id="{12C8BE35-F076-CE98-7A03-E7F75C528C76}"/>
              </a:ext>
            </a:extLst>
          </p:cNvPr>
          <p:cNvSpPr/>
          <p:nvPr/>
        </p:nvSpPr>
        <p:spPr>
          <a:xfrm>
            <a:off x="4139605" y="3435331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59;p25">
            <a:extLst>
              <a:ext uri="{FF2B5EF4-FFF2-40B4-BE49-F238E27FC236}">
                <a16:creationId xmlns:a16="http://schemas.microsoft.com/office/drawing/2014/main" id="{04A673E3-7F43-8C87-497D-A81228959340}"/>
              </a:ext>
            </a:extLst>
          </p:cNvPr>
          <p:cNvSpPr txBox="1"/>
          <p:nvPr/>
        </p:nvSpPr>
        <p:spPr>
          <a:xfrm>
            <a:off x="4995062" y="3425181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565;p25">
            <a:extLst>
              <a:ext uri="{FF2B5EF4-FFF2-40B4-BE49-F238E27FC236}">
                <a16:creationId xmlns:a16="http://schemas.microsoft.com/office/drawing/2014/main" id="{0F01ED8F-BF2A-4B06-A273-576615596903}"/>
              </a:ext>
            </a:extLst>
          </p:cNvPr>
          <p:cNvSpPr/>
          <p:nvPr/>
        </p:nvSpPr>
        <p:spPr>
          <a:xfrm>
            <a:off x="4089065" y="3437515"/>
            <a:ext cx="753532" cy="27086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62;p25">
            <a:extLst>
              <a:ext uri="{FF2B5EF4-FFF2-40B4-BE49-F238E27FC236}">
                <a16:creationId xmlns:a16="http://schemas.microsoft.com/office/drawing/2014/main" id="{F45A3B9B-61C9-4771-C385-299853EAA04C}"/>
              </a:ext>
            </a:extLst>
          </p:cNvPr>
          <p:cNvSpPr/>
          <p:nvPr/>
        </p:nvSpPr>
        <p:spPr>
          <a:xfrm>
            <a:off x="4094445" y="4223856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63;p25">
            <a:extLst>
              <a:ext uri="{FF2B5EF4-FFF2-40B4-BE49-F238E27FC236}">
                <a16:creationId xmlns:a16="http://schemas.microsoft.com/office/drawing/2014/main" id="{E7EFEC48-0E6C-605B-3958-CC46638F436B}"/>
              </a:ext>
            </a:extLst>
          </p:cNvPr>
          <p:cNvSpPr txBox="1"/>
          <p:nvPr/>
        </p:nvSpPr>
        <p:spPr>
          <a:xfrm>
            <a:off x="5000542" y="4213706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567;p25">
            <a:extLst>
              <a:ext uri="{FF2B5EF4-FFF2-40B4-BE49-F238E27FC236}">
                <a16:creationId xmlns:a16="http://schemas.microsoft.com/office/drawing/2014/main" id="{2F310465-9D7C-AAC9-FD4A-DA7806D857EC}"/>
              </a:ext>
            </a:extLst>
          </p:cNvPr>
          <p:cNvSpPr/>
          <p:nvPr/>
        </p:nvSpPr>
        <p:spPr>
          <a:xfrm>
            <a:off x="4087207" y="4218806"/>
            <a:ext cx="922923" cy="27086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Introdução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Python</a:t>
            </a:r>
            <a:endParaRPr dirty="0"/>
          </a:p>
        </p:txBody>
      </p:sp>
      <p:grpSp>
        <p:nvGrpSpPr>
          <p:cNvPr id="637" name="Google Shape;637;p27"/>
          <p:cNvGrpSpPr/>
          <p:nvPr/>
        </p:nvGrpSpPr>
        <p:grpSpPr>
          <a:xfrm>
            <a:off x="3822091" y="1537280"/>
            <a:ext cx="4912517" cy="465137"/>
            <a:chOff x="3966775" y="1665600"/>
            <a:chExt cx="4912517" cy="465137"/>
          </a:xfrm>
        </p:grpSpPr>
        <p:sp>
          <p:nvSpPr>
            <p:cNvPr id="639" name="Google Shape;639;p27"/>
            <p:cNvSpPr txBox="1"/>
            <p:nvPr/>
          </p:nvSpPr>
          <p:spPr>
            <a:xfrm>
              <a:off x="7039692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Recebimento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60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informações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0" name="Google Shape;640;p27"/>
            <p:cNvSpPr txBox="1"/>
            <p:nvPr/>
          </p:nvSpPr>
          <p:spPr>
            <a:xfrm>
              <a:off x="3966775" y="1665600"/>
              <a:ext cx="3172020" cy="465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Entrada e </a:t>
              </a:r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Saída</a:t>
              </a: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Dados</a:t>
              </a:r>
              <a:endParaRPr lang="en" sz="2000" dirty="0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1" name="Google Shape;641;p27"/>
          <p:cNvGrpSpPr/>
          <p:nvPr/>
        </p:nvGrpSpPr>
        <p:grpSpPr>
          <a:xfrm>
            <a:off x="3822091" y="2268699"/>
            <a:ext cx="4912518" cy="457200"/>
            <a:chOff x="3966775" y="2428163"/>
            <a:chExt cx="4912518" cy="457200"/>
          </a:xfrm>
        </p:grpSpPr>
        <p:sp>
          <p:nvSpPr>
            <p:cNvPr id="643" name="Google Shape;643;p27"/>
            <p:cNvSpPr txBox="1"/>
            <p:nvPr/>
          </p:nvSpPr>
          <p:spPr>
            <a:xfrm>
              <a:off x="7039693" y="2428163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Tipos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elementos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3966775" y="2428163"/>
              <a:ext cx="310500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Tipos</a:t>
              </a: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Dados e </a:t>
              </a:r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Variáveis</a:t>
              </a:r>
              <a:endParaRPr lang="en" sz="200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3822091" y="2971182"/>
            <a:ext cx="4912518" cy="457200"/>
            <a:chOff x="3966775" y="3161789"/>
            <a:chExt cx="4912518" cy="457200"/>
          </a:xfrm>
        </p:grpSpPr>
        <p:sp>
          <p:nvSpPr>
            <p:cNvPr id="647" name="Google Shape;647;p27"/>
            <p:cNvSpPr txBox="1"/>
            <p:nvPr/>
          </p:nvSpPr>
          <p:spPr>
            <a:xfrm>
              <a:off x="7039693" y="3161789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Operações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6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lógicas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3966775" y="3161789"/>
              <a:ext cx="315945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Expressões</a:t>
              </a: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e </a:t>
              </a:r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Operadores</a:t>
              </a:r>
              <a:endParaRPr lang="en" sz="200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3822091" y="3760474"/>
            <a:ext cx="4912518" cy="470965"/>
            <a:chOff x="3966775" y="3982225"/>
            <a:chExt cx="4912518" cy="470965"/>
          </a:xfrm>
        </p:grpSpPr>
        <p:sp>
          <p:nvSpPr>
            <p:cNvPr id="651" name="Google Shape;651;p27"/>
            <p:cNvSpPr txBox="1"/>
            <p:nvPr/>
          </p:nvSpPr>
          <p:spPr>
            <a:xfrm>
              <a:off x="7039693" y="3982225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Analise de </a:t>
              </a:r>
              <a:r>
                <a:rPr lang="en" sz="16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condição</a:t>
              </a:r>
              <a:r>
                <a:rPr lang="en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3966775" y="3988052"/>
              <a:ext cx="3093950" cy="465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Estrutura </a:t>
              </a:r>
              <a:r>
                <a:rPr lang="en" sz="20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Condicional</a:t>
              </a:r>
              <a:endParaRPr lang="en" sz="200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cxnSp>
        <p:nvCxnSpPr>
          <p:cNvPr id="653" name="Google Shape;653;p27"/>
          <p:cNvCxnSpPr>
            <a:cxnSpLocks/>
          </p:cNvCxnSpPr>
          <p:nvPr/>
        </p:nvCxnSpPr>
        <p:spPr>
          <a:xfrm flipH="1">
            <a:off x="3023749" y="1729709"/>
            <a:ext cx="668127" cy="54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</p:cNvCxnSpPr>
          <p:nvPr/>
        </p:nvCxnSpPr>
        <p:spPr>
          <a:xfrm rot="10800000" flipV="1">
            <a:off x="3038217" y="2497299"/>
            <a:ext cx="639191" cy="158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</p:cNvCxnSpPr>
          <p:nvPr/>
        </p:nvCxnSpPr>
        <p:spPr>
          <a:xfrm rot="10800000" flipV="1">
            <a:off x="3038217" y="3199782"/>
            <a:ext cx="639191" cy="876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</p:cNvCxnSpPr>
          <p:nvPr/>
        </p:nvCxnSpPr>
        <p:spPr>
          <a:xfrm rot="10800000" flipV="1">
            <a:off x="3038217" y="4010775"/>
            <a:ext cx="783875" cy="75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575316" y="1307559"/>
            <a:ext cx="2235085" cy="3328640"/>
            <a:chOff x="720000" y="1264154"/>
            <a:chExt cx="2235085" cy="3328640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875015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3141294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450978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26415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7"/>
          <p:cNvSpPr/>
          <p:nvPr/>
        </p:nvSpPr>
        <p:spPr>
          <a:xfrm>
            <a:off x="2690816" y="1654199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2690816" y="2525023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690816" y="31571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690816" y="3912197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Saída</a:t>
            </a:r>
            <a:r>
              <a:rPr lang="en" dirty="0"/>
              <a:t> de Dados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1770490" y="1760339"/>
            <a:ext cx="5528530" cy="118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Saída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de Dados: é o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processo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20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resultado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 de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 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informações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processadas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,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neste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caso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usamos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o </a:t>
            </a:r>
            <a:r>
              <a:rPr lang="en" sz="2000" dirty="0" err="1">
                <a:solidFill>
                  <a:schemeClr val="dk1"/>
                </a:solidFill>
                <a:latin typeface="Source Code Pro"/>
                <a:ea typeface="Source Code Pro"/>
              </a:rPr>
              <a:t>comando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print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.</a:t>
            </a:r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6070924" y="3506433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2834334" y="3502716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15DC1F-6DF2-1B38-138C-3950AA33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91" y="3390642"/>
            <a:ext cx="2743200" cy="5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Entrada de Dados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2288537" y="1351809"/>
            <a:ext cx="4364733" cy="13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Entrada de Dados: é o </a:t>
            </a:r>
            <a:r>
              <a:rPr lang="en" sz="2000" b="1" err="1">
                <a:solidFill>
                  <a:schemeClr val="dk1"/>
                </a:solidFill>
                <a:latin typeface="Source Code Pro"/>
                <a:ea typeface="Source Code Pro"/>
              </a:rPr>
              <a:t>processo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2000" b="1" err="1">
                <a:solidFill>
                  <a:schemeClr val="dk1"/>
                </a:solidFill>
                <a:latin typeface="Source Code Pro"/>
                <a:ea typeface="Source Code Pro"/>
              </a:rPr>
              <a:t>recebimento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informações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do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usuário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para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processamento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uma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tarefa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,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neste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caso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utilizamos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o </a:t>
            </a:r>
            <a:r>
              <a:rPr lang="en" sz="2000" err="1">
                <a:solidFill>
                  <a:schemeClr val="dk1"/>
                </a:solidFill>
                <a:latin typeface="Source Code Pro"/>
                <a:ea typeface="Source Code Pro"/>
              </a:rPr>
              <a:t>comando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2000" b="1" dirty="0">
                <a:solidFill>
                  <a:schemeClr val="dk1"/>
                </a:solidFill>
                <a:latin typeface="Source Code Pro"/>
                <a:ea typeface="Source Code Pro"/>
              </a:rPr>
              <a:t>input</a:t>
            </a:r>
            <a:r>
              <a:rPr lang="en" sz="2000" dirty="0">
                <a:solidFill>
                  <a:schemeClr val="dk1"/>
                </a:solidFill>
                <a:latin typeface="Source Code Pro"/>
                <a:ea typeface="Source Code Pro"/>
              </a:rPr>
              <a:t>.</a:t>
            </a:r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6356674" y="3593746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2286647" y="3590029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ntendo Logotipo&#10;&#10;Descrição gerada automaticamente">
            <a:extLst>
              <a:ext uri="{FF2B5EF4-FFF2-40B4-BE49-F238E27FC236}">
                <a16:creationId xmlns:a16="http://schemas.microsoft.com/office/drawing/2014/main" id="{91789209-3332-B149-2F81-883596DE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23" y="3487818"/>
            <a:ext cx="34955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83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New Operating System Design Pitch Deck  Infographics by Slidesgo</vt:lpstr>
      <vt:lpstr>Slidesgo Final Pages</vt:lpstr>
      <vt:lpstr>Introdução a programação</vt:lpstr>
      <vt:lpstr>&lt;/ O que é programação?</vt:lpstr>
      <vt:lpstr>&lt;/ O que é programação?</vt:lpstr>
      <vt:lpstr>&lt;/ Algoritmo e Sequência Lógica</vt:lpstr>
      <vt:lpstr>&lt;/ IDE - Integrated Development Enviroment</vt:lpstr>
      <vt:lpstr>&lt;/ Código Fonte</vt:lpstr>
      <vt:lpstr>&lt;/ Introdução ao Python</vt:lpstr>
      <vt:lpstr>&lt;/ Saída de Dados</vt:lpstr>
      <vt:lpstr>&lt;/ Entrada de Dados</vt:lpstr>
      <vt:lpstr>&lt;/ Entrada e Saída de Dados</vt:lpstr>
      <vt:lpstr>&lt;/ Estrutura Condicional Simples</vt:lpstr>
      <vt:lpstr>&lt;/ Expressões e Operadores</vt:lpstr>
      <vt:lpstr>&lt;/ Expressões e Operadores</vt:lpstr>
      <vt:lpstr>&lt;/ Expressões e Operadores</vt:lpstr>
      <vt:lpstr>&lt;/ Expressões e Operadores</vt:lpstr>
      <vt:lpstr>&lt;/ Exercícios</vt:lpstr>
      <vt:lpstr>&lt;/ Referências Bibliograficas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cp:revision>1046</cp:revision>
  <dcterms:modified xsi:type="dcterms:W3CDTF">2023-11-20T19:46:21Z</dcterms:modified>
</cp:coreProperties>
</file>