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17"/>
  </p:notesMasterIdLst>
  <p:sldIdLst>
    <p:sldId id="256" r:id="rId3"/>
    <p:sldId id="257" r:id="rId4"/>
    <p:sldId id="267" r:id="rId5"/>
    <p:sldId id="258" r:id="rId6"/>
    <p:sldId id="275" r:id="rId7"/>
    <p:sldId id="268" r:id="rId8"/>
    <p:sldId id="295" r:id="rId9"/>
    <p:sldId id="296" r:id="rId10"/>
    <p:sldId id="297" r:id="rId11"/>
    <p:sldId id="259" r:id="rId12"/>
    <p:sldId id="294" r:id="rId13"/>
    <p:sldId id="291" r:id="rId14"/>
    <p:sldId id="292" r:id="rId15"/>
    <p:sldId id="298" r:id="rId16"/>
  </p:sldIdLst>
  <p:sldSz cx="9144000" cy="5143500" type="screen16x9"/>
  <p:notesSz cx="6858000" cy="9144000"/>
  <p:embeddedFontLst>
    <p:embeddedFont>
      <p:font typeface="Quantico" panose="020B0604020202020204" charset="0"/>
      <p:regular r:id="rId18"/>
      <p:bold r:id="rId19"/>
      <p:italic r:id="rId20"/>
      <p:boldItalic r:id="rId21"/>
    </p:embeddedFont>
    <p:embeddedFont>
      <p:font typeface="Source Code Pro" panose="020B0509030403020204" pitchFamily="49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6F59FC-BF65-F91D-B5CF-2E1FB76190F9}" v="1155" dt="2023-10-20T20:58:51.364"/>
    <p1510:client id="{46E955CD-08E0-4084-CDE9-0AD8A2D8861A}" v="2662" dt="2023-10-20T23:39:06.103"/>
  </p1510:revLst>
</p1510:revInfo>
</file>

<file path=ppt/tableStyles.xml><?xml version="1.0" encoding="utf-8"?>
<a:tblStyleLst xmlns:a="http://schemas.openxmlformats.org/drawingml/2006/main" def="{B42F876A-E0CD-423D-BD69-678E7288F72B}">
  <a:tblStyle styleId="{B42F876A-E0CD-423D-BD69-678E7288F7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f7af2584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0f7af2584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c431c3091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5c431c3091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c431c3091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5c431c3091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34757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c431c3091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5c431c3091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03958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c431c3091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5c431c3091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8121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c431c3091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5c431c3091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1293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c431c309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c431c309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25d94438ed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25d94438ed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c431c3091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5c431c3091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25d94438ed8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Google Shape;935;g25d94438ed8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25d94438ed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25d94438ed8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c431c3091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5c431c3091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4422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c431c3091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5c431c3091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3580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c431c3091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5c431c3091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7832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00" y="0"/>
            <a:ext cx="91440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062200" y="1289175"/>
            <a:ext cx="5019600" cy="180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050100" y="3617700"/>
            <a:ext cx="3043800" cy="7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 hasCustomPrompt="1"/>
          </p:nvPr>
        </p:nvSpPr>
        <p:spPr>
          <a:xfrm>
            <a:off x="3030250" y="1291525"/>
            <a:ext cx="4711500" cy="119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3" name="Google Shape;63;p11"/>
          <p:cNvSpPr txBox="1">
            <a:spLocks noGrp="1"/>
          </p:cNvSpPr>
          <p:nvPr>
            <p:ph type="subTitle" idx="1"/>
          </p:nvPr>
        </p:nvSpPr>
        <p:spPr>
          <a:xfrm>
            <a:off x="4173275" y="3581850"/>
            <a:ext cx="3169800" cy="6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64" name="Google Shape;64;p11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" name="Google Shape;65;p11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1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186988" y="1906688"/>
            <a:ext cx="3943500" cy="11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5731913" y="1906688"/>
            <a:ext cx="2225100" cy="11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9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20000" y="1809700"/>
            <a:ext cx="7704000" cy="25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5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25" name="Google Shape;25;p5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5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807625" y="2775700"/>
            <a:ext cx="3415800" cy="14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4922022" y="2775700"/>
            <a:ext cx="3415800" cy="14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>
            <a:off x="807630" y="2403350"/>
            <a:ext cx="34158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4"/>
          </p:nvPr>
        </p:nvSpPr>
        <p:spPr>
          <a:xfrm>
            <a:off x="4922022" y="2403350"/>
            <a:ext cx="34158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7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37" name="Google Shape;37;p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720000" y="475500"/>
            <a:ext cx="77040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720000" y="1244275"/>
            <a:ext cx="3692400" cy="29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AutoNum type="arabicPeriod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8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44" name="Google Shape;44;p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8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2801700" y="1918054"/>
            <a:ext cx="5622300" cy="24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9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0" name="Google Shape;50;p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9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 rot="515">
            <a:off x="2406900" y="1623064"/>
            <a:ext cx="60066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ubTitle" idx="1"/>
          </p:nvPr>
        </p:nvSpPr>
        <p:spPr>
          <a:xfrm>
            <a:off x="3658200" y="2303046"/>
            <a:ext cx="4755300" cy="1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7" name="Google Shape;57;p1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10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720000" y="2233875"/>
            <a:ext cx="7704000" cy="615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5"/>
          <p:cNvGrpSpPr/>
          <p:nvPr/>
        </p:nvGrpSpPr>
        <p:grpSpPr>
          <a:xfrm>
            <a:off x="1282950" y="650425"/>
            <a:ext cx="6578100" cy="3438300"/>
            <a:chOff x="772525" y="726625"/>
            <a:chExt cx="6578100" cy="3438300"/>
          </a:xfrm>
        </p:grpSpPr>
        <p:sp>
          <p:nvSpPr>
            <p:cNvPr id="77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79;p15"/>
          <p:cNvGrpSpPr/>
          <p:nvPr/>
        </p:nvGrpSpPr>
        <p:grpSpPr>
          <a:xfrm>
            <a:off x="2848350" y="3365325"/>
            <a:ext cx="3447300" cy="962400"/>
            <a:chOff x="4924175" y="3441525"/>
            <a:chExt cx="3447300" cy="962400"/>
          </a:xfrm>
        </p:grpSpPr>
        <p:sp>
          <p:nvSpPr>
            <p:cNvPr id="80" name="Google Shape;80;p15"/>
            <p:cNvSpPr/>
            <p:nvPr/>
          </p:nvSpPr>
          <p:spPr>
            <a:xfrm>
              <a:off x="4924175" y="3441525"/>
              <a:ext cx="3447300" cy="96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15"/>
          <p:cNvSpPr txBox="1"/>
          <p:nvPr/>
        </p:nvSpPr>
        <p:spPr>
          <a:xfrm>
            <a:off x="1414871" y="1639888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&lt;/</a:t>
            </a:r>
            <a:endParaRPr sz="3600">
              <a:solidFill>
                <a:schemeClr val="accent2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7020763" y="249327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sz="36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4" name="Google Shape;84;p15"/>
          <p:cNvSpPr txBox="1">
            <a:spLocks noGrp="1"/>
          </p:cNvSpPr>
          <p:nvPr>
            <p:ph type="ctrTitle"/>
          </p:nvPr>
        </p:nvSpPr>
        <p:spPr>
          <a:xfrm>
            <a:off x="2062200" y="949169"/>
            <a:ext cx="5019600" cy="180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 err="1"/>
              <a:t>Introdução</a:t>
            </a:r>
            <a:r>
              <a:rPr lang="en" dirty="0"/>
              <a:t> a </a:t>
            </a:r>
            <a:r>
              <a:rPr lang="en" dirty="0" err="1"/>
              <a:t>programação</a:t>
            </a:r>
            <a:endParaRPr lang="en" dirty="0" err="1">
              <a:solidFill>
                <a:srgbClr val="FFFFFF"/>
              </a:solidFill>
            </a:endParaRPr>
          </a:p>
        </p:txBody>
      </p:sp>
      <p:sp>
        <p:nvSpPr>
          <p:cNvPr id="85" name="Google Shape;85;p15"/>
          <p:cNvSpPr txBox="1">
            <a:spLocks noGrp="1"/>
          </p:cNvSpPr>
          <p:nvPr>
            <p:ph type="subTitle" idx="1"/>
          </p:nvPr>
        </p:nvSpPr>
        <p:spPr>
          <a:xfrm>
            <a:off x="3050100" y="3733447"/>
            <a:ext cx="3043800" cy="7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 err="1"/>
              <a:t>Conceitos</a:t>
            </a:r>
            <a:r>
              <a:rPr lang="en" dirty="0"/>
              <a:t> e </a:t>
            </a:r>
            <a:r>
              <a:rPr lang="en" dirty="0" err="1"/>
              <a:t>Práticas</a:t>
            </a:r>
          </a:p>
        </p:txBody>
      </p:sp>
      <p:grpSp>
        <p:nvGrpSpPr>
          <p:cNvPr id="86" name="Google Shape;86;p15"/>
          <p:cNvGrpSpPr/>
          <p:nvPr/>
        </p:nvGrpSpPr>
        <p:grpSpPr>
          <a:xfrm>
            <a:off x="488525" y="3098476"/>
            <a:ext cx="1864800" cy="718498"/>
            <a:chOff x="488525" y="3093501"/>
            <a:chExt cx="1864800" cy="718498"/>
          </a:xfrm>
        </p:grpSpPr>
        <p:grpSp>
          <p:nvGrpSpPr>
            <p:cNvPr id="87" name="Google Shape;87;p15"/>
            <p:cNvGrpSpPr/>
            <p:nvPr/>
          </p:nvGrpSpPr>
          <p:grpSpPr>
            <a:xfrm>
              <a:off x="488525" y="3093501"/>
              <a:ext cx="1864800" cy="718498"/>
              <a:chOff x="488525" y="3093501"/>
              <a:chExt cx="1864800" cy="718498"/>
            </a:xfrm>
          </p:grpSpPr>
          <p:sp>
            <p:nvSpPr>
              <p:cNvPr id="88" name="Google Shape;88;p15"/>
              <p:cNvSpPr/>
              <p:nvPr/>
            </p:nvSpPr>
            <p:spPr>
              <a:xfrm>
                <a:off x="488525" y="3348799"/>
                <a:ext cx="1864800" cy="4632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488525" y="3093501"/>
                <a:ext cx="1864800" cy="2553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" name="Google Shape;90;p15"/>
            <p:cNvGrpSpPr/>
            <p:nvPr/>
          </p:nvGrpSpPr>
          <p:grpSpPr>
            <a:xfrm>
              <a:off x="693113" y="3432625"/>
              <a:ext cx="1455642" cy="295547"/>
              <a:chOff x="704072" y="2828928"/>
              <a:chExt cx="1455642" cy="295547"/>
            </a:xfrm>
          </p:grpSpPr>
          <p:sp>
            <p:nvSpPr>
              <p:cNvPr id="91" name="Google Shape;91;p15"/>
              <p:cNvSpPr/>
              <p:nvPr/>
            </p:nvSpPr>
            <p:spPr>
              <a:xfrm>
                <a:off x="704072" y="2828928"/>
                <a:ext cx="295547" cy="295547"/>
              </a:xfrm>
              <a:custGeom>
                <a:avLst/>
                <a:gdLst/>
                <a:ahLst/>
                <a:cxnLst/>
                <a:rect l="l" t="t" r="r" b="b"/>
                <a:pathLst>
                  <a:path w="3170" h="3170" extrusionOk="0">
                    <a:moveTo>
                      <a:pt x="701" y="1"/>
                    </a:moveTo>
                    <a:cubicBezTo>
                      <a:pt x="301" y="1"/>
                      <a:pt x="1" y="334"/>
                      <a:pt x="1" y="701"/>
                    </a:cubicBezTo>
                    <a:lnTo>
                      <a:pt x="1" y="2436"/>
                    </a:lnTo>
                    <a:cubicBezTo>
                      <a:pt x="1" y="2869"/>
                      <a:pt x="334" y="3169"/>
                      <a:pt x="701" y="3169"/>
                    </a:cubicBezTo>
                    <a:lnTo>
                      <a:pt x="2469" y="3169"/>
                    </a:lnTo>
                    <a:cubicBezTo>
                      <a:pt x="2870" y="3169"/>
                      <a:pt x="3170" y="2836"/>
                      <a:pt x="3170" y="2436"/>
                    </a:cubicBezTo>
                    <a:lnTo>
                      <a:pt x="3170" y="701"/>
                    </a:lnTo>
                    <a:cubicBezTo>
                      <a:pt x="3170" y="267"/>
                      <a:pt x="2836" y="1"/>
                      <a:pt x="246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1095931" y="2922255"/>
                <a:ext cx="1063783" cy="21816"/>
              </a:xfrm>
              <a:custGeom>
                <a:avLst/>
                <a:gdLst/>
                <a:ahLst/>
                <a:cxnLst/>
                <a:rect l="l" t="t" r="r" b="b"/>
                <a:pathLst>
                  <a:path w="11410" h="234" extrusionOk="0">
                    <a:moveTo>
                      <a:pt x="134" y="0"/>
                    </a:moveTo>
                    <a:cubicBezTo>
                      <a:pt x="68" y="0"/>
                      <a:pt x="1" y="34"/>
                      <a:pt x="1" y="100"/>
                    </a:cubicBezTo>
                    <a:cubicBezTo>
                      <a:pt x="1" y="200"/>
                      <a:pt x="68" y="234"/>
                      <a:pt x="134" y="234"/>
                    </a:cubicBezTo>
                    <a:lnTo>
                      <a:pt x="11276" y="234"/>
                    </a:lnTo>
                    <a:cubicBezTo>
                      <a:pt x="11342" y="234"/>
                      <a:pt x="11409" y="200"/>
                      <a:pt x="11409" y="100"/>
                    </a:cubicBezTo>
                    <a:cubicBezTo>
                      <a:pt x="11409" y="34"/>
                      <a:pt x="11309" y="0"/>
                      <a:pt x="112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1095931" y="3003088"/>
                <a:ext cx="684327" cy="21910"/>
              </a:xfrm>
              <a:custGeom>
                <a:avLst/>
                <a:gdLst/>
                <a:ahLst/>
                <a:cxnLst/>
                <a:rect l="l" t="t" r="r" b="b"/>
                <a:pathLst>
                  <a:path w="7340" h="235" extrusionOk="0">
                    <a:moveTo>
                      <a:pt x="134" y="1"/>
                    </a:moveTo>
                    <a:cubicBezTo>
                      <a:pt x="68" y="1"/>
                      <a:pt x="1" y="34"/>
                      <a:pt x="1" y="134"/>
                    </a:cubicBezTo>
                    <a:cubicBezTo>
                      <a:pt x="1" y="201"/>
                      <a:pt x="68" y="234"/>
                      <a:pt x="134" y="234"/>
                    </a:cubicBezTo>
                    <a:lnTo>
                      <a:pt x="7239" y="234"/>
                    </a:lnTo>
                    <a:cubicBezTo>
                      <a:pt x="7306" y="234"/>
                      <a:pt x="7339" y="201"/>
                      <a:pt x="7339" y="134"/>
                    </a:cubicBezTo>
                    <a:cubicBezTo>
                      <a:pt x="7339" y="67"/>
                      <a:pt x="7273" y="1"/>
                      <a:pt x="72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" name="Google Shape;94;p15"/>
            <p:cNvGrpSpPr/>
            <p:nvPr/>
          </p:nvGrpSpPr>
          <p:grpSpPr>
            <a:xfrm>
              <a:off x="1892128" y="3177685"/>
              <a:ext cx="361833" cy="86930"/>
              <a:chOff x="2513203" y="3027163"/>
              <a:chExt cx="361833" cy="86930"/>
            </a:xfrm>
          </p:grpSpPr>
          <p:sp>
            <p:nvSpPr>
              <p:cNvPr id="95" name="Google Shape;95;p15"/>
              <p:cNvSpPr/>
              <p:nvPr/>
            </p:nvSpPr>
            <p:spPr>
              <a:xfrm>
                <a:off x="2513203" y="3027163"/>
                <a:ext cx="88213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236" extrusionOk="0">
                    <a:moveTo>
                      <a:pt x="1134" y="1"/>
                    </a:moveTo>
                    <a:cubicBezTo>
                      <a:pt x="500" y="1"/>
                      <a:pt x="0" y="501"/>
                      <a:pt x="0" y="1101"/>
                    </a:cubicBezTo>
                    <a:cubicBezTo>
                      <a:pt x="0" y="1735"/>
                      <a:pt x="500" y="2236"/>
                      <a:pt x="1134" y="2236"/>
                    </a:cubicBezTo>
                    <a:cubicBezTo>
                      <a:pt x="1768" y="2236"/>
                      <a:pt x="2268" y="1735"/>
                      <a:pt x="2268" y="1101"/>
                    </a:cubicBezTo>
                    <a:cubicBezTo>
                      <a:pt x="2268" y="501"/>
                      <a:pt x="1768" y="1"/>
                      <a:pt x="11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650635" y="3027163"/>
                <a:ext cx="88252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70" h="2236" extrusionOk="0">
                    <a:moveTo>
                      <a:pt x="1135" y="1"/>
                    </a:moveTo>
                    <a:cubicBezTo>
                      <a:pt x="501" y="1"/>
                      <a:pt x="1" y="501"/>
                      <a:pt x="1" y="1101"/>
                    </a:cubicBezTo>
                    <a:cubicBezTo>
                      <a:pt x="1" y="1735"/>
                      <a:pt x="501" y="2236"/>
                      <a:pt x="1135" y="2236"/>
                    </a:cubicBezTo>
                    <a:cubicBezTo>
                      <a:pt x="1769" y="2236"/>
                      <a:pt x="2269" y="1735"/>
                      <a:pt x="2269" y="1101"/>
                    </a:cubicBezTo>
                    <a:cubicBezTo>
                      <a:pt x="2269" y="501"/>
                      <a:pt x="1736" y="1"/>
                      <a:pt x="11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786822" y="3027163"/>
                <a:ext cx="88213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236" extrusionOk="0">
                    <a:moveTo>
                      <a:pt x="1135" y="1"/>
                    </a:moveTo>
                    <a:cubicBezTo>
                      <a:pt x="501" y="1"/>
                      <a:pt x="0" y="501"/>
                      <a:pt x="0" y="1101"/>
                    </a:cubicBezTo>
                    <a:cubicBezTo>
                      <a:pt x="0" y="1735"/>
                      <a:pt x="501" y="2236"/>
                      <a:pt x="1135" y="2236"/>
                    </a:cubicBezTo>
                    <a:cubicBezTo>
                      <a:pt x="1768" y="2236"/>
                      <a:pt x="2269" y="1735"/>
                      <a:pt x="2269" y="1101"/>
                    </a:cubicBezTo>
                    <a:cubicBezTo>
                      <a:pt x="2269" y="501"/>
                      <a:pt x="1768" y="1"/>
                      <a:pt x="113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solidFill>
                  <a:schemeClr val="accent1"/>
                </a:solidFill>
              </a:rPr>
              <a:t>&lt;/ </a:t>
            </a:r>
            <a:r>
              <a:rPr lang="en" dirty="0" err="1"/>
              <a:t>Expressões</a:t>
            </a:r>
            <a:r>
              <a:rPr lang="en" dirty="0"/>
              <a:t> e </a:t>
            </a:r>
            <a:r>
              <a:rPr lang="en" dirty="0" err="1"/>
              <a:t>Operadores</a:t>
            </a:r>
            <a:endParaRPr dirty="0" err="1"/>
          </a:p>
        </p:txBody>
      </p:sp>
      <p:sp>
        <p:nvSpPr>
          <p:cNvPr id="181" name="Google Shape;181;p18"/>
          <p:cNvSpPr txBox="1"/>
          <p:nvPr/>
        </p:nvSpPr>
        <p:spPr>
          <a:xfrm>
            <a:off x="1183619" y="1912257"/>
            <a:ext cx="6773714" cy="1318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800" dirty="0">
                <a:solidFill>
                  <a:schemeClr val="tx1"/>
                </a:solidFill>
                <a:latin typeface="Source Code Pro"/>
                <a:ea typeface="Source Code Pro"/>
              </a:rPr>
              <a:t>São </a:t>
            </a:r>
            <a:r>
              <a:rPr lang="en" sz="1800" err="1">
                <a:solidFill>
                  <a:schemeClr val="tx1"/>
                </a:solidFill>
                <a:latin typeface="Source Code Pro"/>
                <a:ea typeface="Source Code Pro"/>
              </a:rPr>
              <a:t>combinações</a:t>
            </a:r>
            <a:r>
              <a:rPr lang="en" sz="1800" dirty="0">
                <a:solidFill>
                  <a:schemeClr val="tx1"/>
                </a:solidFill>
                <a:latin typeface="Source Code Pro"/>
                <a:ea typeface="Source Code Pro"/>
              </a:rPr>
              <a:t> de </a:t>
            </a:r>
            <a:r>
              <a:rPr lang="en" sz="1800" b="1" err="1">
                <a:solidFill>
                  <a:schemeClr val="tx1"/>
                </a:solidFill>
                <a:latin typeface="Source Code Pro"/>
                <a:ea typeface="Source Code Pro"/>
              </a:rPr>
              <a:t>valores</a:t>
            </a:r>
            <a:r>
              <a:rPr lang="en" sz="1800" b="1" dirty="0">
                <a:solidFill>
                  <a:schemeClr val="tx1"/>
                </a:solidFill>
                <a:latin typeface="Source Code Pro"/>
                <a:ea typeface="Source Code Pro"/>
              </a:rPr>
              <a:t>, </a:t>
            </a:r>
            <a:r>
              <a:rPr lang="en" sz="1800" b="1" err="1">
                <a:solidFill>
                  <a:schemeClr val="tx1"/>
                </a:solidFill>
                <a:latin typeface="Source Code Pro"/>
                <a:ea typeface="Source Code Pro"/>
              </a:rPr>
              <a:t>variáveis</a:t>
            </a:r>
            <a:r>
              <a:rPr lang="en" sz="1800" b="1" dirty="0">
                <a:solidFill>
                  <a:schemeClr val="tx1"/>
                </a:solidFill>
                <a:latin typeface="Source Code Pro"/>
                <a:ea typeface="Source Code Pro"/>
              </a:rPr>
              <a:t> e </a:t>
            </a:r>
            <a:r>
              <a:rPr lang="en" sz="1800" b="1" err="1">
                <a:solidFill>
                  <a:schemeClr val="tx1"/>
                </a:solidFill>
                <a:latin typeface="Source Code Pro"/>
                <a:ea typeface="Source Code Pro"/>
              </a:rPr>
              <a:t>operadores</a:t>
            </a:r>
            <a:r>
              <a:rPr lang="en" sz="1800" dirty="0">
                <a:solidFill>
                  <a:schemeClr val="tx1"/>
                </a:solidFill>
                <a:latin typeface="Source Code Pro"/>
                <a:ea typeface="Source Code Pro"/>
              </a:rPr>
              <a:t>. O Python </a:t>
            </a:r>
            <a:r>
              <a:rPr lang="en" sz="1800" err="1">
                <a:solidFill>
                  <a:schemeClr val="tx1"/>
                </a:solidFill>
                <a:latin typeface="Source Code Pro"/>
                <a:ea typeface="Source Code Pro"/>
              </a:rPr>
              <a:t>suporta</a:t>
            </a:r>
            <a:r>
              <a:rPr lang="en" sz="1800" dirty="0">
                <a:solidFill>
                  <a:schemeClr val="tx1"/>
                </a:solidFill>
                <a:latin typeface="Source Code Pro"/>
                <a:ea typeface="Source Code Pro"/>
              </a:rPr>
              <a:t> </a:t>
            </a:r>
            <a:r>
              <a:rPr lang="en" sz="1800" err="1">
                <a:solidFill>
                  <a:schemeClr val="tx1"/>
                </a:solidFill>
                <a:latin typeface="Source Code Pro"/>
                <a:ea typeface="Source Code Pro"/>
              </a:rPr>
              <a:t>uma</a:t>
            </a:r>
            <a:r>
              <a:rPr lang="en" sz="1800" dirty="0">
                <a:solidFill>
                  <a:schemeClr val="tx1"/>
                </a:solidFill>
                <a:latin typeface="Source Code Pro"/>
                <a:ea typeface="Source Code Pro"/>
              </a:rPr>
              <a:t> </a:t>
            </a:r>
            <a:r>
              <a:rPr lang="en" sz="1800" err="1">
                <a:solidFill>
                  <a:schemeClr val="tx1"/>
                </a:solidFill>
                <a:latin typeface="Source Code Pro"/>
                <a:ea typeface="Source Code Pro"/>
              </a:rPr>
              <a:t>variedade</a:t>
            </a:r>
            <a:r>
              <a:rPr lang="en" sz="1800" dirty="0">
                <a:solidFill>
                  <a:schemeClr val="tx1"/>
                </a:solidFill>
                <a:latin typeface="Source Code Pro"/>
                <a:ea typeface="Source Code Pro"/>
              </a:rPr>
              <a:t> de </a:t>
            </a:r>
            <a:r>
              <a:rPr lang="en" sz="1800" err="1">
                <a:solidFill>
                  <a:schemeClr val="tx1"/>
                </a:solidFill>
                <a:latin typeface="Source Code Pro"/>
                <a:ea typeface="Source Code Pro"/>
              </a:rPr>
              <a:t>opeeradores</a:t>
            </a:r>
            <a:r>
              <a:rPr lang="en" sz="1800" dirty="0">
                <a:solidFill>
                  <a:schemeClr val="tx1"/>
                </a:solidFill>
                <a:latin typeface="Source Code Pro"/>
                <a:ea typeface="Source Code Pro"/>
              </a:rPr>
              <a:t>, </a:t>
            </a:r>
            <a:r>
              <a:rPr lang="en" sz="1800" err="1">
                <a:solidFill>
                  <a:schemeClr val="tx1"/>
                </a:solidFill>
                <a:latin typeface="Source Code Pro"/>
                <a:ea typeface="Source Code Pro"/>
              </a:rPr>
              <a:t>como</a:t>
            </a:r>
            <a:r>
              <a:rPr lang="en" sz="1800" dirty="0">
                <a:solidFill>
                  <a:schemeClr val="tx1"/>
                </a:solidFill>
                <a:latin typeface="Source Code Pro"/>
                <a:ea typeface="Source Code Pro"/>
              </a:rPr>
              <a:t> </a:t>
            </a:r>
            <a:r>
              <a:rPr lang="en" sz="1800" b="1" err="1">
                <a:solidFill>
                  <a:schemeClr val="tx1"/>
                </a:solidFill>
                <a:latin typeface="Source Code Pro"/>
                <a:ea typeface="Source Code Pro"/>
              </a:rPr>
              <a:t>artiméticos</a:t>
            </a:r>
            <a:r>
              <a:rPr lang="en" sz="1800" b="1" dirty="0">
                <a:solidFill>
                  <a:schemeClr val="tx1"/>
                </a:solidFill>
                <a:latin typeface="Source Code Pro"/>
                <a:ea typeface="Source Code Pro"/>
              </a:rPr>
              <a:t>, </a:t>
            </a:r>
            <a:r>
              <a:rPr lang="en" sz="1800" b="1" err="1">
                <a:solidFill>
                  <a:schemeClr val="tx1"/>
                </a:solidFill>
                <a:latin typeface="Source Code Pro"/>
                <a:ea typeface="Source Code Pro"/>
              </a:rPr>
              <a:t>comparação</a:t>
            </a:r>
            <a:r>
              <a:rPr lang="en" sz="1800" b="1" dirty="0">
                <a:solidFill>
                  <a:schemeClr val="tx1"/>
                </a:solidFill>
                <a:latin typeface="Source Code Pro"/>
                <a:ea typeface="Source Code Pro"/>
              </a:rPr>
              <a:t> e </a:t>
            </a:r>
            <a:r>
              <a:rPr lang="en" sz="1800" b="1" err="1">
                <a:solidFill>
                  <a:schemeClr val="tx1"/>
                </a:solidFill>
                <a:latin typeface="Source Code Pro"/>
                <a:ea typeface="Source Code Pro"/>
              </a:rPr>
              <a:t>lógicos</a:t>
            </a:r>
            <a:r>
              <a:rPr lang="en" sz="1800" dirty="0">
                <a:solidFill>
                  <a:schemeClr val="tx1"/>
                </a:solidFill>
                <a:latin typeface="Source Code Pro"/>
                <a:ea typeface="Source Code Pro"/>
              </a:rPr>
              <a:t>.</a:t>
            </a:r>
            <a:endParaRPr lang="pt-BR" sz="1800">
              <a:solidFill>
                <a:schemeClr val="tx1"/>
              </a:solidFill>
            </a:endParaRPr>
          </a:p>
        </p:txBody>
      </p:sp>
      <p:grpSp>
        <p:nvGrpSpPr>
          <p:cNvPr id="17" name="Google Shape;234;p19">
            <a:extLst>
              <a:ext uri="{FF2B5EF4-FFF2-40B4-BE49-F238E27FC236}">
                <a16:creationId xmlns:a16="http://schemas.microsoft.com/office/drawing/2014/main" id="{B3ED21EC-562E-D4DE-1AC3-F35A520F0E52}"/>
              </a:ext>
            </a:extLst>
          </p:cNvPr>
          <p:cNvGrpSpPr/>
          <p:nvPr/>
        </p:nvGrpSpPr>
        <p:grpSpPr>
          <a:xfrm>
            <a:off x="2539440" y="4274562"/>
            <a:ext cx="344065" cy="368644"/>
            <a:chOff x="4149138" y="4121151"/>
            <a:chExt cx="344065" cy="368644"/>
          </a:xfrm>
        </p:grpSpPr>
        <p:sp>
          <p:nvSpPr>
            <p:cNvPr id="5" name="Google Shape;235;p19">
              <a:extLst>
                <a:ext uri="{FF2B5EF4-FFF2-40B4-BE49-F238E27FC236}">
                  <a16:creationId xmlns:a16="http://schemas.microsoft.com/office/drawing/2014/main" id="{D9CFC3D1-AACA-D999-4271-01A57C885AC6}"/>
                </a:ext>
              </a:extLst>
            </p:cNvPr>
            <p:cNvSpPr/>
            <p:nvPr/>
          </p:nvSpPr>
          <p:spPr>
            <a:xfrm>
              <a:off x="4205853" y="4182724"/>
              <a:ext cx="225746" cy="307071"/>
            </a:xfrm>
            <a:custGeom>
              <a:avLst/>
              <a:gdLst/>
              <a:ahLst/>
              <a:cxnLst/>
              <a:rect l="l" t="t" r="r" b="b"/>
              <a:pathLst>
                <a:path w="7109" h="9670" extrusionOk="0">
                  <a:moveTo>
                    <a:pt x="3643" y="359"/>
                  </a:moveTo>
                  <a:cubicBezTo>
                    <a:pt x="4417" y="359"/>
                    <a:pt x="5132" y="645"/>
                    <a:pt x="5703" y="1157"/>
                  </a:cubicBezTo>
                  <a:cubicBezTo>
                    <a:pt x="6358" y="1752"/>
                    <a:pt x="6751" y="2597"/>
                    <a:pt x="6751" y="3478"/>
                  </a:cubicBezTo>
                  <a:cubicBezTo>
                    <a:pt x="6739" y="4074"/>
                    <a:pt x="6572" y="4669"/>
                    <a:pt x="6251" y="5157"/>
                  </a:cubicBezTo>
                  <a:cubicBezTo>
                    <a:pt x="5929" y="5645"/>
                    <a:pt x="5489" y="6038"/>
                    <a:pt x="4953" y="6288"/>
                  </a:cubicBezTo>
                  <a:cubicBezTo>
                    <a:pt x="4620" y="6431"/>
                    <a:pt x="4417" y="6776"/>
                    <a:pt x="4417" y="7146"/>
                  </a:cubicBezTo>
                  <a:lnTo>
                    <a:pt x="4417" y="7360"/>
                  </a:lnTo>
                  <a:lnTo>
                    <a:pt x="2834" y="7360"/>
                  </a:lnTo>
                  <a:lnTo>
                    <a:pt x="2834" y="7146"/>
                  </a:lnTo>
                  <a:cubicBezTo>
                    <a:pt x="2834" y="6776"/>
                    <a:pt x="2631" y="6455"/>
                    <a:pt x="2298" y="6288"/>
                  </a:cubicBezTo>
                  <a:cubicBezTo>
                    <a:pt x="1084" y="5705"/>
                    <a:pt x="381" y="4407"/>
                    <a:pt x="548" y="3074"/>
                  </a:cubicBezTo>
                  <a:cubicBezTo>
                    <a:pt x="726" y="1669"/>
                    <a:pt x="1869" y="526"/>
                    <a:pt x="3286" y="383"/>
                  </a:cubicBezTo>
                  <a:cubicBezTo>
                    <a:pt x="3405" y="359"/>
                    <a:pt x="3524" y="359"/>
                    <a:pt x="3643" y="359"/>
                  </a:cubicBezTo>
                  <a:close/>
                  <a:moveTo>
                    <a:pt x="4417" y="7729"/>
                  </a:moveTo>
                  <a:lnTo>
                    <a:pt x="4417" y="8324"/>
                  </a:lnTo>
                  <a:cubicBezTo>
                    <a:pt x="4417" y="8443"/>
                    <a:pt x="4322" y="8539"/>
                    <a:pt x="4203" y="8539"/>
                  </a:cubicBezTo>
                  <a:lnTo>
                    <a:pt x="3048" y="8539"/>
                  </a:lnTo>
                  <a:cubicBezTo>
                    <a:pt x="2929" y="8539"/>
                    <a:pt x="2834" y="8443"/>
                    <a:pt x="2834" y="8324"/>
                  </a:cubicBezTo>
                  <a:lnTo>
                    <a:pt x="2834" y="7729"/>
                  </a:lnTo>
                  <a:close/>
                  <a:moveTo>
                    <a:pt x="4024" y="8896"/>
                  </a:moveTo>
                  <a:lnTo>
                    <a:pt x="4024" y="9098"/>
                  </a:lnTo>
                  <a:cubicBezTo>
                    <a:pt x="4024" y="9217"/>
                    <a:pt x="3941" y="9313"/>
                    <a:pt x="3822" y="9313"/>
                  </a:cubicBezTo>
                  <a:lnTo>
                    <a:pt x="3429" y="9313"/>
                  </a:lnTo>
                  <a:cubicBezTo>
                    <a:pt x="3310" y="9313"/>
                    <a:pt x="3227" y="9217"/>
                    <a:pt x="3227" y="9098"/>
                  </a:cubicBezTo>
                  <a:lnTo>
                    <a:pt x="3227" y="8896"/>
                  </a:lnTo>
                  <a:close/>
                  <a:moveTo>
                    <a:pt x="3658" y="1"/>
                  </a:moveTo>
                  <a:cubicBezTo>
                    <a:pt x="3519" y="1"/>
                    <a:pt x="3379" y="9"/>
                    <a:pt x="3239" y="26"/>
                  </a:cubicBezTo>
                  <a:cubicBezTo>
                    <a:pt x="1667" y="204"/>
                    <a:pt x="381" y="1466"/>
                    <a:pt x="191" y="3026"/>
                  </a:cubicBezTo>
                  <a:cubicBezTo>
                    <a:pt x="0" y="4526"/>
                    <a:pt x="786" y="5979"/>
                    <a:pt x="2155" y="6610"/>
                  </a:cubicBezTo>
                  <a:cubicBezTo>
                    <a:pt x="2358" y="6705"/>
                    <a:pt x="2477" y="6931"/>
                    <a:pt x="2477" y="7146"/>
                  </a:cubicBezTo>
                  <a:lnTo>
                    <a:pt x="2477" y="8324"/>
                  </a:lnTo>
                  <a:cubicBezTo>
                    <a:pt x="2477" y="8574"/>
                    <a:pt x="2643" y="8789"/>
                    <a:pt x="2870" y="8860"/>
                  </a:cubicBezTo>
                  <a:lnTo>
                    <a:pt x="2870" y="9098"/>
                  </a:lnTo>
                  <a:cubicBezTo>
                    <a:pt x="2870" y="9408"/>
                    <a:pt x="3120" y="9670"/>
                    <a:pt x="3429" y="9670"/>
                  </a:cubicBezTo>
                  <a:lnTo>
                    <a:pt x="3822" y="9670"/>
                  </a:lnTo>
                  <a:cubicBezTo>
                    <a:pt x="4132" y="9670"/>
                    <a:pt x="4382" y="9408"/>
                    <a:pt x="4382" y="9098"/>
                  </a:cubicBezTo>
                  <a:lnTo>
                    <a:pt x="4382" y="8860"/>
                  </a:lnTo>
                  <a:cubicBezTo>
                    <a:pt x="4608" y="8789"/>
                    <a:pt x="4775" y="8574"/>
                    <a:pt x="4775" y="8324"/>
                  </a:cubicBezTo>
                  <a:lnTo>
                    <a:pt x="4775" y="7146"/>
                  </a:lnTo>
                  <a:cubicBezTo>
                    <a:pt x="4775" y="6931"/>
                    <a:pt x="4906" y="6717"/>
                    <a:pt x="5096" y="6610"/>
                  </a:cubicBezTo>
                  <a:cubicBezTo>
                    <a:pt x="5691" y="6336"/>
                    <a:pt x="6191" y="5895"/>
                    <a:pt x="6549" y="5348"/>
                  </a:cubicBezTo>
                  <a:cubicBezTo>
                    <a:pt x="6906" y="4788"/>
                    <a:pt x="7096" y="4133"/>
                    <a:pt x="7096" y="3455"/>
                  </a:cubicBezTo>
                  <a:cubicBezTo>
                    <a:pt x="7108" y="2490"/>
                    <a:pt x="6680" y="1538"/>
                    <a:pt x="5953" y="883"/>
                  </a:cubicBezTo>
                  <a:cubicBezTo>
                    <a:pt x="5309" y="310"/>
                    <a:pt x="4506" y="1"/>
                    <a:pt x="3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36;p19">
              <a:extLst>
                <a:ext uri="{FF2B5EF4-FFF2-40B4-BE49-F238E27FC236}">
                  <a16:creationId xmlns:a16="http://schemas.microsoft.com/office/drawing/2014/main" id="{2BFBE06F-418F-A4EF-5140-CFA9A3F9A03F}"/>
                </a:ext>
              </a:extLst>
            </p:cNvPr>
            <p:cNvSpPr/>
            <p:nvPr/>
          </p:nvSpPr>
          <p:spPr>
            <a:xfrm>
              <a:off x="4444777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80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5"/>
                    <a:pt x="72" y="358"/>
                    <a:pt x="180" y="358"/>
                  </a:cubicBezTo>
                  <a:lnTo>
                    <a:pt x="1346" y="358"/>
                  </a:lnTo>
                  <a:cubicBezTo>
                    <a:pt x="1442" y="358"/>
                    <a:pt x="1525" y="275"/>
                    <a:pt x="1525" y="179"/>
                  </a:cubicBezTo>
                  <a:cubicBezTo>
                    <a:pt x="1525" y="72"/>
                    <a:pt x="1430" y="1"/>
                    <a:pt x="1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37;p19">
              <a:extLst>
                <a:ext uri="{FF2B5EF4-FFF2-40B4-BE49-F238E27FC236}">
                  <a16:creationId xmlns:a16="http://schemas.microsoft.com/office/drawing/2014/main" id="{8A076D24-4A69-A1F2-2234-4E4545FCB28D}"/>
                </a:ext>
              </a:extLst>
            </p:cNvPr>
            <p:cNvSpPr/>
            <p:nvPr/>
          </p:nvSpPr>
          <p:spPr>
            <a:xfrm>
              <a:off x="4149138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334" y="358"/>
                  </a:lnTo>
                  <a:cubicBezTo>
                    <a:pt x="1441" y="358"/>
                    <a:pt x="1512" y="275"/>
                    <a:pt x="1512" y="179"/>
                  </a:cubicBezTo>
                  <a:cubicBezTo>
                    <a:pt x="1524" y="72"/>
                    <a:pt x="1441" y="1"/>
                    <a:pt x="1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38;p19">
              <a:extLst>
                <a:ext uri="{FF2B5EF4-FFF2-40B4-BE49-F238E27FC236}">
                  <a16:creationId xmlns:a16="http://schemas.microsoft.com/office/drawing/2014/main" id="{7CEF3700-D8C2-7E21-5B96-838EF50E565D}"/>
                </a:ext>
              </a:extLst>
            </p:cNvPr>
            <p:cNvSpPr/>
            <p:nvPr/>
          </p:nvSpPr>
          <p:spPr>
            <a:xfrm>
              <a:off x="4315471" y="4121151"/>
              <a:ext cx="11400" cy="48045"/>
            </a:xfrm>
            <a:custGeom>
              <a:avLst/>
              <a:gdLst/>
              <a:ahLst/>
              <a:cxnLst/>
              <a:rect l="l" t="t" r="r" b="b"/>
              <a:pathLst>
                <a:path w="359" h="1513" extrusionOk="0">
                  <a:moveTo>
                    <a:pt x="180" y="0"/>
                  </a:moveTo>
                  <a:cubicBezTo>
                    <a:pt x="72" y="0"/>
                    <a:pt x="1" y="72"/>
                    <a:pt x="1" y="179"/>
                  </a:cubicBezTo>
                  <a:lnTo>
                    <a:pt x="1" y="1334"/>
                  </a:lnTo>
                  <a:cubicBezTo>
                    <a:pt x="1" y="1441"/>
                    <a:pt x="72" y="1512"/>
                    <a:pt x="180" y="1512"/>
                  </a:cubicBezTo>
                  <a:cubicBezTo>
                    <a:pt x="275" y="1512"/>
                    <a:pt x="358" y="1441"/>
                    <a:pt x="358" y="1334"/>
                  </a:cubicBezTo>
                  <a:lnTo>
                    <a:pt x="358" y="179"/>
                  </a:lnTo>
                  <a:cubicBezTo>
                    <a:pt x="358" y="72"/>
                    <a:pt x="275" y="0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39;p19">
              <a:extLst>
                <a:ext uri="{FF2B5EF4-FFF2-40B4-BE49-F238E27FC236}">
                  <a16:creationId xmlns:a16="http://schemas.microsoft.com/office/drawing/2014/main" id="{F44E7CA5-3BD0-A167-68ED-D74DAF0F0CA3}"/>
                </a:ext>
              </a:extLst>
            </p:cNvPr>
            <p:cNvSpPr/>
            <p:nvPr/>
          </p:nvSpPr>
          <p:spPr>
            <a:xfrm>
              <a:off x="4378632" y="4159575"/>
              <a:ext cx="22705" cy="27754"/>
            </a:xfrm>
            <a:custGeom>
              <a:avLst/>
              <a:gdLst/>
              <a:ahLst/>
              <a:cxnLst/>
              <a:rect l="l" t="t" r="r" b="b"/>
              <a:pathLst>
                <a:path w="715" h="874" extrusionOk="0">
                  <a:moveTo>
                    <a:pt x="513" y="0"/>
                  </a:moveTo>
                  <a:cubicBezTo>
                    <a:pt x="451" y="0"/>
                    <a:pt x="387" y="27"/>
                    <a:pt x="346" y="76"/>
                  </a:cubicBezTo>
                  <a:lnTo>
                    <a:pt x="48" y="588"/>
                  </a:lnTo>
                  <a:cubicBezTo>
                    <a:pt x="0" y="671"/>
                    <a:pt x="24" y="778"/>
                    <a:pt x="107" y="838"/>
                  </a:cubicBezTo>
                  <a:cubicBezTo>
                    <a:pt x="131" y="850"/>
                    <a:pt x="167" y="874"/>
                    <a:pt x="191" y="874"/>
                  </a:cubicBezTo>
                  <a:cubicBezTo>
                    <a:pt x="250" y="874"/>
                    <a:pt x="310" y="838"/>
                    <a:pt x="358" y="778"/>
                  </a:cubicBezTo>
                  <a:lnTo>
                    <a:pt x="655" y="278"/>
                  </a:lnTo>
                  <a:cubicBezTo>
                    <a:pt x="715" y="171"/>
                    <a:pt x="691" y="64"/>
                    <a:pt x="596" y="16"/>
                  </a:cubicBezTo>
                  <a:cubicBezTo>
                    <a:pt x="570" y="5"/>
                    <a:pt x="542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40;p19">
              <a:extLst>
                <a:ext uri="{FF2B5EF4-FFF2-40B4-BE49-F238E27FC236}">
                  <a16:creationId xmlns:a16="http://schemas.microsoft.com/office/drawing/2014/main" id="{C924D150-5A61-0B71-C74F-97572158C7CE}"/>
                </a:ext>
              </a:extLst>
            </p:cNvPr>
            <p:cNvSpPr/>
            <p:nvPr/>
          </p:nvSpPr>
          <p:spPr>
            <a:xfrm>
              <a:off x="4240243" y="4399103"/>
              <a:ext cx="22705" cy="27563"/>
            </a:xfrm>
            <a:custGeom>
              <a:avLst/>
              <a:gdLst/>
              <a:ahLst/>
              <a:cxnLst/>
              <a:rect l="l" t="t" r="r" b="b"/>
              <a:pathLst>
                <a:path w="715" h="868" extrusionOk="0">
                  <a:moveTo>
                    <a:pt x="507" y="0"/>
                  </a:moveTo>
                  <a:cubicBezTo>
                    <a:pt x="444" y="0"/>
                    <a:pt x="387" y="33"/>
                    <a:pt x="346" y="82"/>
                  </a:cubicBezTo>
                  <a:lnTo>
                    <a:pt x="48" y="594"/>
                  </a:lnTo>
                  <a:cubicBezTo>
                    <a:pt x="1" y="677"/>
                    <a:pt x="24" y="784"/>
                    <a:pt x="108" y="844"/>
                  </a:cubicBezTo>
                  <a:cubicBezTo>
                    <a:pt x="132" y="855"/>
                    <a:pt x="155" y="867"/>
                    <a:pt x="191" y="867"/>
                  </a:cubicBezTo>
                  <a:cubicBezTo>
                    <a:pt x="251" y="867"/>
                    <a:pt x="310" y="844"/>
                    <a:pt x="358" y="784"/>
                  </a:cubicBezTo>
                  <a:lnTo>
                    <a:pt x="655" y="272"/>
                  </a:lnTo>
                  <a:cubicBezTo>
                    <a:pt x="715" y="189"/>
                    <a:pt x="679" y="82"/>
                    <a:pt x="596" y="22"/>
                  </a:cubicBezTo>
                  <a:cubicBezTo>
                    <a:pt x="566" y="7"/>
                    <a:pt x="536" y="0"/>
                    <a:pt x="5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41;p19">
              <a:extLst>
                <a:ext uri="{FF2B5EF4-FFF2-40B4-BE49-F238E27FC236}">
                  <a16:creationId xmlns:a16="http://schemas.microsoft.com/office/drawing/2014/main" id="{4588AF39-30C2-B466-F433-5B91DB111493}"/>
                </a:ext>
              </a:extLst>
            </p:cNvPr>
            <p:cNvSpPr/>
            <p:nvPr/>
          </p:nvSpPr>
          <p:spPr>
            <a:xfrm>
              <a:off x="4240243" y="41591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13" y="1"/>
                  </a:moveTo>
                  <a:cubicBezTo>
                    <a:pt x="181" y="1"/>
                    <a:pt x="148" y="10"/>
                    <a:pt x="120" y="30"/>
                  </a:cubicBezTo>
                  <a:cubicBezTo>
                    <a:pt x="24" y="78"/>
                    <a:pt x="1" y="197"/>
                    <a:pt x="60" y="292"/>
                  </a:cubicBezTo>
                  <a:lnTo>
                    <a:pt x="358" y="792"/>
                  </a:lnTo>
                  <a:cubicBezTo>
                    <a:pt x="382" y="852"/>
                    <a:pt x="441" y="888"/>
                    <a:pt x="525" y="888"/>
                  </a:cubicBezTo>
                  <a:cubicBezTo>
                    <a:pt x="548" y="888"/>
                    <a:pt x="584" y="864"/>
                    <a:pt x="608" y="852"/>
                  </a:cubicBezTo>
                  <a:cubicBezTo>
                    <a:pt x="679" y="792"/>
                    <a:pt x="715" y="685"/>
                    <a:pt x="667" y="602"/>
                  </a:cubicBezTo>
                  <a:lnTo>
                    <a:pt x="370" y="90"/>
                  </a:lnTo>
                  <a:cubicBezTo>
                    <a:pt x="338" y="35"/>
                    <a:pt x="276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42;p19">
              <a:extLst>
                <a:ext uri="{FF2B5EF4-FFF2-40B4-BE49-F238E27FC236}">
                  <a16:creationId xmlns:a16="http://schemas.microsoft.com/office/drawing/2014/main" id="{1AE1EDC0-CC48-0B8F-F1A8-0AFE614D6673}"/>
                </a:ext>
              </a:extLst>
            </p:cNvPr>
            <p:cNvSpPr/>
            <p:nvPr/>
          </p:nvSpPr>
          <p:spPr>
            <a:xfrm>
              <a:off x="4378632" y="43992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21" y="0"/>
                  </a:moveTo>
                  <a:cubicBezTo>
                    <a:pt x="187" y="0"/>
                    <a:pt x="152" y="10"/>
                    <a:pt x="119" y="30"/>
                  </a:cubicBezTo>
                  <a:cubicBezTo>
                    <a:pt x="24" y="78"/>
                    <a:pt x="0" y="197"/>
                    <a:pt x="60" y="292"/>
                  </a:cubicBezTo>
                  <a:lnTo>
                    <a:pt x="358" y="792"/>
                  </a:lnTo>
                  <a:cubicBezTo>
                    <a:pt x="393" y="851"/>
                    <a:pt x="453" y="887"/>
                    <a:pt x="524" y="887"/>
                  </a:cubicBezTo>
                  <a:cubicBezTo>
                    <a:pt x="548" y="887"/>
                    <a:pt x="584" y="863"/>
                    <a:pt x="608" y="851"/>
                  </a:cubicBezTo>
                  <a:cubicBezTo>
                    <a:pt x="691" y="792"/>
                    <a:pt x="715" y="673"/>
                    <a:pt x="667" y="601"/>
                  </a:cubicBezTo>
                  <a:lnTo>
                    <a:pt x="369" y="89"/>
                  </a:lnTo>
                  <a:cubicBezTo>
                    <a:pt x="346" y="35"/>
                    <a:pt x="286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43;p19">
              <a:extLst>
                <a:ext uri="{FF2B5EF4-FFF2-40B4-BE49-F238E27FC236}">
                  <a16:creationId xmlns:a16="http://schemas.microsoft.com/office/drawing/2014/main" id="{6DCCEB1D-450C-8928-8AD0-8C11CCF5E684}"/>
                </a:ext>
              </a:extLst>
            </p:cNvPr>
            <p:cNvSpPr/>
            <p:nvPr/>
          </p:nvSpPr>
          <p:spPr>
            <a:xfrm>
              <a:off x="4426264" y="4351851"/>
              <a:ext cx="29532" cy="21117"/>
            </a:xfrm>
            <a:custGeom>
              <a:avLst/>
              <a:gdLst/>
              <a:ahLst/>
              <a:cxnLst/>
              <a:rect l="l" t="t" r="r" b="b"/>
              <a:pathLst>
                <a:path w="930" h="665" extrusionOk="0">
                  <a:moveTo>
                    <a:pt x="215" y="0"/>
                  </a:moveTo>
                  <a:cubicBezTo>
                    <a:pt x="152" y="0"/>
                    <a:pt x="89" y="32"/>
                    <a:pt x="48" y="81"/>
                  </a:cubicBezTo>
                  <a:cubicBezTo>
                    <a:pt x="1" y="177"/>
                    <a:pt x="36" y="272"/>
                    <a:pt x="108" y="331"/>
                  </a:cubicBezTo>
                  <a:lnTo>
                    <a:pt x="608" y="629"/>
                  </a:lnTo>
                  <a:cubicBezTo>
                    <a:pt x="643" y="653"/>
                    <a:pt x="667" y="665"/>
                    <a:pt x="703" y="665"/>
                  </a:cubicBezTo>
                  <a:cubicBezTo>
                    <a:pt x="763" y="665"/>
                    <a:pt x="822" y="629"/>
                    <a:pt x="870" y="569"/>
                  </a:cubicBezTo>
                  <a:cubicBezTo>
                    <a:pt x="929" y="486"/>
                    <a:pt x="893" y="367"/>
                    <a:pt x="810" y="319"/>
                  </a:cubicBezTo>
                  <a:lnTo>
                    <a:pt x="298" y="22"/>
                  </a:lnTo>
                  <a:cubicBezTo>
                    <a:pt x="272" y="7"/>
                    <a:pt x="244" y="0"/>
                    <a:pt x="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44;p19">
              <a:extLst>
                <a:ext uri="{FF2B5EF4-FFF2-40B4-BE49-F238E27FC236}">
                  <a16:creationId xmlns:a16="http://schemas.microsoft.com/office/drawing/2014/main" id="{84A6C142-EFEE-5D0D-47AF-DE32E2AE16DF}"/>
                </a:ext>
              </a:extLst>
            </p:cNvPr>
            <p:cNvSpPr/>
            <p:nvPr/>
          </p:nvSpPr>
          <p:spPr>
            <a:xfrm>
              <a:off x="4186196" y="4213463"/>
              <a:ext cx="29500" cy="21117"/>
            </a:xfrm>
            <a:custGeom>
              <a:avLst/>
              <a:gdLst/>
              <a:ahLst/>
              <a:cxnLst/>
              <a:rect l="l" t="t" r="r" b="b"/>
              <a:pathLst>
                <a:path w="929" h="665" extrusionOk="0">
                  <a:moveTo>
                    <a:pt x="214" y="0"/>
                  </a:moveTo>
                  <a:cubicBezTo>
                    <a:pt x="152" y="0"/>
                    <a:pt x="89" y="33"/>
                    <a:pt x="48" y="82"/>
                  </a:cubicBezTo>
                  <a:cubicBezTo>
                    <a:pt x="0" y="165"/>
                    <a:pt x="36" y="272"/>
                    <a:pt x="107" y="332"/>
                  </a:cubicBezTo>
                  <a:lnTo>
                    <a:pt x="619" y="629"/>
                  </a:lnTo>
                  <a:cubicBezTo>
                    <a:pt x="643" y="641"/>
                    <a:pt x="667" y="665"/>
                    <a:pt x="703" y="665"/>
                  </a:cubicBezTo>
                  <a:cubicBezTo>
                    <a:pt x="762" y="665"/>
                    <a:pt x="822" y="629"/>
                    <a:pt x="869" y="570"/>
                  </a:cubicBezTo>
                  <a:cubicBezTo>
                    <a:pt x="929" y="463"/>
                    <a:pt x="893" y="367"/>
                    <a:pt x="810" y="320"/>
                  </a:cubicBezTo>
                  <a:lnTo>
                    <a:pt x="298" y="22"/>
                  </a:lnTo>
                  <a:cubicBezTo>
                    <a:pt x="272" y="7"/>
                    <a:pt x="243" y="0"/>
                    <a:pt x="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45;p19">
              <a:extLst>
                <a:ext uri="{FF2B5EF4-FFF2-40B4-BE49-F238E27FC236}">
                  <a16:creationId xmlns:a16="http://schemas.microsoft.com/office/drawing/2014/main" id="{2964EDBC-F635-7798-1F17-9E43DB546DAF}"/>
                </a:ext>
              </a:extLst>
            </p:cNvPr>
            <p:cNvSpPr/>
            <p:nvPr/>
          </p:nvSpPr>
          <p:spPr>
            <a:xfrm>
              <a:off x="4425883" y="4213590"/>
              <a:ext cx="29913" cy="21371"/>
            </a:xfrm>
            <a:custGeom>
              <a:avLst/>
              <a:gdLst/>
              <a:ahLst/>
              <a:cxnLst/>
              <a:rect l="l" t="t" r="r" b="b"/>
              <a:pathLst>
                <a:path w="942" h="673" extrusionOk="0">
                  <a:moveTo>
                    <a:pt x="725" y="0"/>
                  </a:moveTo>
                  <a:cubicBezTo>
                    <a:pt x="693" y="0"/>
                    <a:pt x="660" y="10"/>
                    <a:pt x="632" y="30"/>
                  </a:cubicBezTo>
                  <a:lnTo>
                    <a:pt x="120" y="328"/>
                  </a:lnTo>
                  <a:cubicBezTo>
                    <a:pt x="36" y="375"/>
                    <a:pt x="1" y="494"/>
                    <a:pt x="60" y="578"/>
                  </a:cubicBezTo>
                  <a:cubicBezTo>
                    <a:pt x="96" y="637"/>
                    <a:pt x="155" y="673"/>
                    <a:pt x="227" y="673"/>
                  </a:cubicBezTo>
                  <a:cubicBezTo>
                    <a:pt x="251" y="673"/>
                    <a:pt x="286" y="661"/>
                    <a:pt x="310" y="637"/>
                  </a:cubicBezTo>
                  <a:lnTo>
                    <a:pt x="822" y="340"/>
                  </a:lnTo>
                  <a:cubicBezTo>
                    <a:pt x="905" y="280"/>
                    <a:pt x="941" y="161"/>
                    <a:pt x="882" y="89"/>
                  </a:cubicBezTo>
                  <a:cubicBezTo>
                    <a:pt x="850" y="35"/>
                    <a:pt x="788" y="0"/>
                    <a:pt x="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46;p19">
              <a:extLst>
                <a:ext uri="{FF2B5EF4-FFF2-40B4-BE49-F238E27FC236}">
                  <a16:creationId xmlns:a16="http://schemas.microsoft.com/office/drawing/2014/main" id="{5C3DB69A-E9C7-9BED-897B-5B8300284CA1}"/>
                </a:ext>
              </a:extLst>
            </p:cNvPr>
            <p:cNvSpPr/>
            <p:nvPr/>
          </p:nvSpPr>
          <p:spPr>
            <a:xfrm>
              <a:off x="4186196" y="4351978"/>
              <a:ext cx="29500" cy="21371"/>
            </a:xfrm>
            <a:custGeom>
              <a:avLst/>
              <a:gdLst/>
              <a:ahLst/>
              <a:cxnLst/>
              <a:rect l="l" t="t" r="r" b="b"/>
              <a:pathLst>
                <a:path w="929" h="673" extrusionOk="0">
                  <a:moveTo>
                    <a:pt x="725" y="0"/>
                  </a:moveTo>
                  <a:cubicBezTo>
                    <a:pt x="692" y="0"/>
                    <a:pt x="660" y="9"/>
                    <a:pt x="631" y="30"/>
                  </a:cubicBezTo>
                  <a:lnTo>
                    <a:pt x="119" y="327"/>
                  </a:lnTo>
                  <a:cubicBezTo>
                    <a:pt x="36" y="375"/>
                    <a:pt x="0" y="494"/>
                    <a:pt x="60" y="589"/>
                  </a:cubicBezTo>
                  <a:cubicBezTo>
                    <a:pt x="95" y="649"/>
                    <a:pt x="155" y="673"/>
                    <a:pt x="226" y="673"/>
                  </a:cubicBezTo>
                  <a:cubicBezTo>
                    <a:pt x="262" y="673"/>
                    <a:pt x="286" y="661"/>
                    <a:pt x="322" y="649"/>
                  </a:cubicBezTo>
                  <a:lnTo>
                    <a:pt x="822" y="351"/>
                  </a:lnTo>
                  <a:cubicBezTo>
                    <a:pt x="893" y="292"/>
                    <a:pt x="929" y="173"/>
                    <a:pt x="881" y="89"/>
                  </a:cubicBezTo>
                  <a:cubicBezTo>
                    <a:pt x="850" y="34"/>
                    <a:pt x="787" y="0"/>
                    <a:pt x="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234;p19">
            <a:extLst>
              <a:ext uri="{FF2B5EF4-FFF2-40B4-BE49-F238E27FC236}">
                <a16:creationId xmlns:a16="http://schemas.microsoft.com/office/drawing/2014/main" id="{E40A2486-BA8E-12B0-E597-31CC8E290E98}"/>
              </a:ext>
            </a:extLst>
          </p:cNvPr>
          <p:cNvGrpSpPr/>
          <p:nvPr/>
        </p:nvGrpSpPr>
        <p:grpSpPr>
          <a:xfrm>
            <a:off x="7046333" y="4274562"/>
            <a:ext cx="344065" cy="368644"/>
            <a:chOff x="4149138" y="4121151"/>
            <a:chExt cx="344065" cy="368644"/>
          </a:xfrm>
        </p:grpSpPr>
        <p:sp>
          <p:nvSpPr>
            <p:cNvPr id="19" name="Google Shape;235;p19">
              <a:extLst>
                <a:ext uri="{FF2B5EF4-FFF2-40B4-BE49-F238E27FC236}">
                  <a16:creationId xmlns:a16="http://schemas.microsoft.com/office/drawing/2014/main" id="{E3A24C9E-7586-7B79-411C-B58561756BE7}"/>
                </a:ext>
              </a:extLst>
            </p:cNvPr>
            <p:cNvSpPr/>
            <p:nvPr/>
          </p:nvSpPr>
          <p:spPr>
            <a:xfrm>
              <a:off x="4205853" y="4182724"/>
              <a:ext cx="225746" cy="307071"/>
            </a:xfrm>
            <a:custGeom>
              <a:avLst/>
              <a:gdLst/>
              <a:ahLst/>
              <a:cxnLst/>
              <a:rect l="l" t="t" r="r" b="b"/>
              <a:pathLst>
                <a:path w="7109" h="9670" extrusionOk="0">
                  <a:moveTo>
                    <a:pt x="3643" y="359"/>
                  </a:moveTo>
                  <a:cubicBezTo>
                    <a:pt x="4417" y="359"/>
                    <a:pt x="5132" y="645"/>
                    <a:pt x="5703" y="1157"/>
                  </a:cubicBezTo>
                  <a:cubicBezTo>
                    <a:pt x="6358" y="1752"/>
                    <a:pt x="6751" y="2597"/>
                    <a:pt x="6751" y="3478"/>
                  </a:cubicBezTo>
                  <a:cubicBezTo>
                    <a:pt x="6739" y="4074"/>
                    <a:pt x="6572" y="4669"/>
                    <a:pt x="6251" y="5157"/>
                  </a:cubicBezTo>
                  <a:cubicBezTo>
                    <a:pt x="5929" y="5645"/>
                    <a:pt x="5489" y="6038"/>
                    <a:pt x="4953" y="6288"/>
                  </a:cubicBezTo>
                  <a:cubicBezTo>
                    <a:pt x="4620" y="6431"/>
                    <a:pt x="4417" y="6776"/>
                    <a:pt x="4417" y="7146"/>
                  </a:cubicBezTo>
                  <a:lnTo>
                    <a:pt x="4417" y="7360"/>
                  </a:lnTo>
                  <a:lnTo>
                    <a:pt x="2834" y="7360"/>
                  </a:lnTo>
                  <a:lnTo>
                    <a:pt x="2834" y="7146"/>
                  </a:lnTo>
                  <a:cubicBezTo>
                    <a:pt x="2834" y="6776"/>
                    <a:pt x="2631" y="6455"/>
                    <a:pt x="2298" y="6288"/>
                  </a:cubicBezTo>
                  <a:cubicBezTo>
                    <a:pt x="1084" y="5705"/>
                    <a:pt x="381" y="4407"/>
                    <a:pt x="548" y="3074"/>
                  </a:cubicBezTo>
                  <a:cubicBezTo>
                    <a:pt x="726" y="1669"/>
                    <a:pt x="1869" y="526"/>
                    <a:pt x="3286" y="383"/>
                  </a:cubicBezTo>
                  <a:cubicBezTo>
                    <a:pt x="3405" y="359"/>
                    <a:pt x="3524" y="359"/>
                    <a:pt x="3643" y="359"/>
                  </a:cubicBezTo>
                  <a:close/>
                  <a:moveTo>
                    <a:pt x="4417" y="7729"/>
                  </a:moveTo>
                  <a:lnTo>
                    <a:pt x="4417" y="8324"/>
                  </a:lnTo>
                  <a:cubicBezTo>
                    <a:pt x="4417" y="8443"/>
                    <a:pt x="4322" y="8539"/>
                    <a:pt x="4203" y="8539"/>
                  </a:cubicBezTo>
                  <a:lnTo>
                    <a:pt x="3048" y="8539"/>
                  </a:lnTo>
                  <a:cubicBezTo>
                    <a:pt x="2929" y="8539"/>
                    <a:pt x="2834" y="8443"/>
                    <a:pt x="2834" y="8324"/>
                  </a:cubicBezTo>
                  <a:lnTo>
                    <a:pt x="2834" y="7729"/>
                  </a:lnTo>
                  <a:close/>
                  <a:moveTo>
                    <a:pt x="4024" y="8896"/>
                  </a:moveTo>
                  <a:lnTo>
                    <a:pt x="4024" y="9098"/>
                  </a:lnTo>
                  <a:cubicBezTo>
                    <a:pt x="4024" y="9217"/>
                    <a:pt x="3941" y="9313"/>
                    <a:pt x="3822" y="9313"/>
                  </a:cubicBezTo>
                  <a:lnTo>
                    <a:pt x="3429" y="9313"/>
                  </a:lnTo>
                  <a:cubicBezTo>
                    <a:pt x="3310" y="9313"/>
                    <a:pt x="3227" y="9217"/>
                    <a:pt x="3227" y="9098"/>
                  </a:cubicBezTo>
                  <a:lnTo>
                    <a:pt x="3227" y="8896"/>
                  </a:lnTo>
                  <a:close/>
                  <a:moveTo>
                    <a:pt x="3658" y="1"/>
                  </a:moveTo>
                  <a:cubicBezTo>
                    <a:pt x="3519" y="1"/>
                    <a:pt x="3379" y="9"/>
                    <a:pt x="3239" y="26"/>
                  </a:cubicBezTo>
                  <a:cubicBezTo>
                    <a:pt x="1667" y="204"/>
                    <a:pt x="381" y="1466"/>
                    <a:pt x="191" y="3026"/>
                  </a:cubicBezTo>
                  <a:cubicBezTo>
                    <a:pt x="0" y="4526"/>
                    <a:pt x="786" y="5979"/>
                    <a:pt x="2155" y="6610"/>
                  </a:cubicBezTo>
                  <a:cubicBezTo>
                    <a:pt x="2358" y="6705"/>
                    <a:pt x="2477" y="6931"/>
                    <a:pt x="2477" y="7146"/>
                  </a:cubicBezTo>
                  <a:lnTo>
                    <a:pt x="2477" y="8324"/>
                  </a:lnTo>
                  <a:cubicBezTo>
                    <a:pt x="2477" y="8574"/>
                    <a:pt x="2643" y="8789"/>
                    <a:pt x="2870" y="8860"/>
                  </a:cubicBezTo>
                  <a:lnTo>
                    <a:pt x="2870" y="9098"/>
                  </a:lnTo>
                  <a:cubicBezTo>
                    <a:pt x="2870" y="9408"/>
                    <a:pt x="3120" y="9670"/>
                    <a:pt x="3429" y="9670"/>
                  </a:cubicBezTo>
                  <a:lnTo>
                    <a:pt x="3822" y="9670"/>
                  </a:lnTo>
                  <a:cubicBezTo>
                    <a:pt x="4132" y="9670"/>
                    <a:pt x="4382" y="9408"/>
                    <a:pt x="4382" y="9098"/>
                  </a:cubicBezTo>
                  <a:lnTo>
                    <a:pt x="4382" y="8860"/>
                  </a:lnTo>
                  <a:cubicBezTo>
                    <a:pt x="4608" y="8789"/>
                    <a:pt x="4775" y="8574"/>
                    <a:pt x="4775" y="8324"/>
                  </a:cubicBezTo>
                  <a:lnTo>
                    <a:pt x="4775" y="7146"/>
                  </a:lnTo>
                  <a:cubicBezTo>
                    <a:pt x="4775" y="6931"/>
                    <a:pt x="4906" y="6717"/>
                    <a:pt x="5096" y="6610"/>
                  </a:cubicBezTo>
                  <a:cubicBezTo>
                    <a:pt x="5691" y="6336"/>
                    <a:pt x="6191" y="5895"/>
                    <a:pt x="6549" y="5348"/>
                  </a:cubicBezTo>
                  <a:cubicBezTo>
                    <a:pt x="6906" y="4788"/>
                    <a:pt x="7096" y="4133"/>
                    <a:pt x="7096" y="3455"/>
                  </a:cubicBezTo>
                  <a:cubicBezTo>
                    <a:pt x="7108" y="2490"/>
                    <a:pt x="6680" y="1538"/>
                    <a:pt x="5953" y="883"/>
                  </a:cubicBezTo>
                  <a:cubicBezTo>
                    <a:pt x="5309" y="310"/>
                    <a:pt x="4506" y="1"/>
                    <a:pt x="3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36;p19">
              <a:extLst>
                <a:ext uri="{FF2B5EF4-FFF2-40B4-BE49-F238E27FC236}">
                  <a16:creationId xmlns:a16="http://schemas.microsoft.com/office/drawing/2014/main" id="{3B9737B6-BA7E-CCC9-0D30-90DD3E7E31C6}"/>
                </a:ext>
              </a:extLst>
            </p:cNvPr>
            <p:cNvSpPr/>
            <p:nvPr/>
          </p:nvSpPr>
          <p:spPr>
            <a:xfrm>
              <a:off x="4444777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80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5"/>
                    <a:pt x="72" y="358"/>
                    <a:pt x="180" y="358"/>
                  </a:cubicBezTo>
                  <a:lnTo>
                    <a:pt x="1346" y="358"/>
                  </a:lnTo>
                  <a:cubicBezTo>
                    <a:pt x="1442" y="358"/>
                    <a:pt x="1525" y="275"/>
                    <a:pt x="1525" y="179"/>
                  </a:cubicBezTo>
                  <a:cubicBezTo>
                    <a:pt x="1525" y="72"/>
                    <a:pt x="1430" y="1"/>
                    <a:pt x="1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37;p19">
              <a:extLst>
                <a:ext uri="{FF2B5EF4-FFF2-40B4-BE49-F238E27FC236}">
                  <a16:creationId xmlns:a16="http://schemas.microsoft.com/office/drawing/2014/main" id="{474CFC8A-5DBA-20D9-59DA-2BCBDD48FCAC}"/>
                </a:ext>
              </a:extLst>
            </p:cNvPr>
            <p:cNvSpPr/>
            <p:nvPr/>
          </p:nvSpPr>
          <p:spPr>
            <a:xfrm>
              <a:off x="4149138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334" y="358"/>
                  </a:lnTo>
                  <a:cubicBezTo>
                    <a:pt x="1441" y="358"/>
                    <a:pt x="1512" y="275"/>
                    <a:pt x="1512" y="179"/>
                  </a:cubicBezTo>
                  <a:cubicBezTo>
                    <a:pt x="1524" y="72"/>
                    <a:pt x="1441" y="1"/>
                    <a:pt x="1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38;p19">
              <a:extLst>
                <a:ext uri="{FF2B5EF4-FFF2-40B4-BE49-F238E27FC236}">
                  <a16:creationId xmlns:a16="http://schemas.microsoft.com/office/drawing/2014/main" id="{01402B9C-AC04-1B82-50F6-36EC23022030}"/>
                </a:ext>
              </a:extLst>
            </p:cNvPr>
            <p:cNvSpPr/>
            <p:nvPr/>
          </p:nvSpPr>
          <p:spPr>
            <a:xfrm>
              <a:off x="4315471" y="4121151"/>
              <a:ext cx="11400" cy="48045"/>
            </a:xfrm>
            <a:custGeom>
              <a:avLst/>
              <a:gdLst/>
              <a:ahLst/>
              <a:cxnLst/>
              <a:rect l="l" t="t" r="r" b="b"/>
              <a:pathLst>
                <a:path w="359" h="1513" extrusionOk="0">
                  <a:moveTo>
                    <a:pt x="180" y="0"/>
                  </a:moveTo>
                  <a:cubicBezTo>
                    <a:pt x="72" y="0"/>
                    <a:pt x="1" y="72"/>
                    <a:pt x="1" y="179"/>
                  </a:cubicBezTo>
                  <a:lnTo>
                    <a:pt x="1" y="1334"/>
                  </a:lnTo>
                  <a:cubicBezTo>
                    <a:pt x="1" y="1441"/>
                    <a:pt x="72" y="1512"/>
                    <a:pt x="180" y="1512"/>
                  </a:cubicBezTo>
                  <a:cubicBezTo>
                    <a:pt x="275" y="1512"/>
                    <a:pt x="358" y="1441"/>
                    <a:pt x="358" y="1334"/>
                  </a:cubicBezTo>
                  <a:lnTo>
                    <a:pt x="358" y="179"/>
                  </a:lnTo>
                  <a:cubicBezTo>
                    <a:pt x="358" y="72"/>
                    <a:pt x="275" y="0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9;p19">
              <a:extLst>
                <a:ext uri="{FF2B5EF4-FFF2-40B4-BE49-F238E27FC236}">
                  <a16:creationId xmlns:a16="http://schemas.microsoft.com/office/drawing/2014/main" id="{EE6E8C22-D755-A477-0D9F-C79C4F4908BA}"/>
                </a:ext>
              </a:extLst>
            </p:cNvPr>
            <p:cNvSpPr/>
            <p:nvPr/>
          </p:nvSpPr>
          <p:spPr>
            <a:xfrm>
              <a:off x="4378632" y="4159575"/>
              <a:ext cx="22705" cy="27754"/>
            </a:xfrm>
            <a:custGeom>
              <a:avLst/>
              <a:gdLst/>
              <a:ahLst/>
              <a:cxnLst/>
              <a:rect l="l" t="t" r="r" b="b"/>
              <a:pathLst>
                <a:path w="715" h="874" extrusionOk="0">
                  <a:moveTo>
                    <a:pt x="513" y="0"/>
                  </a:moveTo>
                  <a:cubicBezTo>
                    <a:pt x="451" y="0"/>
                    <a:pt x="387" y="27"/>
                    <a:pt x="346" y="76"/>
                  </a:cubicBezTo>
                  <a:lnTo>
                    <a:pt x="48" y="588"/>
                  </a:lnTo>
                  <a:cubicBezTo>
                    <a:pt x="0" y="671"/>
                    <a:pt x="24" y="778"/>
                    <a:pt x="107" y="838"/>
                  </a:cubicBezTo>
                  <a:cubicBezTo>
                    <a:pt x="131" y="850"/>
                    <a:pt x="167" y="874"/>
                    <a:pt x="191" y="874"/>
                  </a:cubicBezTo>
                  <a:cubicBezTo>
                    <a:pt x="250" y="874"/>
                    <a:pt x="310" y="838"/>
                    <a:pt x="358" y="778"/>
                  </a:cubicBezTo>
                  <a:lnTo>
                    <a:pt x="655" y="278"/>
                  </a:lnTo>
                  <a:cubicBezTo>
                    <a:pt x="715" y="171"/>
                    <a:pt x="691" y="64"/>
                    <a:pt x="596" y="16"/>
                  </a:cubicBezTo>
                  <a:cubicBezTo>
                    <a:pt x="570" y="5"/>
                    <a:pt x="542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0;p19">
              <a:extLst>
                <a:ext uri="{FF2B5EF4-FFF2-40B4-BE49-F238E27FC236}">
                  <a16:creationId xmlns:a16="http://schemas.microsoft.com/office/drawing/2014/main" id="{2F87801D-4DE4-4307-C30F-06B7DF6DC765}"/>
                </a:ext>
              </a:extLst>
            </p:cNvPr>
            <p:cNvSpPr/>
            <p:nvPr/>
          </p:nvSpPr>
          <p:spPr>
            <a:xfrm>
              <a:off x="4240243" y="4399103"/>
              <a:ext cx="22705" cy="27563"/>
            </a:xfrm>
            <a:custGeom>
              <a:avLst/>
              <a:gdLst/>
              <a:ahLst/>
              <a:cxnLst/>
              <a:rect l="l" t="t" r="r" b="b"/>
              <a:pathLst>
                <a:path w="715" h="868" extrusionOk="0">
                  <a:moveTo>
                    <a:pt x="507" y="0"/>
                  </a:moveTo>
                  <a:cubicBezTo>
                    <a:pt x="444" y="0"/>
                    <a:pt x="387" y="33"/>
                    <a:pt x="346" y="82"/>
                  </a:cubicBezTo>
                  <a:lnTo>
                    <a:pt x="48" y="594"/>
                  </a:lnTo>
                  <a:cubicBezTo>
                    <a:pt x="1" y="677"/>
                    <a:pt x="24" y="784"/>
                    <a:pt x="108" y="844"/>
                  </a:cubicBezTo>
                  <a:cubicBezTo>
                    <a:pt x="132" y="855"/>
                    <a:pt x="155" y="867"/>
                    <a:pt x="191" y="867"/>
                  </a:cubicBezTo>
                  <a:cubicBezTo>
                    <a:pt x="251" y="867"/>
                    <a:pt x="310" y="844"/>
                    <a:pt x="358" y="784"/>
                  </a:cubicBezTo>
                  <a:lnTo>
                    <a:pt x="655" y="272"/>
                  </a:lnTo>
                  <a:cubicBezTo>
                    <a:pt x="715" y="189"/>
                    <a:pt x="679" y="82"/>
                    <a:pt x="596" y="22"/>
                  </a:cubicBezTo>
                  <a:cubicBezTo>
                    <a:pt x="566" y="7"/>
                    <a:pt x="536" y="0"/>
                    <a:pt x="5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41;p19">
              <a:extLst>
                <a:ext uri="{FF2B5EF4-FFF2-40B4-BE49-F238E27FC236}">
                  <a16:creationId xmlns:a16="http://schemas.microsoft.com/office/drawing/2014/main" id="{C1FB5A7F-7DD3-A9F2-2B1B-23DDB12EE7A0}"/>
                </a:ext>
              </a:extLst>
            </p:cNvPr>
            <p:cNvSpPr/>
            <p:nvPr/>
          </p:nvSpPr>
          <p:spPr>
            <a:xfrm>
              <a:off x="4240243" y="41591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13" y="1"/>
                  </a:moveTo>
                  <a:cubicBezTo>
                    <a:pt x="181" y="1"/>
                    <a:pt x="148" y="10"/>
                    <a:pt x="120" y="30"/>
                  </a:cubicBezTo>
                  <a:cubicBezTo>
                    <a:pt x="24" y="78"/>
                    <a:pt x="1" y="197"/>
                    <a:pt x="60" y="292"/>
                  </a:cubicBezTo>
                  <a:lnTo>
                    <a:pt x="358" y="792"/>
                  </a:lnTo>
                  <a:cubicBezTo>
                    <a:pt x="382" y="852"/>
                    <a:pt x="441" y="888"/>
                    <a:pt x="525" y="888"/>
                  </a:cubicBezTo>
                  <a:cubicBezTo>
                    <a:pt x="548" y="888"/>
                    <a:pt x="584" y="864"/>
                    <a:pt x="608" y="852"/>
                  </a:cubicBezTo>
                  <a:cubicBezTo>
                    <a:pt x="679" y="792"/>
                    <a:pt x="715" y="685"/>
                    <a:pt x="667" y="602"/>
                  </a:cubicBezTo>
                  <a:lnTo>
                    <a:pt x="370" y="90"/>
                  </a:lnTo>
                  <a:cubicBezTo>
                    <a:pt x="338" y="35"/>
                    <a:pt x="276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42;p19">
              <a:extLst>
                <a:ext uri="{FF2B5EF4-FFF2-40B4-BE49-F238E27FC236}">
                  <a16:creationId xmlns:a16="http://schemas.microsoft.com/office/drawing/2014/main" id="{2E1D8336-8672-64C7-4EC9-13274145FB5C}"/>
                </a:ext>
              </a:extLst>
            </p:cNvPr>
            <p:cNvSpPr/>
            <p:nvPr/>
          </p:nvSpPr>
          <p:spPr>
            <a:xfrm>
              <a:off x="4378632" y="43992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21" y="0"/>
                  </a:moveTo>
                  <a:cubicBezTo>
                    <a:pt x="187" y="0"/>
                    <a:pt x="152" y="10"/>
                    <a:pt x="119" y="30"/>
                  </a:cubicBezTo>
                  <a:cubicBezTo>
                    <a:pt x="24" y="78"/>
                    <a:pt x="0" y="197"/>
                    <a:pt x="60" y="292"/>
                  </a:cubicBezTo>
                  <a:lnTo>
                    <a:pt x="358" y="792"/>
                  </a:lnTo>
                  <a:cubicBezTo>
                    <a:pt x="393" y="851"/>
                    <a:pt x="453" y="887"/>
                    <a:pt x="524" y="887"/>
                  </a:cubicBezTo>
                  <a:cubicBezTo>
                    <a:pt x="548" y="887"/>
                    <a:pt x="584" y="863"/>
                    <a:pt x="608" y="851"/>
                  </a:cubicBezTo>
                  <a:cubicBezTo>
                    <a:pt x="691" y="792"/>
                    <a:pt x="715" y="673"/>
                    <a:pt x="667" y="601"/>
                  </a:cubicBezTo>
                  <a:lnTo>
                    <a:pt x="369" y="89"/>
                  </a:lnTo>
                  <a:cubicBezTo>
                    <a:pt x="346" y="35"/>
                    <a:pt x="286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43;p19">
              <a:extLst>
                <a:ext uri="{FF2B5EF4-FFF2-40B4-BE49-F238E27FC236}">
                  <a16:creationId xmlns:a16="http://schemas.microsoft.com/office/drawing/2014/main" id="{99B42528-B0CF-1CDE-881C-05A7822E9CE1}"/>
                </a:ext>
              </a:extLst>
            </p:cNvPr>
            <p:cNvSpPr/>
            <p:nvPr/>
          </p:nvSpPr>
          <p:spPr>
            <a:xfrm>
              <a:off x="4426264" y="4351851"/>
              <a:ext cx="29532" cy="21117"/>
            </a:xfrm>
            <a:custGeom>
              <a:avLst/>
              <a:gdLst/>
              <a:ahLst/>
              <a:cxnLst/>
              <a:rect l="l" t="t" r="r" b="b"/>
              <a:pathLst>
                <a:path w="930" h="665" extrusionOk="0">
                  <a:moveTo>
                    <a:pt x="215" y="0"/>
                  </a:moveTo>
                  <a:cubicBezTo>
                    <a:pt x="152" y="0"/>
                    <a:pt x="89" y="32"/>
                    <a:pt x="48" y="81"/>
                  </a:cubicBezTo>
                  <a:cubicBezTo>
                    <a:pt x="1" y="177"/>
                    <a:pt x="36" y="272"/>
                    <a:pt x="108" y="331"/>
                  </a:cubicBezTo>
                  <a:lnTo>
                    <a:pt x="608" y="629"/>
                  </a:lnTo>
                  <a:cubicBezTo>
                    <a:pt x="643" y="653"/>
                    <a:pt x="667" y="665"/>
                    <a:pt x="703" y="665"/>
                  </a:cubicBezTo>
                  <a:cubicBezTo>
                    <a:pt x="763" y="665"/>
                    <a:pt x="822" y="629"/>
                    <a:pt x="870" y="569"/>
                  </a:cubicBezTo>
                  <a:cubicBezTo>
                    <a:pt x="929" y="486"/>
                    <a:pt x="893" y="367"/>
                    <a:pt x="810" y="319"/>
                  </a:cubicBezTo>
                  <a:lnTo>
                    <a:pt x="298" y="22"/>
                  </a:lnTo>
                  <a:cubicBezTo>
                    <a:pt x="272" y="7"/>
                    <a:pt x="244" y="0"/>
                    <a:pt x="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44;p19">
              <a:extLst>
                <a:ext uri="{FF2B5EF4-FFF2-40B4-BE49-F238E27FC236}">
                  <a16:creationId xmlns:a16="http://schemas.microsoft.com/office/drawing/2014/main" id="{2DE54CFD-CE27-6F8B-42E9-CBCD69F4B0AC}"/>
                </a:ext>
              </a:extLst>
            </p:cNvPr>
            <p:cNvSpPr/>
            <p:nvPr/>
          </p:nvSpPr>
          <p:spPr>
            <a:xfrm>
              <a:off x="4186196" y="4213463"/>
              <a:ext cx="29500" cy="21117"/>
            </a:xfrm>
            <a:custGeom>
              <a:avLst/>
              <a:gdLst/>
              <a:ahLst/>
              <a:cxnLst/>
              <a:rect l="l" t="t" r="r" b="b"/>
              <a:pathLst>
                <a:path w="929" h="665" extrusionOk="0">
                  <a:moveTo>
                    <a:pt x="214" y="0"/>
                  </a:moveTo>
                  <a:cubicBezTo>
                    <a:pt x="152" y="0"/>
                    <a:pt x="89" y="33"/>
                    <a:pt x="48" y="82"/>
                  </a:cubicBezTo>
                  <a:cubicBezTo>
                    <a:pt x="0" y="165"/>
                    <a:pt x="36" y="272"/>
                    <a:pt x="107" y="332"/>
                  </a:cubicBezTo>
                  <a:lnTo>
                    <a:pt x="619" y="629"/>
                  </a:lnTo>
                  <a:cubicBezTo>
                    <a:pt x="643" y="641"/>
                    <a:pt x="667" y="665"/>
                    <a:pt x="703" y="665"/>
                  </a:cubicBezTo>
                  <a:cubicBezTo>
                    <a:pt x="762" y="665"/>
                    <a:pt x="822" y="629"/>
                    <a:pt x="869" y="570"/>
                  </a:cubicBezTo>
                  <a:cubicBezTo>
                    <a:pt x="929" y="463"/>
                    <a:pt x="893" y="367"/>
                    <a:pt x="810" y="320"/>
                  </a:cubicBezTo>
                  <a:lnTo>
                    <a:pt x="298" y="22"/>
                  </a:lnTo>
                  <a:cubicBezTo>
                    <a:pt x="272" y="7"/>
                    <a:pt x="243" y="0"/>
                    <a:pt x="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45;p19">
              <a:extLst>
                <a:ext uri="{FF2B5EF4-FFF2-40B4-BE49-F238E27FC236}">
                  <a16:creationId xmlns:a16="http://schemas.microsoft.com/office/drawing/2014/main" id="{D1158D76-9BBC-3507-1B8C-6179F24EB0D7}"/>
                </a:ext>
              </a:extLst>
            </p:cNvPr>
            <p:cNvSpPr/>
            <p:nvPr/>
          </p:nvSpPr>
          <p:spPr>
            <a:xfrm>
              <a:off x="4425883" y="4213590"/>
              <a:ext cx="29913" cy="21371"/>
            </a:xfrm>
            <a:custGeom>
              <a:avLst/>
              <a:gdLst/>
              <a:ahLst/>
              <a:cxnLst/>
              <a:rect l="l" t="t" r="r" b="b"/>
              <a:pathLst>
                <a:path w="942" h="673" extrusionOk="0">
                  <a:moveTo>
                    <a:pt x="725" y="0"/>
                  </a:moveTo>
                  <a:cubicBezTo>
                    <a:pt x="693" y="0"/>
                    <a:pt x="660" y="10"/>
                    <a:pt x="632" y="30"/>
                  </a:cubicBezTo>
                  <a:lnTo>
                    <a:pt x="120" y="328"/>
                  </a:lnTo>
                  <a:cubicBezTo>
                    <a:pt x="36" y="375"/>
                    <a:pt x="1" y="494"/>
                    <a:pt x="60" y="578"/>
                  </a:cubicBezTo>
                  <a:cubicBezTo>
                    <a:pt x="96" y="637"/>
                    <a:pt x="155" y="673"/>
                    <a:pt x="227" y="673"/>
                  </a:cubicBezTo>
                  <a:cubicBezTo>
                    <a:pt x="251" y="673"/>
                    <a:pt x="286" y="661"/>
                    <a:pt x="310" y="637"/>
                  </a:cubicBezTo>
                  <a:lnTo>
                    <a:pt x="822" y="340"/>
                  </a:lnTo>
                  <a:cubicBezTo>
                    <a:pt x="905" y="280"/>
                    <a:pt x="941" y="161"/>
                    <a:pt x="882" y="89"/>
                  </a:cubicBezTo>
                  <a:cubicBezTo>
                    <a:pt x="850" y="35"/>
                    <a:pt x="788" y="0"/>
                    <a:pt x="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46;p19">
              <a:extLst>
                <a:ext uri="{FF2B5EF4-FFF2-40B4-BE49-F238E27FC236}">
                  <a16:creationId xmlns:a16="http://schemas.microsoft.com/office/drawing/2014/main" id="{C627ACB8-5FDC-9273-8120-09E93666D739}"/>
                </a:ext>
              </a:extLst>
            </p:cNvPr>
            <p:cNvSpPr/>
            <p:nvPr/>
          </p:nvSpPr>
          <p:spPr>
            <a:xfrm>
              <a:off x="4186196" y="4351978"/>
              <a:ext cx="29500" cy="21371"/>
            </a:xfrm>
            <a:custGeom>
              <a:avLst/>
              <a:gdLst/>
              <a:ahLst/>
              <a:cxnLst/>
              <a:rect l="l" t="t" r="r" b="b"/>
              <a:pathLst>
                <a:path w="929" h="673" extrusionOk="0">
                  <a:moveTo>
                    <a:pt x="725" y="0"/>
                  </a:moveTo>
                  <a:cubicBezTo>
                    <a:pt x="692" y="0"/>
                    <a:pt x="660" y="9"/>
                    <a:pt x="631" y="30"/>
                  </a:cubicBezTo>
                  <a:lnTo>
                    <a:pt x="119" y="327"/>
                  </a:lnTo>
                  <a:cubicBezTo>
                    <a:pt x="36" y="375"/>
                    <a:pt x="0" y="494"/>
                    <a:pt x="60" y="589"/>
                  </a:cubicBezTo>
                  <a:cubicBezTo>
                    <a:pt x="95" y="649"/>
                    <a:pt x="155" y="673"/>
                    <a:pt x="226" y="673"/>
                  </a:cubicBezTo>
                  <a:cubicBezTo>
                    <a:pt x="262" y="673"/>
                    <a:pt x="286" y="661"/>
                    <a:pt x="322" y="649"/>
                  </a:cubicBezTo>
                  <a:lnTo>
                    <a:pt x="822" y="351"/>
                  </a:lnTo>
                  <a:cubicBezTo>
                    <a:pt x="893" y="292"/>
                    <a:pt x="929" y="173"/>
                    <a:pt x="881" y="89"/>
                  </a:cubicBezTo>
                  <a:cubicBezTo>
                    <a:pt x="850" y="34"/>
                    <a:pt x="787" y="0"/>
                    <a:pt x="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solidFill>
                  <a:schemeClr val="accent1"/>
                </a:solidFill>
              </a:rPr>
              <a:t>&lt;/ </a:t>
            </a:r>
            <a:r>
              <a:rPr lang="en" dirty="0" err="1"/>
              <a:t>Expressões</a:t>
            </a:r>
            <a:r>
              <a:rPr lang="en" dirty="0"/>
              <a:t> e </a:t>
            </a:r>
            <a:r>
              <a:rPr lang="en" dirty="0" err="1"/>
              <a:t>Operadores</a:t>
            </a:r>
            <a:endParaRPr dirty="0" err="1"/>
          </a:p>
        </p:txBody>
      </p:sp>
      <p:grpSp>
        <p:nvGrpSpPr>
          <p:cNvPr id="179" name="Google Shape;179;p18"/>
          <p:cNvGrpSpPr/>
          <p:nvPr/>
        </p:nvGrpSpPr>
        <p:grpSpPr>
          <a:xfrm>
            <a:off x="2167476" y="1476543"/>
            <a:ext cx="3822162" cy="733762"/>
            <a:chOff x="5104932" y="1661089"/>
            <a:chExt cx="3264015" cy="733762"/>
          </a:xfrm>
        </p:grpSpPr>
        <p:sp>
          <p:nvSpPr>
            <p:cNvPr id="180" name="Google Shape;180;p18"/>
            <p:cNvSpPr txBox="1"/>
            <p:nvPr/>
          </p:nvSpPr>
          <p:spPr>
            <a:xfrm>
              <a:off x="5104932" y="1661089"/>
              <a:ext cx="2658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err="1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Aritméticos</a:t>
              </a:r>
              <a:endParaRPr sz="2200" dirty="0" err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181" name="Google Shape;181;p18"/>
            <p:cNvSpPr txBox="1"/>
            <p:nvPr/>
          </p:nvSpPr>
          <p:spPr>
            <a:xfrm>
              <a:off x="5710347" y="1937651"/>
              <a:ext cx="2658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en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Operações</a:t>
              </a:r>
              <a:r>
                <a:rPr lang="en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 </a:t>
              </a:r>
              <a:r>
                <a:rPr lang="en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numéricas</a:t>
              </a:r>
              <a:r>
                <a:rPr lang="en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 </a:t>
              </a:r>
              <a:r>
                <a:rPr lang="en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usadas</a:t>
              </a:r>
              <a:r>
                <a:rPr lang="en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 </a:t>
              </a:r>
              <a:r>
                <a:rPr lang="en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na</a:t>
              </a:r>
              <a:r>
                <a:rPr lang="en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 </a:t>
              </a:r>
              <a:r>
                <a:rPr lang="en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linguagem</a:t>
              </a:r>
              <a:r>
                <a:rPr lang="en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:</a:t>
              </a:r>
              <a:endParaRPr lang="pt-BR"/>
            </a:p>
          </p:txBody>
        </p:sp>
      </p:grpSp>
      <p:pic>
        <p:nvPicPr>
          <p:cNvPr id="2" name="Imagem 1" descr="Tabela&#10;&#10;Descrição gerada automaticamente">
            <a:extLst>
              <a:ext uri="{FF2B5EF4-FFF2-40B4-BE49-F238E27FC236}">
                <a16:creationId xmlns:a16="http://schemas.microsoft.com/office/drawing/2014/main" id="{C92CA83A-5AF4-28C7-3411-10AA6ACFE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50" y="2467732"/>
            <a:ext cx="4414295" cy="1705513"/>
          </a:xfrm>
          <a:prstGeom prst="rect">
            <a:avLst/>
          </a:prstGeom>
        </p:spPr>
      </p:pic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5DA0F2DB-85B4-C1A3-FB26-FA0A24EC5A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7045" y="2465334"/>
            <a:ext cx="2497238" cy="1710307"/>
          </a:xfrm>
          <a:prstGeom prst="rect">
            <a:avLst/>
          </a:prstGeom>
        </p:spPr>
      </p:pic>
      <p:grpSp>
        <p:nvGrpSpPr>
          <p:cNvPr id="17" name="Google Shape;234;p19">
            <a:extLst>
              <a:ext uri="{FF2B5EF4-FFF2-40B4-BE49-F238E27FC236}">
                <a16:creationId xmlns:a16="http://schemas.microsoft.com/office/drawing/2014/main" id="{B3ED21EC-562E-D4DE-1AC3-F35A520F0E52}"/>
              </a:ext>
            </a:extLst>
          </p:cNvPr>
          <p:cNvGrpSpPr/>
          <p:nvPr/>
        </p:nvGrpSpPr>
        <p:grpSpPr>
          <a:xfrm>
            <a:off x="2539440" y="4274562"/>
            <a:ext cx="344065" cy="368644"/>
            <a:chOff x="4149138" y="4121151"/>
            <a:chExt cx="344065" cy="368644"/>
          </a:xfrm>
        </p:grpSpPr>
        <p:sp>
          <p:nvSpPr>
            <p:cNvPr id="5" name="Google Shape;235;p19">
              <a:extLst>
                <a:ext uri="{FF2B5EF4-FFF2-40B4-BE49-F238E27FC236}">
                  <a16:creationId xmlns:a16="http://schemas.microsoft.com/office/drawing/2014/main" id="{D9CFC3D1-AACA-D999-4271-01A57C885AC6}"/>
                </a:ext>
              </a:extLst>
            </p:cNvPr>
            <p:cNvSpPr/>
            <p:nvPr/>
          </p:nvSpPr>
          <p:spPr>
            <a:xfrm>
              <a:off x="4205853" y="4182724"/>
              <a:ext cx="225746" cy="307071"/>
            </a:xfrm>
            <a:custGeom>
              <a:avLst/>
              <a:gdLst/>
              <a:ahLst/>
              <a:cxnLst/>
              <a:rect l="l" t="t" r="r" b="b"/>
              <a:pathLst>
                <a:path w="7109" h="9670" extrusionOk="0">
                  <a:moveTo>
                    <a:pt x="3643" y="359"/>
                  </a:moveTo>
                  <a:cubicBezTo>
                    <a:pt x="4417" y="359"/>
                    <a:pt x="5132" y="645"/>
                    <a:pt x="5703" y="1157"/>
                  </a:cubicBezTo>
                  <a:cubicBezTo>
                    <a:pt x="6358" y="1752"/>
                    <a:pt x="6751" y="2597"/>
                    <a:pt x="6751" y="3478"/>
                  </a:cubicBezTo>
                  <a:cubicBezTo>
                    <a:pt x="6739" y="4074"/>
                    <a:pt x="6572" y="4669"/>
                    <a:pt x="6251" y="5157"/>
                  </a:cubicBezTo>
                  <a:cubicBezTo>
                    <a:pt x="5929" y="5645"/>
                    <a:pt x="5489" y="6038"/>
                    <a:pt x="4953" y="6288"/>
                  </a:cubicBezTo>
                  <a:cubicBezTo>
                    <a:pt x="4620" y="6431"/>
                    <a:pt x="4417" y="6776"/>
                    <a:pt x="4417" y="7146"/>
                  </a:cubicBezTo>
                  <a:lnTo>
                    <a:pt x="4417" y="7360"/>
                  </a:lnTo>
                  <a:lnTo>
                    <a:pt x="2834" y="7360"/>
                  </a:lnTo>
                  <a:lnTo>
                    <a:pt x="2834" y="7146"/>
                  </a:lnTo>
                  <a:cubicBezTo>
                    <a:pt x="2834" y="6776"/>
                    <a:pt x="2631" y="6455"/>
                    <a:pt x="2298" y="6288"/>
                  </a:cubicBezTo>
                  <a:cubicBezTo>
                    <a:pt x="1084" y="5705"/>
                    <a:pt x="381" y="4407"/>
                    <a:pt x="548" y="3074"/>
                  </a:cubicBezTo>
                  <a:cubicBezTo>
                    <a:pt x="726" y="1669"/>
                    <a:pt x="1869" y="526"/>
                    <a:pt x="3286" y="383"/>
                  </a:cubicBezTo>
                  <a:cubicBezTo>
                    <a:pt x="3405" y="359"/>
                    <a:pt x="3524" y="359"/>
                    <a:pt x="3643" y="359"/>
                  </a:cubicBezTo>
                  <a:close/>
                  <a:moveTo>
                    <a:pt x="4417" y="7729"/>
                  </a:moveTo>
                  <a:lnTo>
                    <a:pt x="4417" y="8324"/>
                  </a:lnTo>
                  <a:cubicBezTo>
                    <a:pt x="4417" y="8443"/>
                    <a:pt x="4322" y="8539"/>
                    <a:pt x="4203" y="8539"/>
                  </a:cubicBezTo>
                  <a:lnTo>
                    <a:pt x="3048" y="8539"/>
                  </a:lnTo>
                  <a:cubicBezTo>
                    <a:pt x="2929" y="8539"/>
                    <a:pt x="2834" y="8443"/>
                    <a:pt x="2834" y="8324"/>
                  </a:cubicBezTo>
                  <a:lnTo>
                    <a:pt x="2834" y="7729"/>
                  </a:lnTo>
                  <a:close/>
                  <a:moveTo>
                    <a:pt x="4024" y="8896"/>
                  </a:moveTo>
                  <a:lnTo>
                    <a:pt x="4024" y="9098"/>
                  </a:lnTo>
                  <a:cubicBezTo>
                    <a:pt x="4024" y="9217"/>
                    <a:pt x="3941" y="9313"/>
                    <a:pt x="3822" y="9313"/>
                  </a:cubicBezTo>
                  <a:lnTo>
                    <a:pt x="3429" y="9313"/>
                  </a:lnTo>
                  <a:cubicBezTo>
                    <a:pt x="3310" y="9313"/>
                    <a:pt x="3227" y="9217"/>
                    <a:pt x="3227" y="9098"/>
                  </a:cubicBezTo>
                  <a:lnTo>
                    <a:pt x="3227" y="8896"/>
                  </a:lnTo>
                  <a:close/>
                  <a:moveTo>
                    <a:pt x="3658" y="1"/>
                  </a:moveTo>
                  <a:cubicBezTo>
                    <a:pt x="3519" y="1"/>
                    <a:pt x="3379" y="9"/>
                    <a:pt x="3239" y="26"/>
                  </a:cubicBezTo>
                  <a:cubicBezTo>
                    <a:pt x="1667" y="204"/>
                    <a:pt x="381" y="1466"/>
                    <a:pt x="191" y="3026"/>
                  </a:cubicBezTo>
                  <a:cubicBezTo>
                    <a:pt x="0" y="4526"/>
                    <a:pt x="786" y="5979"/>
                    <a:pt x="2155" y="6610"/>
                  </a:cubicBezTo>
                  <a:cubicBezTo>
                    <a:pt x="2358" y="6705"/>
                    <a:pt x="2477" y="6931"/>
                    <a:pt x="2477" y="7146"/>
                  </a:cubicBezTo>
                  <a:lnTo>
                    <a:pt x="2477" y="8324"/>
                  </a:lnTo>
                  <a:cubicBezTo>
                    <a:pt x="2477" y="8574"/>
                    <a:pt x="2643" y="8789"/>
                    <a:pt x="2870" y="8860"/>
                  </a:cubicBezTo>
                  <a:lnTo>
                    <a:pt x="2870" y="9098"/>
                  </a:lnTo>
                  <a:cubicBezTo>
                    <a:pt x="2870" y="9408"/>
                    <a:pt x="3120" y="9670"/>
                    <a:pt x="3429" y="9670"/>
                  </a:cubicBezTo>
                  <a:lnTo>
                    <a:pt x="3822" y="9670"/>
                  </a:lnTo>
                  <a:cubicBezTo>
                    <a:pt x="4132" y="9670"/>
                    <a:pt x="4382" y="9408"/>
                    <a:pt x="4382" y="9098"/>
                  </a:cubicBezTo>
                  <a:lnTo>
                    <a:pt x="4382" y="8860"/>
                  </a:lnTo>
                  <a:cubicBezTo>
                    <a:pt x="4608" y="8789"/>
                    <a:pt x="4775" y="8574"/>
                    <a:pt x="4775" y="8324"/>
                  </a:cubicBezTo>
                  <a:lnTo>
                    <a:pt x="4775" y="7146"/>
                  </a:lnTo>
                  <a:cubicBezTo>
                    <a:pt x="4775" y="6931"/>
                    <a:pt x="4906" y="6717"/>
                    <a:pt x="5096" y="6610"/>
                  </a:cubicBezTo>
                  <a:cubicBezTo>
                    <a:pt x="5691" y="6336"/>
                    <a:pt x="6191" y="5895"/>
                    <a:pt x="6549" y="5348"/>
                  </a:cubicBezTo>
                  <a:cubicBezTo>
                    <a:pt x="6906" y="4788"/>
                    <a:pt x="7096" y="4133"/>
                    <a:pt x="7096" y="3455"/>
                  </a:cubicBezTo>
                  <a:cubicBezTo>
                    <a:pt x="7108" y="2490"/>
                    <a:pt x="6680" y="1538"/>
                    <a:pt x="5953" y="883"/>
                  </a:cubicBezTo>
                  <a:cubicBezTo>
                    <a:pt x="5309" y="310"/>
                    <a:pt x="4506" y="1"/>
                    <a:pt x="3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36;p19">
              <a:extLst>
                <a:ext uri="{FF2B5EF4-FFF2-40B4-BE49-F238E27FC236}">
                  <a16:creationId xmlns:a16="http://schemas.microsoft.com/office/drawing/2014/main" id="{2BFBE06F-418F-A4EF-5140-CFA9A3F9A03F}"/>
                </a:ext>
              </a:extLst>
            </p:cNvPr>
            <p:cNvSpPr/>
            <p:nvPr/>
          </p:nvSpPr>
          <p:spPr>
            <a:xfrm>
              <a:off x="4444777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80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5"/>
                    <a:pt x="72" y="358"/>
                    <a:pt x="180" y="358"/>
                  </a:cubicBezTo>
                  <a:lnTo>
                    <a:pt x="1346" y="358"/>
                  </a:lnTo>
                  <a:cubicBezTo>
                    <a:pt x="1442" y="358"/>
                    <a:pt x="1525" y="275"/>
                    <a:pt x="1525" y="179"/>
                  </a:cubicBezTo>
                  <a:cubicBezTo>
                    <a:pt x="1525" y="72"/>
                    <a:pt x="1430" y="1"/>
                    <a:pt x="1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37;p19">
              <a:extLst>
                <a:ext uri="{FF2B5EF4-FFF2-40B4-BE49-F238E27FC236}">
                  <a16:creationId xmlns:a16="http://schemas.microsoft.com/office/drawing/2014/main" id="{8A076D24-4A69-A1F2-2234-4E4545FCB28D}"/>
                </a:ext>
              </a:extLst>
            </p:cNvPr>
            <p:cNvSpPr/>
            <p:nvPr/>
          </p:nvSpPr>
          <p:spPr>
            <a:xfrm>
              <a:off x="4149138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334" y="358"/>
                  </a:lnTo>
                  <a:cubicBezTo>
                    <a:pt x="1441" y="358"/>
                    <a:pt x="1512" y="275"/>
                    <a:pt x="1512" y="179"/>
                  </a:cubicBezTo>
                  <a:cubicBezTo>
                    <a:pt x="1524" y="72"/>
                    <a:pt x="1441" y="1"/>
                    <a:pt x="1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38;p19">
              <a:extLst>
                <a:ext uri="{FF2B5EF4-FFF2-40B4-BE49-F238E27FC236}">
                  <a16:creationId xmlns:a16="http://schemas.microsoft.com/office/drawing/2014/main" id="{7CEF3700-D8C2-7E21-5B96-838EF50E565D}"/>
                </a:ext>
              </a:extLst>
            </p:cNvPr>
            <p:cNvSpPr/>
            <p:nvPr/>
          </p:nvSpPr>
          <p:spPr>
            <a:xfrm>
              <a:off x="4315471" y="4121151"/>
              <a:ext cx="11400" cy="48045"/>
            </a:xfrm>
            <a:custGeom>
              <a:avLst/>
              <a:gdLst/>
              <a:ahLst/>
              <a:cxnLst/>
              <a:rect l="l" t="t" r="r" b="b"/>
              <a:pathLst>
                <a:path w="359" h="1513" extrusionOk="0">
                  <a:moveTo>
                    <a:pt x="180" y="0"/>
                  </a:moveTo>
                  <a:cubicBezTo>
                    <a:pt x="72" y="0"/>
                    <a:pt x="1" y="72"/>
                    <a:pt x="1" y="179"/>
                  </a:cubicBezTo>
                  <a:lnTo>
                    <a:pt x="1" y="1334"/>
                  </a:lnTo>
                  <a:cubicBezTo>
                    <a:pt x="1" y="1441"/>
                    <a:pt x="72" y="1512"/>
                    <a:pt x="180" y="1512"/>
                  </a:cubicBezTo>
                  <a:cubicBezTo>
                    <a:pt x="275" y="1512"/>
                    <a:pt x="358" y="1441"/>
                    <a:pt x="358" y="1334"/>
                  </a:cubicBezTo>
                  <a:lnTo>
                    <a:pt x="358" y="179"/>
                  </a:lnTo>
                  <a:cubicBezTo>
                    <a:pt x="358" y="72"/>
                    <a:pt x="275" y="0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39;p19">
              <a:extLst>
                <a:ext uri="{FF2B5EF4-FFF2-40B4-BE49-F238E27FC236}">
                  <a16:creationId xmlns:a16="http://schemas.microsoft.com/office/drawing/2014/main" id="{F44E7CA5-3BD0-A167-68ED-D74DAF0F0CA3}"/>
                </a:ext>
              </a:extLst>
            </p:cNvPr>
            <p:cNvSpPr/>
            <p:nvPr/>
          </p:nvSpPr>
          <p:spPr>
            <a:xfrm>
              <a:off x="4378632" y="4159575"/>
              <a:ext cx="22705" cy="27754"/>
            </a:xfrm>
            <a:custGeom>
              <a:avLst/>
              <a:gdLst/>
              <a:ahLst/>
              <a:cxnLst/>
              <a:rect l="l" t="t" r="r" b="b"/>
              <a:pathLst>
                <a:path w="715" h="874" extrusionOk="0">
                  <a:moveTo>
                    <a:pt x="513" y="0"/>
                  </a:moveTo>
                  <a:cubicBezTo>
                    <a:pt x="451" y="0"/>
                    <a:pt x="387" y="27"/>
                    <a:pt x="346" y="76"/>
                  </a:cubicBezTo>
                  <a:lnTo>
                    <a:pt x="48" y="588"/>
                  </a:lnTo>
                  <a:cubicBezTo>
                    <a:pt x="0" y="671"/>
                    <a:pt x="24" y="778"/>
                    <a:pt x="107" y="838"/>
                  </a:cubicBezTo>
                  <a:cubicBezTo>
                    <a:pt x="131" y="850"/>
                    <a:pt x="167" y="874"/>
                    <a:pt x="191" y="874"/>
                  </a:cubicBezTo>
                  <a:cubicBezTo>
                    <a:pt x="250" y="874"/>
                    <a:pt x="310" y="838"/>
                    <a:pt x="358" y="778"/>
                  </a:cubicBezTo>
                  <a:lnTo>
                    <a:pt x="655" y="278"/>
                  </a:lnTo>
                  <a:cubicBezTo>
                    <a:pt x="715" y="171"/>
                    <a:pt x="691" y="64"/>
                    <a:pt x="596" y="16"/>
                  </a:cubicBezTo>
                  <a:cubicBezTo>
                    <a:pt x="570" y="5"/>
                    <a:pt x="542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40;p19">
              <a:extLst>
                <a:ext uri="{FF2B5EF4-FFF2-40B4-BE49-F238E27FC236}">
                  <a16:creationId xmlns:a16="http://schemas.microsoft.com/office/drawing/2014/main" id="{C924D150-5A61-0B71-C74F-97572158C7CE}"/>
                </a:ext>
              </a:extLst>
            </p:cNvPr>
            <p:cNvSpPr/>
            <p:nvPr/>
          </p:nvSpPr>
          <p:spPr>
            <a:xfrm>
              <a:off x="4240243" y="4399103"/>
              <a:ext cx="22705" cy="27563"/>
            </a:xfrm>
            <a:custGeom>
              <a:avLst/>
              <a:gdLst/>
              <a:ahLst/>
              <a:cxnLst/>
              <a:rect l="l" t="t" r="r" b="b"/>
              <a:pathLst>
                <a:path w="715" h="868" extrusionOk="0">
                  <a:moveTo>
                    <a:pt x="507" y="0"/>
                  </a:moveTo>
                  <a:cubicBezTo>
                    <a:pt x="444" y="0"/>
                    <a:pt x="387" y="33"/>
                    <a:pt x="346" y="82"/>
                  </a:cubicBezTo>
                  <a:lnTo>
                    <a:pt x="48" y="594"/>
                  </a:lnTo>
                  <a:cubicBezTo>
                    <a:pt x="1" y="677"/>
                    <a:pt x="24" y="784"/>
                    <a:pt x="108" y="844"/>
                  </a:cubicBezTo>
                  <a:cubicBezTo>
                    <a:pt x="132" y="855"/>
                    <a:pt x="155" y="867"/>
                    <a:pt x="191" y="867"/>
                  </a:cubicBezTo>
                  <a:cubicBezTo>
                    <a:pt x="251" y="867"/>
                    <a:pt x="310" y="844"/>
                    <a:pt x="358" y="784"/>
                  </a:cubicBezTo>
                  <a:lnTo>
                    <a:pt x="655" y="272"/>
                  </a:lnTo>
                  <a:cubicBezTo>
                    <a:pt x="715" y="189"/>
                    <a:pt x="679" y="82"/>
                    <a:pt x="596" y="22"/>
                  </a:cubicBezTo>
                  <a:cubicBezTo>
                    <a:pt x="566" y="7"/>
                    <a:pt x="536" y="0"/>
                    <a:pt x="5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41;p19">
              <a:extLst>
                <a:ext uri="{FF2B5EF4-FFF2-40B4-BE49-F238E27FC236}">
                  <a16:creationId xmlns:a16="http://schemas.microsoft.com/office/drawing/2014/main" id="{4588AF39-30C2-B466-F433-5B91DB111493}"/>
                </a:ext>
              </a:extLst>
            </p:cNvPr>
            <p:cNvSpPr/>
            <p:nvPr/>
          </p:nvSpPr>
          <p:spPr>
            <a:xfrm>
              <a:off x="4240243" y="41591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13" y="1"/>
                  </a:moveTo>
                  <a:cubicBezTo>
                    <a:pt x="181" y="1"/>
                    <a:pt x="148" y="10"/>
                    <a:pt x="120" y="30"/>
                  </a:cubicBezTo>
                  <a:cubicBezTo>
                    <a:pt x="24" y="78"/>
                    <a:pt x="1" y="197"/>
                    <a:pt x="60" y="292"/>
                  </a:cubicBezTo>
                  <a:lnTo>
                    <a:pt x="358" y="792"/>
                  </a:lnTo>
                  <a:cubicBezTo>
                    <a:pt x="382" y="852"/>
                    <a:pt x="441" y="888"/>
                    <a:pt x="525" y="888"/>
                  </a:cubicBezTo>
                  <a:cubicBezTo>
                    <a:pt x="548" y="888"/>
                    <a:pt x="584" y="864"/>
                    <a:pt x="608" y="852"/>
                  </a:cubicBezTo>
                  <a:cubicBezTo>
                    <a:pt x="679" y="792"/>
                    <a:pt x="715" y="685"/>
                    <a:pt x="667" y="602"/>
                  </a:cubicBezTo>
                  <a:lnTo>
                    <a:pt x="370" y="90"/>
                  </a:lnTo>
                  <a:cubicBezTo>
                    <a:pt x="338" y="35"/>
                    <a:pt x="276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42;p19">
              <a:extLst>
                <a:ext uri="{FF2B5EF4-FFF2-40B4-BE49-F238E27FC236}">
                  <a16:creationId xmlns:a16="http://schemas.microsoft.com/office/drawing/2014/main" id="{1AE1EDC0-CC48-0B8F-F1A8-0AFE614D6673}"/>
                </a:ext>
              </a:extLst>
            </p:cNvPr>
            <p:cNvSpPr/>
            <p:nvPr/>
          </p:nvSpPr>
          <p:spPr>
            <a:xfrm>
              <a:off x="4378632" y="43992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21" y="0"/>
                  </a:moveTo>
                  <a:cubicBezTo>
                    <a:pt x="187" y="0"/>
                    <a:pt x="152" y="10"/>
                    <a:pt x="119" y="30"/>
                  </a:cubicBezTo>
                  <a:cubicBezTo>
                    <a:pt x="24" y="78"/>
                    <a:pt x="0" y="197"/>
                    <a:pt x="60" y="292"/>
                  </a:cubicBezTo>
                  <a:lnTo>
                    <a:pt x="358" y="792"/>
                  </a:lnTo>
                  <a:cubicBezTo>
                    <a:pt x="393" y="851"/>
                    <a:pt x="453" y="887"/>
                    <a:pt x="524" y="887"/>
                  </a:cubicBezTo>
                  <a:cubicBezTo>
                    <a:pt x="548" y="887"/>
                    <a:pt x="584" y="863"/>
                    <a:pt x="608" y="851"/>
                  </a:cubicBezTo>
                  <a:cubicBezTo>
                    <a:pt x="691" y="792"/>
                    <a:pt x="715" y="673"/>
                    <a:pt x="667" y="601"/>
                  </a:cubicBezTo>
                  <a:lnTo>
                    <a:pt x="369" y="89"/>
                  </a:lnTo>
                  <a:cubicBezTo>
                    <a:pt x="346" y="35"/>
                    <a:pt x="286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43;p19">
              <a:extLst>
                <a:ext uri="{FF2B5EF4-FFF2-40B4-BE49-F238E27FC236}">
                  <a16:creationId xmlns:a16="http://schemas.microsoft.com/office/drawing/2014/main" id="{6DCCEB1D-450C-8928-8AD0-8C11CCF5E684}"/>
                </a:ext>
              </a:extLst>
            </p:cNvPr>
            <p:cNvSpPr/>
            <p:nvPr/>
          </p:nvSpPr>
          <p:spPr>
            <a:xfrm>
              <a:off x="4426264" y="4351851"/>
              <a:ext cx="29532" cy="21117"/>
            </a:xfrm>
            <a:custGeom>
              <a:avLst/>
              <a:gdLst/>
              <a:ahLst/>
              <a:cxnLst/>
              <a:rect l="l" t="t" r="r" b="b"/>
              <a:pathLst>
                <a:path w="930" h="665" extrusionOk="0">
                  <a:moveTo>
                    <a:pt x="215" y="0"/>
                  </a:moveTo>
                  <a:cubicBezTo>
                    <a:pt x="152" y="0"/>
                    <a:pt x="89" y="32"/>
                    <a:pt x="48" y="81"/>
                  </a:cubicBezTo>
                  <a:cubicBezTo>
                    <a:pt x="1" y="177"/>
                    <a:pt x="36" y="272"/>
                    <a:pt x="108" y="331"/>
                  </a:cubicBezTo>
                  <a:lnTo>
                    <a:pt x="608" y="629"/>
                  </a:lnTo>
                  <a:cubicBezTo>
                    <a:pt x="643" y="653"/>
                    <a:pt x="667" y="665"/>
                    <a:pt x="703" y="665"/>
                  </a:cubicBezTo>
                  <a:cubicBezTo>
                    <a:pt x="763" y="665"/>
                    <a:pt x="822" y="629"/>
                    <a:pt x="870" y="569"/>
                  </a:cubicBezTo>
                  <a:cubicBezTo>
                    <a:pt x="929" y="486"/>
                    <a:pt x="893" y="367"/>
                    <a:pt x="810" y="319"/>
                  </a:cubicBezTo>
                  <a:lnTo>
                    <a:pt x="298" y="22"/>
                  </a:lnTo>
                  <a:cubicBezTo>
                    <a:pt x="272" y="7"/>
                    <a:pt x="244" y="0"/>
                    <a:pt x="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44;p19">
              <a:extLst>
                <a:ext uri="{FF2B5EF4-FFF2-40B4-BE49-F238E27FC236}">
                  <a16:creationId xmlns:a16="http://schemas.microsoft.com/office/drawing/2014/main" id="{84A6C142-EFEE-5D0D-47AF-DE32E2AE16DF}"/>
                </a:ext>
              </a:extLst>
            </p:cNvPr>
            <p:cNvSpPr/>
            <p:nvPr/>
          </p:nvSpPr>
          <p:spPr>
            <a:xfrm>
              <a:off x="4186196" y="4213463"/>
              <a:ext cx="29500" cy="21117"/>
            </a:xfrm>
            <a:custGeom>
              <a:avLst/>
              <a:gdLst/>
              <a:ahLst/>
              <a:cxnLst/>
              <a:rect l="l" t="t" r="r" b="b"/>
              <a:pathLst>
                <a:path w="929" h="665" extrusionOk="0">
                  <a:moveTo>
                    <a:pt x="214" y="0"/>
                  </a:moveTo>
                  <a:cubicBezTo>
                    <a:pt x="152" y="0"/>
                    <a:pt x="89" y="33"/>
                    <a:pt x="48" y="82"/>
                  </a:cubicBezTo>
                  <a:cubicBezTo>
                    <a:pt x="0" y="165"/>
                    <a:pt x="36" y="272"/>
                    <a:pt x="107" y="332"/>
                  </a:cubicBezTo>
                  <a:lnTo>
                    <a:pt x="619" y="629"/>
                  </a:lnTo>
                  <a:cubicBezTo>
                    <a:pt x="643" y="641"/>
                    <a:pt x="667" y="665"/>
                    <a:pt x="703" y="665"/>
                  </a:cubicBezTo>
                  <a:cubicBezTo>
                    <a:pt x="762" y="665"/>
                    <a:pt x="822" y="629"/>
                    <a:pt x="869" y="570"/>
                  </a:cubicBezTo>
                  <a:cubicBezTo>
                    <a:pt x="929" y="463"/>
                    <a:pt x="893" y="367"/>
                    <a:pt x="810" y="320"/>
                  </a:cubicBezTo>
                  <a:lnTo>
                    <a:pt x="298" y="22"/>
                  </a:lnTo>
                  <a:cubicBezTo>
                    <a:pt x="272" y="7"/>
                    <a:pt x="243" y="0"/>
                    <a:pt x="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45;p19">
              <a:extLst>
                <a:ext uri="{FF2B5EF4-FFF2-40B4-BE49-F238E27FC236}">
                  <a16:creationId xmlns:a16="http://schemas.microsoft.com/office/drawing/2014/main" id="{2964EDBC-F635-7798-1F17-9E43DB546DAF}"/>
                </a:ext>
              </a:extLst>
            </p:cNvPr>
            <p:cNvSpPr/>
            <p:nvPr/>
          </p:nvSpPr>
          <p:spPr>
            <a:xfrm>
              <a:off x="4425883" y="4213590"/>
              <a:ext cx="29913" cy="21371"/>
            </a:xfrm>
            <a:custGeom>
              <a:avLst/>
              <a:gdLst/>
              <a:ahLst/>
              <a:cxnLst/>
              <a:rect l="l" t="t" r="r" b="b"/>
              <a:pathLst>
                <a:path w="942" h="673" extrusionOk="0">
                  <a:moveTo>
                    <a:pt x="725" y="0"/>
                  </a:moveTo>
                  <a:cubicBezTo>
                    <a:pt x="693" y="0"/>
                    <a:pt x="660" y="10"/>
                    <a:pt x="632" y="30"/>
                  </a:cubicBezTo>
                  <a:lnTo>
                    <a:pt x="120" y="328"/>
                  </a:lnTo>
                  <a:cubicBezTo>
                    <a:pt x="36" y="375"/>
                    <a:pt x="1" y="494"/>
                    <a:pt x="60" y="578"/>
                  </a:cubicBezTo>
                  <a:cubicBezTo>
                    <a:pt x="96" y="637"/>
                    <a:pt x="155" y="673"/>
                    <a:pt x="227" y="673"/>
                  </a:cubicBezTo>
                  <a:cubicBezTo>
                    <a:pt x="251" y="673"/>
                    <a:pt x="286" y="661"/>
                    <a:pt x="310" y="637"/>
                  </a:cubicBezTo>
                  <a:lnTo>
                    <a:pt x="822" y="340"/>
                  </a:lnTo>
                  <a:cubicBezTo>
                    <a:pt x="905" y="280"/>
                    <a:pt x="941" y="161"/>
                    <a:pt x="882" y="89"/>
                  </a:cubicBezTo>
                  <a:cubicBezTo>
                    <a:pt x="850" y="35"/>
                    <a:pt x="788" y="0"/>
                    <a:pt x="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46;p19">
              <a:extLst>
                <a:ext uri="{FF2B5EF4-FFF2-40B4-BE49-F238E27FC236}">
                  <a16:creationId xmlns:a16="http://schemas.microsoft.com/office/drawing/2014/main" id="{5C3DB69A-E9C7-9BED-897B-5B8300284CA1}"/>
                </a:ext>
              </a:extLst>
            </p:cNvPr>
            <p:cNvSpPr/>
            <p:nvPr/>
          </p:nvSpPr>
          <p:spPr>
            <a:xfrm>
              <a:off x="4186196" y="4351978"/>
              <a:ext cx="29500" cy="21371"/>
            </a:xfrm>
            <a:custGeom>
              <a:avLst/>
              <a:gdLst/>
              <a:ahLst/>
              <a:cxnLst/>
              <a:rect l="l" t="t" r="r" b="b"/>
              <a:pathLst>
                <a:path w="929" h="673" extrusionOk="0">
                  <a:moveTo>
                    <a:pt x="725" y="0"/>
                  </a:moveTo>
                  <a:cubicBezTo>
                    <a:pt x="692" y="0"/>
                    <a:pt x="660" y="9"/>
                    <a:pt x="631" y="30"/>
                  </a:cubicBezTo>
                  <a:lnTo>
                    <a:pt x="119" y="327"/>
                  </a:lnTo>
                  <a:cubicBezTo>
                    <a:pt x="36" y="375"/>
                    <a:pt x="0" y="494"/>
                    <a:pt x="60" y="589"/>
                  </a:cubicBezTo>
                  <a:cubicBezTo>
                    <a:pt x="95" y="649"/>
                    <a:pt x="155" y="673"/>
                    <a:pt x="226" y="673"/>
                  </a:cubicBezTo>
                  <a:cubicBezTo>
                    <a:pt x="262" y="673"/>
                    <a:pt x="286" y="661"/>
                    <a:pt x="322" y="649"/>
                  </a:cubicBezTo>
                  <a:lnTo>
                    <a:pt x="822" y="351"/>
                  </a:lnTo>
                  <a:cubicBezTo>
                    <a:pt x="893" y="292"/>
                    <a:pt x="929" y="173"/>
                    <a:pt x="881" y="89"/>
                  </a:cubicBezTo>
                  <a:cubicBezTo>
                    <a:pt x="850" y="34"/>
                    <a:pt x="787" y="0"/>
                    <a:pt x="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234;p19">
            <a:extLst>
              <a:ext uri="{FF2B5EF4-FFF2-40B4-BE49-F238E27FC236}">
                <a16:creationId xmlns:a16="http://schemas.microsoft.com/office/drawing/2014/main" id="{E40A2486-BA8E-12B0-E597-31CC8E290E98}"/>
              </a:ext>
            </a:extLst>
          </p:cNvPr>
          <p:cNvGrpSpPr/>
          <p:nvPr/>
        </p:nvGrpSpPr>
        <p:grpSpPr>
          <a:xfrm>
            <a:off x="7046333" y="4274562"/>
            <a:ext cx="344065" cy="368644"/>
            <a:chOff x="4149138" y="4121151"/>
            <a:chExt cx="344065" cy="368644"/>
          </a:xfrm>
        </p:grpSpPr>
        <p:sp>
          <p:nvSpPr>
            <p:cNvPr id="19" name="Google Shape;235;p19">
              <a:extLst>
                <a:ext uri="{FF2B5EF4-FFF2-40B4-BE49-F238E27FC236}">
                  <a16:creationId xmlns:a16="http://schemas.microsoft.com/office/drawing/2014/main" id="{E3A24C9E-7586-7B79-411C-B58561756BE7}"/>
                </a:ext>
              </a:extLst>
            </p:cNvPr>
            <p:cNvSpPr/>
            <p:nvPr/>
          </p:nvSpPr>
          <p:spPr>
            <a:xfrm>
              <a:off x="4205853" y="4182724"/>
              <a:ext cx="225746" cy="307071"/>
            </a:xfrm>
            <a:custGeom>
              <a:avLst/>
              <a:gdLst/>
              <a:ahLst/>
              <a:cxnLst/>
              <a:rect l="l" t="t" r="r" b="b"/>
              <a:pathLst>
                <a:path w="7109" h="9670" extrusionOk="0">
                  <a:moveTo>
                    <a:pt x="3643" y="359"/>
                  </a:moveTo>
                  <a:cubicBezTo>
                    <a:pt x="4417" y="359"/>
                    <a:pt x="5132" y="645"/>
                    <a:pt x="5703" y="1157"/>
                  </a:cubicBezTo>
                  <a:cubicBezTo>
                    <a:pt x="6358" y="1752"/>
                    <a:pt x="6751" y="2597"/>
                    <a:pt x="6751" y="3478"/>
                  </a:cubicBezTo>
                  <a:cubicBezTo>
                    <a:pt x="6739" y="4074"/>
                    <a:pt x="6572" y="4669"/>
                    <a:pt x="6251" y="5157"/>
                  </a:cubicBezTo>
                  <a:cubicBezTo>
                    <a:pt x="5929" y="5645"/>
                    <a:pt x="5489" y="6038"/>
                    <a:pt x="4953" y="6288"/>
                  </a:cubicBezTo>
                  <a:cubicBezTo>
                    <a:pt x="4620" y="6431"/>
                    <a:pt x="4417" y="6776"/>
                    <a:pt x="4417" y="7146"/>
                  </a:cubicBezTo>
                  <a:lnTo>
                    <a:pt x="4417" y="7360"/>
                  </a:lnTo>
                  <a:lnTo>
                    <a:pt x="2834" y="7360"/>
                  </a:lnTo>
                  <a:lnTo>
                    <a:pt x="2834" y="7146"/>
                  </a:lnTo>
                  <a:cubicBezTo>
                    <a:pt x="2834" y="6776"/>
                    <a:pt x="2631" y="6455"/>
                    <a:pt x="2298" y="6288"/>
                  </a:cubicBezTo>
                  <a:cubicBezTo>
                    <a:pt x="1084" y="5705"/>
                    <a:pt x="381" y="4407"/>
                    <a:pt x="548" y="3074"/>
                  </a:cubicBezTo>
                  <a:cubicBezTo>
                    <a:pt x="726" y="1669"/>
                    <a:pt x="1869" y="526"/>
                    <a:pt x="3286" y="383"/>
                  </a:cubicBezTo>
                  <a:cubicBezTo>
                    <a:pt x="3405" y="359"/>
                    <a:pt x="3524" y="359"/>
                    <a:pt x="3643" y="359"/>
                  </a:cubicBezTo>
                  <a:close/>
                  <a:moveTo>
                    <a:pt x="4417" y="7729"/>
                  </a:moveTo>
                  <a:lnTo>
                    <a:pt x="4417" y="8324"/>
                  </a:lnTo>
                  <a:cubicBezTo>
                    <a:pt x="4417" y="8443"/>
                    <a:pt x="4322" y="8539"/>
                    <a:pt x="4203" y="8539"/>
                  </a:cubicBezTo>
                  <a:lnTo>
                    <a:pt x="3048" y="8539"/>
                  </a:lnTo>
                  <a:cubicBezTo>
                    <a:pt x="2929" y="8539"/>
                    <a:pt x="2834" y="8443"/>
                    <a:pt x="2834" y="8324"/>
                  </a:cubicBezTo>
                  <a:lnTo>
                    <a:pt x="2834" y="7729"/>
                  </a:lnTo>
                  <a:close/>
                  <a:moveTo>
                    <a:pt x="4024" y="8896"/>
                  </a:moveTo>
                  <a:lnTo>
                    <a:pt x="4024" y="9098"/>
                  </a:lnTo>
                  <a:cubicBezTo>
                    <a:pt x="4024" y="9217"/>
                    <a:pt x="3941" y="9313"/>
                    <a:pt x="3822" y="9313"/>
                  </a:cubicBezTo>
                  <a:lnTo>
                    <a:pt x="3429" y="9313"/>
                  </a:lnTo>
                  <a:cubicBezTo>
                    <a:pt x="3310" y="9313"/>
                    <a:pt x="3227" y="9217"/>
                    <a:pt x="3227" y="9098"/>
                  </a:cubicBezTo>
                  <a:lnTo>
                    <a:pt x="3227" y="8896"/>
                  </a:lnTo>
                  <a:close/>
                  <a:moveTo>
                    <a:pt x="3658" y="1"/>
                  </a:moveTo>
                  <a:cubicBezTo>
                    <a:pt x="3519" y="1"/>
                    <a:pt x="3379" y="9"/>
                    <a:pt x="3239" y="26"/>
                  </a:cubicBezTo>
                  <a:cubicBezTo>
                    <a:pt x="1667" y="204"/>
                    <a:pt x="381" y="1466"/>
                    <a:pt x="191" y="3026"/>
                  </a:cubicBezTo>
                  <a:cubicBezTo>
                    <a:pt x="0" y="4526"/>
                    <a:pt x="786" y="5979"/>
                    <a:pt x="2155" y="6610"/>
                  </a:cubicBezTo>
                  <a:cubicBezTo>
                    <a:pt x="2358" y="6705"/>
                    <a:pt x="2477" y="6931"/>
                    <a:pt x="2477" y="7146"/>
                  </a:cubicBezTo>
                  <a:lnTo>
                    <a:pt x="2477" y="8324"/>
                  </a:lnTo>
                  <a:cubicBezTo>
                    <a:pt x="2477" y="8574"/>
                    <a:pt x="2643" y="8789"/>
                    <a:pt x="2870" y="8860"/>
                  </a:cubicBezTo>
                  <a:lnTo>
                    <a:pt x="2870" y="9098"/>
                  </a:lnTo>
                  <a:cubicBezTo>
                    <a:pt x="2870" y="9408"/>
                    <a:pt x="3120" y="9670"/>
                    <a:pt x="3429" y="9670"/>
                  </a:cubicBezTo>
                  <a:lnTo>
                    <a:pt x="3822" y="9670"/>
                  </a:lnTo>
                  <a:cubicBezTo>
                    <a:pt x="4132" y="9670"/>
                    <a:pt x="4382" y="9408"/>
                    <a:pt x="4382" y="9098"/>
                  </a:cubicBezTo>
                  <a:lnTo>
                    <a:pt x="4382" y="8860"/>
                  </a:lnTo>
                  <a:cubicBezTo>
                    <a:pt x="4608" y="8789"/>
                    <a:pt x="4775" y="8574"/>
                    <a:pt x="4775" y="8324"/>
                  </a:cubicBezTo>
                  <a:lnTo>
                    <a:pt x="4775" y="7146"/>
                  </a:lnTo>
                  <a:cubicBezTo>
                    <a:pt x="4775" y="6931"/>
                    <a:pt x="4906" y="6717"/>
                    <a:pt x="5096" y="6610"/>
                  </a:cubicBezTo>
                  <a:cubicBezTo>
                    <a:pt x="5691" y="6336"/>
                    <a:pt x="6191" y="5895"/>
                    <a:pt x="6549" y="5348"/>
                  </a:cubicBezTo>
                  <a:cubicBezTo>
                    <a:pt x="6906" y="4788"/>
                    <a:pt x="7096" y="4133"/>
                    <a:pt x="7096" y="3455"/>
                  </a:cubicBezTo>
                  <a:cubicBezTo>
                    <a:pt x="7108" y="2490"/>
                    <a:pt x="6680" y="1538"/>
                    <a:pt x="5953" y="883"/>
                  </a:cubicBezTo>
                  <a:cubicBezTo>
                    <a:pt x="5309" y="310"/>
                    <a:pt x="4506" y="1"/>
                    <a:pt x="3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36;p19">
              <a:extLst>
                <a:ext uri="{FF2B5EF4-FFF2-40B4-BE49-F238E27FC236}">
                  <a16:creationId xmlns:a16="http://schemas.microsoft.com/office/drawing/2014/main" id="{3B9737B6-BA7E-CCC9-0D30-90DD3E7E31C6}"/>
                </a:ext>
              </a:extLst>
            </p:cNvPr>
            <p:cNvSpPr/>
            <p:nvPr/>
          </p:nvSpPr>
          <p:spPr>
            <a:xfrm>
              <a:off x="4444777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80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5"/>
                    <a:pt x="72" y="358"/>
                    <a:pt x="180" y="358"/>
                  </a:cubicBezTo>
                  <a:lnTo>
                    <a:pt x="1346" y="358"/>
                  </a:lnTo>
                  <a:cubicBezTo>
                    <a:pt x="1442" y="358"/>
                    <a:pt x="1525" y="275"/>
                    <a:pt x="1525" y="179"/>
                  </a:cubicBezTo>
                  <a:cubicBezTo>
                    <a:pt x="1525" y="72"/>
                    <a:pt x="1430" y="1"/>
                    <a:pt x="1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37;p19">
              <a:extLst>
                <a:ext uri="{FF2B5EF4-FFF2-40B4-BE49-F238E27FC236}">
                  <a16:creationId xmlns:a16="http://schemas.microsoft.com/office/drawing/2014/main" id="{474CFC8A-5DBA-20D9-59DA-2BCBDD48FCAC}"/>
                </a:ext>
              </a:extLst>
            </p:cNvPr>
            <p:cNvSpPr/>
            <p:nvPr/>
          </p:nvSpPr>
          <p:spPr>
            <a:xfrm>
              <a:off x="4149138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334" y="358"/>
                  </a:lnTo>
                  <a:cubicBezTo>
                    <a:pt x="1441" y="358"/>
                    <a:pt x="1512" y="275"/>
                    <a:pt x="1512" y="179"/>
                  </a:cubicBezTo>
                  <a:cubicBezTo>
                    <a:pt x="1524" y="72"/>
                    <a:pt x="1441" y="1"/>
                    <a:pt x="1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38;p19">
              <a:extLst>
                <a:ext uri="{FF2B5EF4-FFF2-40B4-BE49-F238E27FC236}">
                  <a16:creationId xmlns:a16="http://schemas.microsoft.com/office/drawing/2014/main" id="{01402B9C-AC04-1B82-50F6-36EC23022030}"/>
                </a:ext>
              </a:extLst>
            </p:cNvPr>
            <p:cNvSpPr/>
            <p:nvPr/>
          </p:nvSpPr>
          <p:spPr>
            <a:xfrm>
              <a:off x="4315471" y="4121151"/>
              <a:ext cx="11400" cy="48045"/>
            </a:xfrm>
            <a:custGeom>
              <a:avLst/>
              <a:gdLst/>
              <a:ahLst/>
              <a:cxnLst/>
              <a:rect l="l" t="t" r="r" b="b"/>
              <a:pathLst>
                <a:path w="359" h="1513" extrusionOk="0">
                  <a:moveTo>
                    <a:pt x="180" y="0"/>
                  </a:moveTo>
                  <a:cubicBezTo>
                    <a:pt x="72" y="0"/>
                    <a:pt x="1" y="72"/>
                    <a:pt x="1" y="179"/>
                  </a:cubicBezTo>
                  <a:lnTo>
                    <a:pt x="1" y="1334"/>
                  </a:lnTo>
                  <a:cubicBezTo>
                    <a:pt x="1" y="1441"/>
                    <a:pt x="72" y="1512"/>
                    <a:pt x="180" y="1512"/>
                  </a:cubicBezTo>
                  <a:cubicBezTo>
                    <a:pt x="275" y="1512"/>
                    <a:pt x="358" y="1441"/>
                    <a:pt x="358" y="1334"/>
                  </a:cubicBezTo>
                  <a:lnTo>
                    <a:pt x="358" y="179"/>
                  </a:lnTo>
                  <a:cubicBezTo>
                    <a:pt x="358" y="72"/>
                    <a:pt x="275" y="0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9;p19">
              <a:extLst>
                <a:ext uri="{FF2B5EF4-FFF2-40B4-BE49-F238E27FC236}">
                  <a16:creationId xmlns:a16="http://schemas.microsoft.com/office/drawing/2014/main" id="{EE6E8C22-D755-A477-0D9F-C79C4F4908BA}"/>
                </a:ext>
              </a:extLst>
            </p:cNvPr>
            <p:cNvSpPr/>
            <p:nvPr/>
          </p:nvSpPr>
          <p:spPr>
            <a:xfrm>
              <a:off x="4378632" y="4159575"/>
              <a:ext cx="22705" cy="27754"/>
            </a:xfrm>
            <a:custGeom>
              <a:avLst/>
              <a:gdLst/>
              <a:ahLst/>
              <a:cxnLst/>
              <a:rect l="l" t="t" r="r" b="b"/>
              <a:pathLst>
                <a:path w="715" h="874" extrusionOk="0">
                  <a:moveTo>
                    <a:pt x="513" y="0"/>
                  </a:moveTo>
                  <a:cubicBezTo>
                    <a:pt x="451" y="0"/>
                    <a:pt x="387" y="27"/>
                    <a:pt x="346" y="76"/>
                  </a:cubicBezTo>
                  <a:lnTo>
                    <a:pt x="48" y="588"/>
                  </a:lnTo>
                  <a:cubicBezTo>
                    <a:pt x="0" y="671"/>
                    <a:pt x="24" y="778"/>
                    <a:pt x="107" y="838"/>
                  </a:cubicBezTo>
                  <a:cubicBezTo>
                    <a:pt x="131" y="850"/>
                    <a:pt x="167" y="874"/>
                    <a:pt x="191" y="874"/>
                  </a:cubicBezTo>
                  <a:cubicBezTo>
                    <a:pt x="250" y="874"/>
                    <a:pt x="310" y="838"/>
                    <a:pt x="358" y="778"/>
                  </a:cubicBezTo>
                  <a:lnTo>
                    <a:pt x="655" y="278"/>
                  </a:lnTo>
                  <a:cubicBezTo>
                    <a:pt x="715" y="171"/>
                    <a:pt x="691" y="64"/>
                    <a:pt x="596" y="16"/>
                  </a:cubicBezTo>
                  <a:cubicBezTo>
                    <a:pt x="570" y="5"/>
                    <a:pt x="542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0;p19">
              <a:extLst>
                <a:ext uri="{FF2B5EF4-FFF2-40B4-BE49-F238E27FC236}">
                  <a16:creationId xmlns:a16="http://schemas.microsoft.com/office/drawing/2014/main" id="{2F87801D-4DE4-4307-C30F-06B7DF6DC765}"/>
                </a:ext>
              </a:extLst>
            </p:cNvPr>
            <p:cNvSpPr/>
            <p:nvPr/>
          </p:nvSpPr>
          <p:spPr>
            <a:xfrm>
              <a:off x="4240243" y="4399103"/>
              <a:ext cx="22705" cy="27563"/>
            </a:xfrm>
            <a:custGeom>
              <a:avLst/>
              <a:gdLst/>
              <a:ahLst/>
              <a:cxnLst/>
              <a:rect l="l" t="t" r="r" b="b"/>
              <a:pathLst>
                <a:path w="715" h="868" extrusionOk="0">
                  <a:moveTo>
                    <a:pt x="507" y="0"/>
                  </a:moveTo>
                  <a:cubicBezTo>
                    <a:pt x="444" y="0"/>
                    <a:pt x="387" y="33"/>
                    <a:pt x="346" y="82"/>
                  </a:cubicBezTo>
                  <a:lnTo>
                    <a:pt x="48" y="594"/>
                  </a:lnTo>
                  <a:cubicBezTo>
                    <a:pt x="1" y="677"/>
                    <a:pt x="24" y="784"/>
                    <a:pt x="108" y="844"/>
                  </a:cubicBezTo>
                  <a:cubicBezTo>
                    <a:pt x="132" y="855"/>
                    <a:pt x="155" y="867"/>
                    <a:pt x="191" y="867"/>
                  </a:cubicBezTo>
                  <a:cubicBezTo>
                    <a:pt x="251" y="867"/>
                    <a:pt x="310" y="844"/>
                    <a:pt x="358" y="784"/>
                  </a:cubicBezTo>
                  <a:lnTo>
                    <a:pt x="655" y="272"/>
                  </a:lnTo>
                  <a:cubicBezTo>
                    <a:pt x="715" y="189"/>
                    <a:pt x="679" y="82"/>
                    <a:pt x="596" y="22"/>
                  </a:cubicBezTo>
                  <a:cubicBezTo>
                    <a:pt x="566" y="7"/>
                    <a:pt x="536" y="0"/>
                    <a:pt x="5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41;p19">
              <a:extLst>
                <a:ext uri="{FF2B5EF4-FFF2-40B4-BE49-F238E27FC236}">
                  <a16:creationId xmlns:a16="http://schemas.microsoft.com/office/drawing/2014/main" id="{C1FB5A7F-7DD3-A9F2-2B1B-23DDB12EE7A0}"/>
                </a:ext>
              </a:extLst>
            </p:cNvPr>
            <p:cNvSpPr/>
            <p:nvPr/>
          </p:nvSpPr>
          <p:spPr>
            <a:xfrm>
              <a:off x="4240243" y="41591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13" y="1"/>
                  </a:moveTo>
                  <a:cubicBezTo>
                    <a:pt x="181" y="1"/>
                    <a:pt x="148" y="10"/>
                    <a:pt x="120" y="30"/>
                  </a:cubicBezTo>
                  <a:cubicBezTo>
                    <a:pt x="24" y="78"/>
                    <a:pt x="1" y="197"/>
                    <a:pt x="60" y="292"/>
                  </a:cubicBezTo>
                  <a:lnTo>
                    <a:pt x="358" y="792"/>
                  </a:lnTo>
                  <a:cubicBezTo>
                    <a:pt x="382" y="852"/>
                    <a:pt x="441" y="888"/>
                    <a:pt x="525" y="888"/>
                  </a:cubicBezTo>
                  <a:cubicBezTo>
                    <a:pt x="548" y="888"/>
                    <a:pt x="584" y="864"/>
                    <a:pt x="608" y="852"/>
                  </a:cubicBezTo>
                  <a:cubicBezTo>
                    <a:pt x="679" y="792"/>
                    <a:pt x="715" y="685"/>
                    <a:pt x="667" y="602"/>
                  </a:cubicBezTo>
                  <a:lnTo>
                    <a:pt x="370" y="90"/>
                  </a:lnTo>
                  <a:cubicBezTo>
                    <a:pt x="338" y="35"/>
                    <a:pt x="276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42;p19">
              <a:extLst>
                <a:ext uri="{FF2B5EF4-FFF2-40B4-BE49-F238E27FC236}">
                  <a16:creationId xmlns:a16="http://schemas.microsoft.com/office/drawing/2014/main" id="{2E1D8336-8672-64C7-4EC9-13274145FB5C}"/>
                </a:ext>
              </a:extLst>
            </p:cNvPr>
            <p:cNvSpPr/>
            <p:nvPr/>
          </p:nvSpPr>
          <p:spPr>
            <a:xfrm>
              <a:off x="4378632" y="43992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21" y="0"/>
                  </a:moveTo>
                  <a:cubicBezTo>
                    <a:pt x="187" y="0"/>
                    <a:pt x="152" y="10"/>
                    <a:pt x="119" y="30"/>
                  </a:cubicBezTo>
                  <a:cubicBezTo>
                    <a:pt x="24" y="78"/>
                    <a:pt x="0" y="197"/>
                    <a:pt x="60" y="292"/>
                  </a:cubicBezTo>
                  <a:lnTo>
                    <a:pt x="358" y="792"/>
                  </a:lnTo>
                  <a:cubicBezTo>
                    <a:pt x="393" y="851"/>
                    <a:pt x="453" y="887"/>
                    <a:pt x="524" y="887"/>
                  </a:cubicBezTo>
                  <a:cubicBezTo>
                    <a:pt x="548" y="887"/>
                    <a:pt x="584" y="863"/>
                    <a:pt x="608" y="851"/>
                  </a:cubicBezTo>
                  <a:cubicBezTo>
                    <a:pt x="691" y="792"/>
                    <a:pt x="715" y="673"/>
                    <a:pt x="667" y="601"/>
                  </a:cubicBezTo>
                  <a:lnTo>
                    <a:pt x="369" y="89"/>
                  </a:lnTo>
                  <a:cubicBezTo>
                    <a:pt x="346" y="35"/>
                    <a:pt x="286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43;p19">
              <a:extLst>
                <a:ext uri="{FF2B5EF4-FFF2-40B4-BE49-F238E27FC236}">
                  <a16:creationId xmlns:a16="http://schemas.microsoft.com/office/drawing/2014/main" id="{99B42528-B0CF-1CDE-881C-05A7822E9CE1}"/>
                </a:ext>
              </a:extLst>
            </p:cNvPr>
            <p:cNvSpPr/>
            <p:nvPr/>
          </p:nvSpPr>
          <p:spPr>
            <a:xfrm>
              <a:off x="4426264" y="4351851"/>
              <a:ext cx="29532" cy="21117"/>
            </a:xfrm>
            <a:custGeom>
              <a:avLst/>
              <a:gdLst/>
              <a:ahLst/>
              <a:cxnLst/>
              <a:rect l="l" t="t" r="r" b="b"/>
              <a:pathLst>
                <a:path w="930" h="665" extrusionOk="0">
                  <a:moveTo>
                    <a:pt x="215" y="0"/>
                  </a:moveTo>
                  <a:cubicBezTo>
                    <a:pt x="152" y="0"/>
                    <a:pt x="89" y="32"/>
                    <a:pt x="48" y="81"/>
                  </a:cubicBezTo>
                  <a:cubicBezTo>
                    <a:pt x="1" y="177"/>
                    <a:pt x="36" y="272"/>
                    <a:pt x="108" y="331"/>
                  </a:cubicBezTo>
                  <a:lnTo>
                    <a:pt x="608" y="629"/>
                  </a:lnTo>
                  <a:cubicBezTo>
                    <a:pt x="643" y="653"/>
                    <a:pt x="667" y="665"/>
                    <a:pt x="703" y="665"/>
                  </a:cubicBezTo>
                  <a:cubicBezTo>
                    <a:pt x="763" y="665"/>
                    <a:pt x="822" y="629"/>
                    <a:pt x="870" y="569"/>
                  </a:cubicBezTo>
                  <a:cubicBezTo>
                    <a:pt x="929" y="486"/>
                    <a:pt x="893" y="367"/>
                    <a:pt x="810" y="319"/>
                  </a:cubicBezTo>
                  <a:lnTo>
                    <a:pt x="298" y="22"/>
                  </a:lnTo>
                  <a:cubicBezTo>
                    <a:pt x="272" y="7"/>
                    <a:pt x="244" y="0"/>
                    <a:pt x="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44;p19">
              <a:extLst>
                <a:ext uri="{FF2B5EF4-FFF2-40B4-BE49-F238E27FC236}">
                  <a16:creationId xmlns:a16="http://schemas.microsoft.com/office/drawing/2014/main" id="{2DE54CFD-CE27-6F8B-42E9-CBCD69F4B0AC}"/>
                </a:ext>
              </a:extLst>
            </p:cNvPr>
            <p:cNvSpPr/>
            <p:nvPr/>
          </p:nvSpPr>
          <p:spPr>
            <a:xfrm>
              <a:off x="4186196" y="4213463"/>
              <a:ext cx="29500" cy="21117"/>
            </a:xfrm>
            <a:custGeom>
              <a:avLst/>
              <a:gdLst/>
              <a:ahLst/>
              <a:cxnLst/>
              <a:rect l="l" t="t" r="r" b="b"/>
              <a:pathLst>
                <a:path w="929" h="665" extrusionOk="0">
                  <a:moveTo>
                    <a:pt x="214" y="0"/>
                  </a:moveTo>
                  <a:cubicBezTo>
                    <a:pt x="152" y="0"/>
                    <a:pt x="89" y="33"/>
                    <a:pt x="48" y="82"/>
                  </a:cubicBezTo>
                  <a:cubicBezTo>
                    <a:pt x="0" y="165"/>
                    <a:pt x="36" y="272"/>
                    <a:pt x="107" y="332"/>
                  </a:cubicBezTo>
                  <a:lnTo>
                    <a:pt x="619" y="629"/>
                  </a:lnTo>
                  <a:cubicBezTo>
                    <a:pt x="643" y="641"/>
                    <a:pt x="667" y="665"/>
                    <a:pt x="703" y="665"/>
                  </a:cubicBezTo>
                  <a:cubicBezTo>
                    <a:pt x="762" y="665"/>
                    <a:pt x="822" y="629"/>
                    <a:pt x="869" y="570"/>
                  </a:cubicBezTo>
                  <a:cubicBezTo>
                    <a:pt x="929" y="463"/>
                    <a:pt x="893" y="367"/>
                    <a:pt x="810" y="320"/>
                  </a:cubicBezTo>
                  <a:lnTo>
                    <a:pt x="298" y="22"/>
                  </a:lnTo>
                  <a:cubicBezTo>
                    <a:pt x="272" y="7"/>
                    <a:pt x="243" y="0"/>
                    <a:pt x="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45;p19">
              <a:extLst>
                <a:ext uri="{FF2B5EF4-FFF2-40B4-BE49-F238E27FC236}">
                  <a16:creationId xmlns:a16="http://schemas.microsoft.com/office/drawing/2014/main" id="{D1158D76-9BBC-3507-1B8C-6179F24EB0D7}"/>
                </a:ext>
              </a:extLst>
            </p:cNvPr>
            <p:cNvSpPr/>
            <p:nvPr/>
          </p:nvSpPr>
          <p:spPr>
            <a:xfrm>
              <a:off x="4425883" y="4213590"/>
              <a:ext cx="29913" cy="21371"/>
            </a:xfrm>
            <a:custGeom>
              <a:avLst/>
              <a:gdLst/>
              <a:ahLst/>
              <a:cxnLst/>
              <a:rect l="l" t="t" r="r" b="b"/>
              <a:pathLst>
                <a:path w="942" h="673" extrusionOk="0">
                  <a:moveTo>
                    <a:pt x="725" y="0"/>
                  </a:moveTo>
                  <a:cubicBezTo>
                    <a:pt x="693" y="0"/>
                    <a:pt x="660" y="10"/>
                    <a:pt x="632" y="30"/>
                  </a:cubicBezTo>
                  <a:lnTo>
                    <a:pt x="120" y="328"/>
                  </a:lnTo>
                  <a:cubicBezTo>
                    <a:pt x="36" y="375"/>
                    <a:pt x="1" y="494"/>
                    <a:pt x="60" y="578"/>
                  </a:cubicBezTo>
                  <a:cubicBezTo>
                    <a:pt x="96" y="637"/>
                    <a:pt x="155" y="673"/>
                    <a:pt x="227" y="673"/>
                  </a:cubicBezTo>
                  <a:cubicBezTo>
                    <a:pt x="251" y="673"/>
                    <a:pt x="286" y="661"/>
                    <a:pt x="310" y="637"/>
                  </a:cubicBezTo>
                  <a:lnTo>
                    <a:pt x="822" y="340"/>
                  </a:lnTo>
                  <a:cubicBezTo>
                    <a:pt x="905" y="280"/>
                    <a:pt x="941" y="161"/>
                    <a:pt x="882" y="89"/>
                  </a:cubicBezTo>
                  <a:cubicBezTo>
                    <a:pt x="850" y="35"/>
                    <a:pt x="788" y="0"/>
                    <a:pt x="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46;p19">
              <a:extLst>
                <a:ext uri="{FF2B5EF4-FFF2-40B4-BE49-F238E27FC236}">
                  <a16:creationId xmlns:a16="http://schemas.microsoft.com/office/drawing/2014/main" id="{C627ACB8-5FDC-9273-8120-09E93666D739}"/>
                </a:ext>
              </a:extLst>
            </p:cNvPr>
            <p:cNvSpPr/>
            <p:nvPr/>
          </p:nvSpPr>
          <p:spPr>
            <a:xfrm>
              <a:off x="4186196" y="4351978"/>
              <a:ext cx="29500" cy="21371"/>
            </a:xfrm>
            <a:custGeom>
              <a:avLst/>
              <a:gdLst/>
              <a:ahLst/>
              <a:cxnLst/>
              <a:rect l="l" t="t" r="r" b="b"/>
              <a:pathLst>
                <a:path w="929" h="673" extrusionOk="0">
                  <a:moveTo>
                    <a:pt x="725" y="0"/>
                  </a:moveTo>
                  <a:cubicBezTo>
                    <a:pt x="692" y="0"/>
                    <a:pt x="660" y="9"/>
                    <a:pt x="631" y="30"/>
                  </a:cubicBezTo>
                  <a:lnTo>
                    <a:pt x="119" y="327"/>
                  </a:lnTo>
                  <a:cubicBezTo>
                    <a:pt x="36" y="375"/>
                    <a:pt x="0" y="494"/>
                    <a:pt x="60" y="589"/>
                  </a:cubicBezTo>
                  <a:cubicBezTo>
                    <a:pt x="95" y="649"/>
                    <a:pt x="155" y="673"/>
                    <a:pt x="226" y="673"/>
                  </a:cubicBezTo>
                  <a:cubicBezTo>
                    <a:pt x="262" y="673"/>
                    <a:pt x="286" y="661"/>
                    <a:pt x="322" y="649"/>
                  </a:cubicBezTo>
                  <a:lnTo>
                    <a:pt x="822" y="351"/>
                  </a:lnTo>
                  <a:cubicBezTo>
                    <a:pt x="893" y="292"/>
                    <a:pt x="929" y="173"/>
                    <a:pt x="881" y="89"/>
                  </a:cubicBezTo>
                  <a:cubicBezTo>
                    <a:pt x="850" y="34"/>
                    <a:pt x="787" y="0"/>
                    <a:pt x="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60865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solidFill>
                  <a:schemeClr val="accent1"/>
                </a:solidFill>
              </a:rPr>
              <a:t>&lt;/ </a:t>
            </a:r>
            <a:r>
              <a:rPr lang="en" dirty="0" err="1"/>
              <a:t>Expressões</a:t>
            </a:r>
            <a:r>
              <a:rPr lang="en" dirty="0"/>
              <a:t> e </a:t>
            </a:r>
            <a:r>
              <a:rPr lang="en" dirty="0" err="1"/>
              <a:t>Operadores</a:t>
            </a:r>
            <a:endParaRPr dirty="0" err="1"/>
          </a:p>
        </p:txBody>
      </p:sp>
      <p:grpSp>
        <p:nvGrpSpPr>
          <p:cNvPr id="179" name="Google Shape;179;p18"/>
          <p:cNvGrpSpPr/>
          <p:nvPr/>
        </p:nvGrpSpPr>
        <p:grpSpPr>
          <a:xfrm>
            <a:off x="2341096" y="1476543"/>
            <a:ext cx="3742585" cy="733762"/>
            <a:chOff x="5104932" y="1661089"/>
            <a:chExt cx="3196059" cy="733762"/>
          </a:xfrm>
        </p:grpSpPr>
        <p:sp>
          <p:nvSpPr>
            <p:cNvPr id="180" name="Google Shape;180;p18"/>
            <p:cNvSpPr txBox="1"/>
            <p:nvPr/>
          </p:nvSpPr>
          <p:spPr>
            <a:xfrm>
              <a:off x="5104932" y="1661089"/>
              <a:ext cx="2658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err="1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Comparação</a:t>
              </a:r>
              <a:endParaRPr sz="2200" dirty="0" err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181" name="Google Shape;181;p18"/>
            <p:cNvSpPr txBox="1"/>
            <p:nvPr/>
          </p:nvSpPr>
          <p:spPr>
            <a:xfrm>
              <a:off x="5642391" y="1937651"/>
              <a:ext cx="2658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en" sz="1200" dirty="0" err="1">
                  <a:solidFill>
                    <a:schemeClr val="dk1"/>
                  </a:solidFill>
                  <a:latin typeface="Source Code Pro"/>
                  <a:ea typeface="Source Code Pro"/>
                </a:rPr>
                <a:t>Compara</a:t>
              </a:r>
              <a:r>
                <a:rPr lang="en" sz="1200" dirty="0">
                  <a:solidFill>
                    <a:schemeClr val="dk1"/>
                  </a:solidFill>
                  <a:latin typeface="Source Code Pro"/>
                  <a:ea typeface="Source Code Pro"/>
                </a:rPr>
                <a:t> </a:t>
              </a:r>
              <a:r>
                <a:rPr lang="en" sz="1200" dirty="0" err="1">
                  <a:solidFill>
                    <a:schemeClr val="dk1"/>
                  </a:solidFill>
                  <a:latin typeface="Source Code Pro"/>
                  <a:ea typeface="Source Code Pro"/>
                </a:rPr>
                <a:t>os</a:t>
              </a:r>
              <a:r>
                <a:rPr lang="en" sz="1200" dirty="0">
                  <a:solidFill>
                    <a:schemeClr val="dk1"/>
                  </a:solidFill>
                  <a:latin typeface="Source Code Pro"/>
                  <a:ea typeface="Source Code Pro"/>
                </a:rPr>
                <a:t> </a:t>
              </a:r>
              <a:r>
                <a:rPr lang="en" sz="1200" dirty="0" err="1">
                  <a:solidFill>
                    <a:schemeClr val="dk1"/>
                  </a:solidFill>
                  <a:latin typeface="Source Code Pro"/>
                  <a:ea typeface="Source Code Pro"/>
                </a:rPr>
                <a:t>valores</a:t>
              </a:r>
              <a:r>
                <a:rPr lang="en" sz="1200" dirty="0">
                  <a:solidFill>
                    <a:schemeClr val="dk1"/>
                  </a:solidFill>
                  <a:latin typeface="Source Code Pro"/>
                  <a:ea typeface="Source Code Pro"/>
                </a:rPr>
                <a:t> </a:t>
              </a:r>
              <a:r>
                <a:rPr lang="en" sz="1200" dirty="0" err="1">
                  <a:solidFill>
                    <a:schemeClr val="dk1"/>
                  </a:solidFill>
                  <a:latin typeface="Source Code Pro"/>
                  <a:ea typeface="Source Code Pro"/>
                </a:rPr>
                <a:t>os</a:t>
              </a:r>
              <a:r>
                <a:rPr lang="en" sz="1200" dirty="0">
                  <a:solidFill>
                    <a:schemeClr val="dk1"/>
                  </a:solidFill>
                  <a:latin typeface="Source Code Pro"/>
                  <a:ea typeface="Source Code Pro"/>
                </a:rPr>
                <a:t> </a:t>
              </a:r>
              <a:r>
                <a:rPr lang="en" sz="1200" dirty="0" err="1">
                  <a:solidFill>
                    <a:schemeClr val="dk1"/>
                  </a:solidFill>
                  <a:latin typeface="Source Code Pro"/>
                  <a:ea typeface="Source Code Pro"/>
                </a:rPr>
                <a:t>valores</a:t>
              </a:r>
              <a:r>
                <a:rPr lang="en" sz="1200" dirty="0">
                  <a:solidFill>
                    <a:schemeClr val="dk1"/>
                  </a:solidFill>
                  <a:latin typeface="Source Code Pro"/>
                  <a:ea typeface="Source Code Pro"/>
                </a:rPr>
                <a:t> </a:t>
              </a:r>
              <a:r>
                <a:rPr lang="en" sz="1200" dirty="0" err="1">
                  <a:solidFill>
                    <a:schemeClr val="dk1"/>
                  </a:solidFill>
                  <a:latin typeface="Source Code Pro"/>
                  <a:ea typeface="Source Code Pro"/>
                </a:rPr>
                <a:t>numéricos</a:t>
              </a:r>
              <a:r>
                <a:rPr lang="en" sz="1200" dirty="0">
                  <a:solidFill>
                    <a:schemeClr val="dk1"/>
                  </a:solidFill>
                  <a:latin typeface="Source Code Pro"/>
                  <a:ea typeface="Source Code Pro"/>
                </a:rPr>
                <a:t>:</a:t>
              </a:r>
            </a:p>
          </p:txBody>
        </p:sp>
      </p:grpSp>
      <p:pic>
        <p:nvPicPr>
          <p:cNvPr id="3" name="Imagem 2" descr="Tabela&#10;&#10;Descrição gerada automaticamente">
            <a:extLst>
              <a:ext uri="{FF2B5EF4-FFF2-40B4-BE49-F238E27FC236}">
                <a16:creationId xmlns:a16="http://schemas.microsoft.com/office/drawing/2014/main" id="{F62BE00D-BA8C-5C6A-0416-AFF7FFB0E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20" y="2363951"/>
            <a:ext cx="4399826" cy="1963712"/>
          </a:xfrm>
          <a:prstGeom prst="rect">
            <a:avLst/>
          </a:prstGeom>
        </p:spPr>
      </p:pic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9FE9B5FF-4995-CC3E-EFE9-9AD2C68559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4273" y="2361331"/>
            <a:ext cx="2945756" cy="1954480"/>
          </a:xfrm>
          <a:prstGeom prst="rect">
            <a:avLst/>
          </a:prstGeom>
        </p:spPr>
      </p:pic>
      <p:grpSp>
        <p:nvGrpSpPr>
          <p:cNvPr id="18" name="Google Shape;234;p19">
            <a:extLst>
              <a:ext uri="{FF2B5EF4-FFF2-40B4-BE49-F238E27FC236}">
                <a16:creationId xmlns:a16="http://schemas.microsoft.com/office/drawing/2014/main" id="{0AC120D0-CB5F-AD71-D42E-8A5BDB6C2E07}"/>
              </a:ext>
            </a:extLst>
          </p:cNvPr>
          <p:cNvGrpSpPr/>
          <p:nvPr/>
        </p:nvGrpSpPr>
        <p:grpSpPr>
          <a:xfrm>
            <a:off x="2546674" y="4419246"/>
            <a:ext cx="344065" cy="368644"/>
            <a:chOff x="4149138" y="4121151"/>
            <a:chExt cx="344065" cy="368644"/>
          </a:xfrm>
        </p:grpSpPr>
        <p:sp>
          <p:nvSpPr>
            <p:cNvPr id="6" name="Google Shape;235;p19">
              <a:extLst>
                <a:ext uri="{FF2B5EF4-FFF2-40B4-BE49-F238E27FC236}">
                  <a16:creationId xmlns:a16="http://schemas.microsoft.com/office/drawing/2014/main" id="{C158D8D7-6D5A-8BD7-4D22-A198C0CBA590}"/>
                </a:ext>
              </a:extLst>
            </p:cNvPr>
            <p:cNvSpPr/>
            <p:nvPr/>
          </p:nvSpPr>
          <p:spPr>
            <a:xfrm>
              <a:off x="4205853" y="4182724"/>
              <a:ext cx="225746" cy="307071"/>
            </a:xfrm>
            <a:custGeom>
              <a:avLst/>
              <a:gdLst/>
              <a:ahLst/>
              <a:cxnLst/>
              <a:rect l="l" t="t" r="r" b="b"/>
              <a:pathLst>
                <a:path w="7109" h="9670" extrusionOk="0">
                  <a:moveTo>
                    <a:pt x="3643" y="359"/>
                  </a:moveTo>
                  <a:cubicBezTo>
                    <a:pt x="4417" y="359"/>
                    <a:pt x="5132" y="645"/>
                    <a:pt x="5703" y="1157"/>
                  </a:cubicBezTo>
                  <a:cubicBezTo>
                    <a:pt x="6358" y="1752"/>
                    <a:pt x="6751" y="2597"/>
                    <a:pt x="6751" y="3478"/>
                  </a:cubicBezTo>
                  <a:cubicBezTo>
                    <a:pt x="6739" y="4074"/>
                    <a:pt x="6572" y="4669"/>
                    <a:pt x="6251" y="5157"/>
                  </a:cubicBezTo>
                  <a:cubicBezTo>
                    <a:pt x="5929" y="5645"/>
                    <a:pt x="5489" y="6038"/>
                    <a:pt x="4953" y="6288"/>
                  </a:cubicBezTo>
                  <a:cubicBezTo>
                    <a:pt x="4620" y="6431"/>
                    <a:pt x="4417" y="6776"/>
                    <a:pt x="4417" y="7146"/>
                  </a:cubicBezTo>
                  <a:lnTo>
                    <a:pt x="4417" y="7360"/>
                  </a:lnTo>
                  <a:lnTo>
                    <a:pt x="2834" y="7360"/>
                  </a:lnTo>
                  <a:lnTo>
                    <a:pt x="2834" y="7146"/>
                  </a:lnTo>
                  <a:cubicBezTo>
                    <a:pt x="2834" y="6776"/>
                    <a:pt x="2631" y="6455"/>
                    <a:pt x="2298" y="6288"/>
                  </a:cubicBezTo>
                  <a:cubicBezTo>
                    <a:pt x="1084" y="5705"/>
                    <a:pt x="381" y="4407"/>
                    <a:pt x="548" y="3074"/>
                  </a:cubicBezTo>
                  <a:cubicBezTo>
                    <a:pt x="726" y="1669"/>
                    <a:pt x="1869" y="526"/>
                    <a:pt x="3286" y="383"/>
                  </a:cubicBezTo>
                  <a:cubicBezTo>
                    <a:pt x="3405" y="359"/>
                    <a:pt x="3524" y="359"/>
                    <a:pt x="3643" y="359"/>
                  </a:cubicBezTo>
                  <a:close/>
                  <a:moveTo>
                    <a:pt x="4417" y="7729"/>
                  </a:moveTo>
                  <a:lnTo>
                    <a:pt x="4417" y="8324"/>
                  </a:lnTo>
                  <a:cubicBezTo>
                    <a:pt x="4417" y="8443"/>
                    <a:pt x="4322" y="8539"/>
                    <a:pt x="4203" y="8539"/>
                  </a:cubicBezTo>
                  <a:lnTo>
                    <a:pt x="3048" y="8539"/>
                  </a:lnTo>
                  <a:cubicBezTo>
                    <a:pt x="2929" y="8539"/>
                    <a:pt x="2834" y="8443"/>
                    <a:pt x="2834" y="8324"/>
                  </a:cubicBezTo>
                  <a:lnTo>
                    <a:pt x="2834" y="7729"/>
                  </a:lnTo>
                  <a:close/>
                  <a:moveTo>
                    <a:pt x="4024" y="8896"/>
                  </a:moveTo>
                  <a:lnTo>
                    <a:pt x="4024" y="9098"/>
                  </a:lnTo>
                  <a:cubicBezTo>
                    <a:pt x="4024" y="9217"/>
                    <a:pt x="3941" y="9313"/>
                    <a:pt x="3822" y="9313"/>
                  </a:cubicBezTo>
                  <a:lnTo>
                    <a:pt x="3429" y="9313"/>
                  </a:lnTo>
                  <a:cubicBezTo>
                    <a:pt x="3310" y="9313"/>
                    <a:pt x="3227" y="9217"/>
                    <a:pt x="3227" y="9098"/>
                  </a:cubicBezTo>
                  <a:lnTo>
                    <a:pt x="3227" y="8896"/>
                  </a:lnTo>
                  <a:close/>
                  <a:moveTo>
                    <a:pt x="3658" y="1"/>
                  </a:moveTo>
                  <a:cubicBezTo>
                    <a:pt x="3519" y="1"/>
                    <a:pt x="3379" y="9"/>
                    <a:pt x="3239" y="26"/>
                  </a:cubicBezTo>
                  <a:cubicBezTo>
                    <a:pt x="1667" y="204"/>
                    <a:pt x="381" y="1466"/>
                    <a:pt x="191" y="3026"/>
                  </a:cubicBezTo>
                  <a:cubicBezTo>
                    <a:pt x="0" y="4526"/>
                    <a:pt x="786" y="5979"/>
                    <a:pt x="2155" y="6610"/>
                  </a:cubicBezTo>
                  <a:cubicBezTo>
                    <a:pt x="2358" y="6705"/>
                    <a:pt x="2477" y="6931"/>
                    <a:pt x="2477" y="7146"/>
                  </a:cubicBezTo>
                  <a:lnTo>
                    <a:pt x="2477" y="8324"/>
                  </a:lnTo>
                  <a:cubicBezTo>
                    <a:pt x="2477" y="8574"/>
                    <a:pt x="2643" y="8789"/>
                    <a:pt x="2870" y="8860"/>
                  </a:cubicBezTo>
                  <a:lnTo>
                    <a:pt x="2870" y="9098"/>
                  </a:lnTo>
                  <a:cubicBezTo>
                    <a:pt x="2870" y="9408"/>
                    <a:pt x="3120" y="9670"/>
                    <a:pt x="3429" y="9670"/>
                  </a:cubicBezTo>
                  <a:lnTo>
                    <a:pt x="3822" y="9670"/>
                  </a:lnTo>
                  <a:cubicBezTo>
                    <a:pt x="4132" y="9670"/>
                    <a:pt x="4382" y="9408"/>
                    <a:pt x="4382" y="9098"/>
                  </a:cubicBezTo>
                  <a:lnTo>
                    <a:pt x="4382" y="8860"/>
                  </a:lnTo>
                  <a:cubicBezTo>
                    <a:pt x="4608" y="8789"/>
                    <a:pt x="4775" y="8574"/>
                    <a:pt x="4775" y="8324"/>
                  </a:cubicBezTo>
                  <a:lnTo>
                    <a:pt x="4775" y="7146"/>
                  </a:lnTo>
                  <a:cubicBezTo>
                    <a:pt x="4775" y="6931"/>
                    <a:pt x="4906" y="6717"/>
                    <a:pt x="5096" y="6610"/>
                  </a:cubicBezTo>
                  <a:cubicBezTo>
                    <a:pt x="5691" y="6336"/>
                    <a:pt x="6191" y="5895"/>
                    <a:pt x="6549" y="5348"/>
                  </a:cubicBezTo>
                  <a:cubicBezTo>
                    <a:pt x="6906" y="4788"/>
                    <a:pt x="7096" y="4133"/>
                    <a:pt x="7096" y="3455"/>
                  </a:cubicBezTo>
                  <a:cubicBezTo>
                    <a:pt x="7108" y="2490"/>
                    <a:pt x="6680" y="1538"/>
                    <a:pt x="5953" y="883"/>
                  </a:cubicBezTo>
                  <a:cubicBezTo>
                    <a:pt x="5309" y="310"/>
                    <a:pt x="4506" y="1"/>
                    <a:pt x="3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36;p19">
              <a:extLst>
                <a:ext uri="{FF2B5EF4-FFF2-40B4-BE49-F238E27FC236}">
                  <a16:creationId xmlns:a16="http://schemas.microsoft.com/office/drawing/2014/main" id="{6F3A20A6-7439-31E3-ABF3-BECDB4517E42}"/>
                </a:ext>
              </a:extLst>
            </p:cNvPr>
            <p:cNvSpPr/>
            <p:nvPr/>
          </p:nvSpPr>
          <p:spPr>
            <a:xfrm>
              <a:off x="4444777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80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5"/>
                    <a:pt x="72" y="358"/>
                    <a:pt x="180" y="358"/>
                  </a:cubicBezTo>
                  <a:lnTo>
                    <a:pt x="1346" y="358"/>
                  </a:lnTo>
                  <a:cubicBezTo>
                    <a:pt x="1442" y="358"/>
                    <a:pt x="1525" y="275"/>
                    <a:pt x="1525" y="179"/>
                  </a:cubicBezTo>
                  <a:cubicBezTo>
                    <a:pt x="1525" y="72"/>
                    <a:pt x="1430" y="1"/>
                    <a:pt x="1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37;p19">
              <a:extLst>
                <a:ext uri="{FF2B5EF4-FFF2-40B4-BE49-F238E27FC236}">
                  <a16:creationId xmlns:a16="http://schemas.microsoft.com/office/drawing/2014/main" id="{AA322491-01BA-1CB6-7A87-3F9BE7730BE1}"/>
                </a:ext>
              </a:extLst>
            </p:cNvPr>
            <p:cNvSpPr/>
            <p:nvPr/>
          </p:nvSpPr>
          <p:spPr>
            <a:xfrm>
              <a:off x="4149138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334" y="358"/>
                  </a:lnTo>
                  <a:cubicBezTo>
                    <a:pt x="1441" y="358"/>
                    <a:pt x="1512" y="275"/>
                    <a:pt x="1512" y="179"/>
                  </a:cubicBezTo>
                  <a:cubicBezTo>
                    <a:pt x="1524" y="72"/>
                    <a:pt x="1441" y="1"/>
                    <a:pt x="1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38;p19">
              <a:extLst>
                <a:ext uri="{FF2B5EF4-FFF2-40B4-BE49-F238E27FC236}">
                  <a16:creationId xmlns:a16="http://schemas.microsoft.com/office/drawing/2014/main" id="{A6421FB0-71B4-D7FF-CAF3-D0F22EA8386A}"/>
                </a:ext>
              </a:extLst>
            </p:cNvPr>
            <p:cNvSpPr/>
            <p:nvPr/>
          </p:nvSpPr>
          <p:spPr>
            <a:xfrm>
              <a:off x="4315471" y="4121151"/>
              <a:ext cx="11400" cy="48045"/>
            </a:xfrm>
            <a:custGeom>
              <a:avLst/>
              <a:gdLst/>
              <a:ahLst/>
              <a:cxnLst/>
              <a:rect l="l" t="t" r="r" b="b"/>
              <a:pathLst>
                <a:path w="359" h="1513" extrusionOk="0">
                  <a:moveTo>
                    <a:pt x="180" y="0"/>
                  </a:moveTo>
                  <a:cubicBezTo>
                    <a:pt x="72" y="0"/>
                    <a:pt x="1" y="72"/>
                    <a:pt x="1" y="179"/>
                  </a:cubicBezTo>
                  <a:lnTo>
                    <a:pt x="1" y="1334"/>
                  </a:lnTo>
                  <a:cubicBezTo>
                    <a:pt x="1" y="1441"/>
                    <a:pt x="72" y="1512"/>
                    <a:pt x="180" y="1512"/>
                  </a:cubicBezTo>
                  <a:cubicBezTo>
                    <a:pt x="275" y="1512"/>
                    <a:pt x="358" y="1441"/>
                    <a:pt x="358" y="1334"/>
                  </a:cubicBezTo>
                  <a:lnTo>
                    <a:pt x="358" y="179"/>
                  </a:lnTo>
                  <a:cubicBezTo>
                    <a:pt x="358" y="72"/>
                    <a:pt x="275" y="0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39;p19">
              <a:extLst>
                <a:ext uri="{FF2B5EF4-FFF2-40B4-BE49-F238E27FC236}">
                  <a16:creationId xmlns:a16="http://schemas.microsoft.com/office/drawing/2014/main" id="{80216B6B-3CD5-6C5A-B6EC-49E73DA3E1D7}"/>
                </a:ext>
              </a:extLst>
            </p:cNvPr>
            <p:cNvSpPr/>
            <p:nvPr/>
          </p:nvSpPr>
          <p:spPr>
            <a:xfrm>
              <a:off x="4378632" y="4159575"/>
              <a:ext cx="22705" cy="27754"/>
            </a:xfrm>
            <a:custGeom>
              <a:avLst/>
              <a:gdLst/>
              <a:ahLst/>
              <a:cxnLst/>
              <a:rect l="l" t="t" r="r" b="b"/>
              <a:pathLst>
                <a:path w="715" h="874" extrusionOk="0">
                  <a:moveTo>
                    <a:pt x="513" y="0"/>
                  </a:moveTo>
                  <a:cubicBezTo>
                    <a:pt x="451" y="0"/>
                    <a:pt x="387" y="27"/>
                    <a:pt x="346" y="76"/>
                  </a:cubicBezTo>
                  <a:lnTo>
                    <a:pt x="48" y="588"/>
                  </a:lnTo>
                  <a:cubicBezTo>
                    <a:pt x="0" y="671"/>
                    <a:pt x="24" y="778"/>
                    <a:pt x="107" y="838"/>
                  </a:cubicBezTo>
                  <a:cubicBezTo>
                    <a:pt x="131" y="850"/>
                    <a:pt x="167" y="874"/>
                    <a:pt x="191" y="874"/>
                  </a:cubicBezTo>
                  <a:cubicBezTo>
                    <a:pt x="250" y="874"/>
                    <a:pt x="310" y="838"/>
                    <a:pt x="358" y="778"/>
                  </a:cubicBezTo>
                  <a:lnTo>
                    <a:pt x="655" y="278"/>
                  </a:lnTo>
                  <a:cubicBezTo>
                    <a:pt x="715" y="171"/>
                    <a:pt x="691" y="64"/>
                    <a:pt x="596" y="16"/>
                  </a:cubicBezTo>
                  <a:cubicBezTo>
                    <a:pt x="570" y="5"/>
                    <a:pt x="542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40;p19">
              <a:extLst>
                <a:ext uri="{FF2B5EF4-FFF2-40B4-BE49-F238E27FC236}">
                  <a16:creationId xmlns:a16="http://schemas.microsoft.com/office/drawing/2014/main" id="{F00B5F5D-262D-B74C-683B-9DE29ED5216F}"/>
                </a:ext>
              </a:extLst>
            </p:cNvPr>
            <p:cNvSpPr/>
            <p:nvPr/>
          </p:nvSpPr>
          <p:spPr>
            <a:xfrm>
              <a:off x="4240243" y="4399103"/>
              <a:ext cx="22705" cy="27563"/>
            </a:xfrm>
            <a:custGeom>
              <a:avLst/>
              <a:gdLst/>
              <a:ahLst/>
              <a:cxnLst/>
              <a:rect l="l" t="t" r="r" b="b"/>
              <a:pathLst>
                <a:path w="715" h="868" extrusionOk="0">
                  <a:moveTo>
                    <a:pt x="507" y="0"/>
                  </a:moveTo>
                  <a:cubicBezTo>
                    <a:pt x="444" y="0"/>
                    <a:pt x="387" y="33"/>
                    <a:pt x="346" y="82"/>
                  </a:cubicBezTo>
                  <a:lnTo>
                    <a:pt x="48" y="594"/>
                  </a:lnTo>
                  <a:cubicBezTo>
                    <a:pt x="1" y="677"/>
                    <a:pt x="24" y="784"/>
                    <a:pt x="108" y="844"/>
                  </a:cubicBezTo>
                  <a:cubicBezTo>
                    <a:pt x="132" y="855"/>
                    <a:pt x="155" y="867"/>
                    <a:pt x="191" y="867"/>
                  </a:cubicBezTo>
                  <a:cubicBezTo>
                    <a:pt x="251" y="867"/>
                    <a:pt x="310" y="844"/>
                    <a:pt x="358" y="784"/>
                  </a:cubicBezTo>
                  <a:lnTo>
                    <a:pt x="655" y="272"/>
                  </a:lnTo>
                  <a:cubicBezTo>
                    <a:pt x="715" y="189"/>
                    <a:pt x="679" y="82"/>
                    <a:pt x="596" y="22"/>
                  </a:cubicBezTo>
                  <a:cubicBezTo>
                    <a:pt x="566" y="7"/>
                    <a:pt x="536" y="0"/>
                    <a:pt x="5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41;p19">
              <a:extLst>
                <a:ext uri="{FF2B5EF4-FFF2-40B4-BE49-F238E27FC236}">
                  <a16:creationId xmlns:a16="http://schemas.microsoft.com/office/drawing/2014/main" id="{CF91C04F-438C-7651-3953-81ECA3802BD2}"/>
                </a:ext>
              </a:extLst>
            </p:cNvPr>
            <p:cNvSpPr/>
            <p:nvPr/>
          </p:nvSpPr>
          <p:spPr>
            <a:xfrm>
              <a:off x="4240243" y="41591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13" y="1"/>
                  </a:moveTo>
                  <a:cubicBezTo>
                    <a:pt x="181" y="1"/>
                    <a:pt x="148" y="10"/>
                    <a:pt x="120" y="30"/>
                  </a:cubicBezTo>
                  <a:cubicBezTo>
                    <a:pt x="24" y="78"/>
                    <a:pt x="1" y="197"/>
                    <a:pt x="60" y="292"/>
                  </a:cubicBezTo>
                  <a:lnTo>
                    <a:pt x="358" y="792"/>
                  </a:lnTo>
                  <a:cubicBezTo>
                    <a:pt x="382" y="852"/>
                    <a:pt x="441" y="888"/>
                    <a:pt x="525" y="888"/>
                  </a:cubicBezTo>
                  <a:cubicBezTo>
                    <a:pt x="548" y="888"/>
                    <a:pt x="584" y="864"/>
                    <a:pt x="608" y="852"/>
                  </a:cubicBezTo>
                  <a:cubicBezTo>
                    <a:pt x="679" y="792"/>
                    <a:pt x="715" y="685"/>
                    <a:pt x="667" y="602"/>
                  </a:cubicBezTo>
                  <a:lnTo>
                    <a:pt x="370" y="90"/>
                  </a:lnTo>
                  <a:cubicBezTo>
                    <a:pt x="338" y="35"/>
                    <a:pt x="276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42;p19">
              <a:extLst>
                <a:ext uri="{FF2B5EF4-FFF2-40B4-BE49-F238E27FC236}">
                  <a16:creationId xmlns:a16="http://schemas.microsoft.com/office/drawing/2014/main" id="{D9E2943A-5760-83A4-3AC4-35E3417E45B8}"/>
                </a:ext>
              </a:extLst>
            </p:cNvPr>
            <p:cNvSpPr/>
            <p:nvPr/>
          </p:nvSpPr>
          <p:spPr>
            <a:xfrm>
              <a:off x="4378632" y="43992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21" y="0"/>
                  </a:moveTo>
                  <a:cubicBezTo>
                    <a:pt x="187" y="0"/>
                    <a:pt x="152" y="10"/>
                    <a:pt x="119" y="30"/>
                  </a:cubicBezTo>
                  <a:cubicBezTo>
                    <a:pt x="24" y="78"/>
                    <a:pt x="0" y="197"/>
                    <a:pt x="60" y="292"/>
                  </a:cubicBezTo>
                  <a:lnTo>
                    <a:pt x="358" y="792"/>
                  </a:lnTo>
                  <a:cubicBezTo>
                    <a:pt x="393" y="851"/>
                    <a:pt x="453" y="887"/>
                    <a:pt x="524" y="887"/>
                  </a:cubicBezTo>
                  <a:cubicBezTo>
                    <a:pt x="548" y="887"/>
                    <a:pt x="584" y="863"/>
                    <a:pt x="608" y="851"/>
                  </a:cubicBezTo>
                  <a:cubicBezTo>
                    <a:pt x="691" y="792"/>
                    <a:pt x="715" y="673"/>
                    <a:pt x="667" y="601"/>
                  </a:cubicBezTo>
                  <a:lnTo>
                    <a:pt x="369" y="89"/>
                  </a:lnTo>
                  <a:cubicBezTo>
                    <a:pt x="346" y="35"/>
                    <a:pt x="286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43;p19">
              <a:extLst>
                <a:ext uri="{FF2B5EF4-FFF2-40B4-BE49-F238E27FC236}">
                  <a16:creationId xmlns:a16="http://schemas.microsoft.com/office/drawing/2014/main" id="{B286D679-99B5-F996-A2C7-E51345E863FA}"/>
                </a:ext>
              </a:extLst>
            </p:cNvPr>
            <p:cNvSpPr/>
            <p:nvPr/>
          </p:nvSpPr>
          <p:spPr>
            <a:xfrm>
              <a:off x="4426264" y="4351851"/>
              <a:ext cx="29532" cy="21117"/>
            </a:xfrm>
            <a:custGeom>
              <a:avLst/>
              <a:gdLst/>
              <a:ahLst/>
              <a:cxnLst/>
              <a:rect l="l" t="t" r="r" b="b"/>
              <a:pathLst>
                <a:path w="930" h="665" extrusionOk="0">
                  <a:moveTo>
                    <a:pt x="215" y="0"/>
                  </a:moveTo>
                  <a:cubicBezTo>
                    <a:pt x="152" y="0"/>
                    <a:pt x="89" y="32"/>
                    <a:pt x="48" y="81"/>
                  </a:cubicBezTo>
                  <a:cubicBezTo>
                    <a:pt x="1" y="177"/>
                    <a:pt x="36" y="272"/>
                    <a:pt x="108" y="331"/>
                  </a:cubicBezTo>
                  <a:lnTo>
                    <a:pt x="608" y="629"/>
                  </a:lnTo>
                  <a:cubicBezTo>
                    <a:pt x="643" y="653"/>
                    <a:pt x="667" y="665"/>
                    <a:pt x="703" y="665"/>
                  </a:cubicBezTo>
                  <a:cubicBezTo>
                    <a:pt x="763" y="665"/>
                    <a:pt x="822" y="629"/>
                    <a:pt x="870" y="569"/>
                  </a:cubicBezTo>
                  <a:cubicBezTo>
                    <a:pt x="929" y="486"/>
                    <a:pt x="893" y="367"/>
                    <a:pt x="810" y="319"/>
                  </a:cubicBezTo>
                  <a:lnTo>
                    <a:pt x="298" y="22"/>
                  </a:lnTo>
                  <a:cubicBezTo>
                    <a:pt x="272" y="7"/>
                    <a:pt x="244" y="0"/>
                    <a:pt x="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44;p19">
              <a:extLst>
                <a:ext uri="{FF2B5EF4-FFF2-40B4-BE49-F238E27FC236}">
                  <a16:creationId xmlns:a16="http://schemas.microsoft.com/office/drawing/2014/main" id="{15D12C2C-7302-1FEF-C60E-CF0B5F927D74}"/>
                </a:ext>
              </a:extLst>
            </p:cNvPr>
            <p:cNvSpPr/>
            <p:nvPr/>
          </p:nvSpPr>
          <p:spPr>
            <a:xfrm>
              <a:off x="4186196" y="4213463"/>
              <a:ext cx="29500" cy="21117"/>
            </a:xfrm>
            <a:custGeom>
              <a:avLst/>
              <a:gdLst/>
              <a:ahLst/>
              <a:cxnLst/>
              <a:rect l="l" t="t" r="r" b="b"/>
              <a:pathLst>
                <a:path w="929" h="665" extrusionOk="0">
                  <a:moveTo>
                    <a:pt x="214" y="0"/>
                  </a:moveTo>
                  <a:cubicBezTo>
                    <a:pt x="152" y="0"/>
                    <a:pt x="89" y="33"/>
                    <a:pt x="48" y="82"/>
                  </a:cubicBezTo>
                  <a:cubicBezTo>
                    <a:pt x="0" y="165"/>
                    <a:pt x="36" y="272"/>
                    <a:pt x="107" y="332"/>
                  </a:cubicBezTo>
                  <a:lnTo>
                    <a:pt x="619" y="629"/>
                  </a:lnTo>
                  <a:cubicBezTo>
                    <a:pt x="643" y="641"/>
                    <a:pt x="667" y="665"/>
                    <a:pt x="703" y="665"/>
                  </a:cubicBezTo>
                  <a:cubicBezTo>
                    <a:pt x="762" y="665"/>
                    <a:pt x="822" y="629"/>
                    <a:pt x="869" y="570"/>
                  </a:cubicBezTo>
                  <a:cubicBezTo>
                    <a:pt x="929" y="463"/>
                    <a:pt x="893" y="367"/>
                    <a:pt x="810" y="320"/>
                  </a:cubicBezTo>
                  <a:lnTo>
                    <a:pt x="298" y="22"/>
                  </a:lnTo>
                  <a:cubicBezTo>
                    <a:pt x="272" y="7"/>
                    <a:pt x="243" y="0"/>
                    <a:pt x="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45;p19">
              <a:extLst>
                <a:ext uri="{FF2B5EF4-FFF2-40B4-BE49-F238E27FC236}">
                  <a16:creationId xmlns:a16="http://schemas.microsoft.com/office/drawing/2014/main" id="{7ED19601-A3AD-44BB-97EF-28A307425E8C}"/>
                </a:ext>
              </a:extLst>
            </p:cNvPr>
            <p:cNvSpPr/>
            <p:nvPr/>
          </p:nvSpPr>
          <p:spPr>
            <a:xfrm>
              <a:off x="4425883" y="4213590"/>
              <a:ext cx="29913" cy="21371"/>
            </a:xfrm>
            <a:custGeom>
              <a:avLst/>
              <a:gdLst/>
              <a:ahLst/>
              <a:cxnLst/>
              <a:rect l="l" t="t" r="r" b="b"/>
              <a:pathLst>
                <a:path w="942" h="673" extrusionOk="0">
                  <a:moveTo>
                    <a:pt x="725" y="0"/>
                  </a:moveTo>
                  <a:cubicBezTo>
                    <a:pt x="693" y="0"/>
                    <a:pt x="660" y="10"/>
                    <a:pt x="632" y="30"/>
                  </a:cubicBezTo>
                  <a:lnTo>
                    <a:pt x="120" y="328"/>
                  </a:lnTo>
                  <a:cubicBezTo>
                    <a:pt x="36" y="375"/>
                    <a:pt x="1" y="494"/>
                    <a:pt x="60" y="578"/>
                  </a:cubicBezTo>
                  <a:cubicBezTo>
                    <a:pt x="96" y="637"/>
                    <a:pt x="155" y="673"/>
                    <a:pt x="227" y="673"/>
                  </a:cubicBezTo>
                  <a:cubicBezTo>
                    <a:pt x="251" y="673"/>
                    <a:pt x="286" y="661"/>
                    <a:pt x="310" y="637"/>
                  </a:cubicBezTo>
                  <a:lnTo>
                    <a:pt x="822" y="340"/>
                  </a:lnTo>
                  <a:cubicBezTo>
                    <a:pt x="905" y="280"/>
                    <a:pt x="941" y="161"/>
                    <a:pt x="882" y="89"/>
                  </a:cubicBezTo>
                  <a:cubicBezTo>
                    <a:pt x="850" y="35"/>
                    <a:pt x="788" y="0"/>
                    <a:pt x="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46;p19">
              <a:extLst>
                <a:ext uri="{FF2B5EF4-FFF2-40B4-BE49-F238E27FC236}">
                  <a16:creationId xmlns:a16="http://schemas.microsoft.com/office/drawing/2014/main" id="{B45D925D-5265-8290-7B45-05347BF6EB19}"/>
                </a:ext>
              </a:extLst>
            </p:cNvPr>
            <p:cNvSpPr/>
            <p:nvPr/>
          </p:nvSpPr>
          <p:spPr>
            <a:xfrm>
              <a:off x="4186196" y="4351978"/>
              <a:ext cx="29500" cy="21371"/>
            </a:xfrm>
            <a:custGeom>
              <a:avLst/>
              <a:gdLst/>
              <a:ahLst/>
              <a:cxnLst/>
              <a:rect l="l" t="t" r="r" b="b"/>
              <a:pathLst>
                <a:path w="929" h="673" extrusionOk="0">
                  <a:moveTo>
                    <a:pt x="725" y="0"/>
                  </a:moveTo>
                  <a:cubicBezTo>
                    <a:pt x="692" y="0"/>
                    <a:pt x="660" y="9"/>
                    <a:pt x="631" y="30"/>
                  </a:cubicBezTo>
                  <a:lnTo>
                    <a:pt x="119" y="327"/>
                  </a:lnTo>
                  <a:cubicBezTo>
                    <a:pt x="36" y="375"/>
                    <a:pt x="0" y="494"/>
                    <a:pt x="60" y="589"/>
                  </a:cubicBezTo>
                  <a:cubicBezTo>
                    <a:pt x="95" y="649"/>
                    <a:pt x="155" y="673"/>
                    <a:pt x="226" y="673"/>
                  </a:cubicBezTo>
                  <a:cubicBezTo>
                    <a:pt x="262" y="673"/>
                    <a:pt x="286" y="661"/>
                    <a:pt x="322" y="649"/>
                  </a:cubicBezTo>
                  <a:lnTo>
                    <a:pt x="822" y="351"/>
                  </a:lnTo>
                  <a:cubicBezTo>
                    <a:pt x="893" y="292"/>
                    <a:pt x="929" y="173"/>
                    <a:pt x="881" y="89"/>
                  </a:cubicBezTo>
                  <a:cubicBezTo>
                    <a:pt x="850" y="34"/>
                    <a:pt x="787" y="0"/>
                    <a:pt x="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234;p19">
            <a:extLst>
              <a:ext uri="{FF2B5EF4-FFF2-40B4-BE49-F238E27FC236}">
                <a16:creationId xmlns:a16="http://schemas.microsoft.com/office/drawing/2014/main" id="{3DBE70DD-B853-F203-A8FD-0E9AE3E6BEA1}"/>
              </a:ext>
            </a:extLst>
          </p:cNvPr>
          <p:cNvGrpSpPr/>
          <p:nvPr/>
        </p:nvGrpSpPr>
        <p:grpSpPr>
          <a:xfrm>
            <a:off x="7017396" y="4375841"/>
            <a:ext cx="344065" cy="368644"/>
            <a:chOff x="4149138" y="4121151"/>
            <a:chExt cx="344065" cy="368644"/>
          </a:xfrm>
        </p:grpSpPr>
        <p:sp>
          <p:nvSpPr>
            <p:cNvPr id="20" name="Google Shape;235;p19">
              <a:extLst>
                <a:ext uri="{FF2B5EF4-FFF2-40B4-BE49-F238E27FC236}">
                  <a16:creationId xmlns:a16="http://schemas.microsoft.com/office/drawing/2014/main" id="{EC6F8833-F21F-7B67-4830-CDCEC485D0F0}"/>
                </a:ext>
              </a:extLst>
            </p:cNvPr>
            <p:cNvSpPr/>
            <p:nvPr/>
          </p:nvSpPr>
          <p:spPr>
            <a:xfrm>
              <a:off x="4205853" y="4182724"/>
              <a:ext cx="225746" cy="307071"/>
            </a:xfrm>
            <a:custGeom>
              <a:avLst/>
              <a:gdLst/>
              <a:ahLst/>
              <a:cxnLst/>
              <a:rect l="l" t="t" r="r" b="b"/>
              <a:pathLst>
                <a:path w="7109" h="9670" extrusionOk="0">
                  <a:moveTo>
                    <a:pt x="3643" y="359"/>
                  </a:moveTo>
                  <a:cubicBezTo>
                    <a:pt x="4417" y="359"/>
                    <a:pt x="5132" y="645"/>
                    <a:pt x="5703" y="1157"/>
                  </a:cubicBezTo>
                  <a:cubicBezTo>
                    <a:pt x="6358" y="1752"/>
                    <a:pt x="6751" y="2597"/>
                    <a:pt x="6751" y="3478"/>
                  </a:cubicBezTo>
                  <a:cubicBezTo>
                    <a:pt x="6739" y="4074"/>
                    <a:pt x="6572" y="4669"/>
                    <a:pt x="6251" y="5157"/>
                  </a:cubicBezTo>
                  <a:cubicBezTo>
                    <a:pt x="5929" y="5645"/>
                    <a:pt x="5489" y="6038"/>
                    <a:pt x="4953" y="6288"/>
                  </a:cubicBezTo>
                  <a:cubicBezTo>
                    <a:pt x="4620" y="6431"/>
                    <a:pt x="4417" y="6776"/>
                    <a:pt x="4417" y="7146"/>
                  </a:cubicBezTo>
                  <a:lnTo>
                    <a:pt x="4417" y="7360"/>
                  </a:lnTo>
                  <a:lnTo>
                    <a:pt x="2834" y="7360"/>
                  </a:lnTo>
                  <a:lnTo>
                    <a:pt x="2834" y="7146"/>
                  </a:lnTo>
                  <a:cubicBezTo>
                    <a:pt x="2834" y="6776"/>
                    <a:pt x="2631" y="6455"/>
                    <a:pt x="2298" y="6288"/>
                  </a:cubicBezTo>
                  <a:cubicBezTo>
                    <a:pt x="1084" y="5705"/>
                    <a:pt x="381" y="4407"/>
                    <a:pt x="548" y="3074"/>
                  </a:cubicBezTo>
                  <a:cubicBezTo>
                    <a:pt x="726" y="1669"/>
                    <a:pt x="1869" y="526"/>
                    <a:pt x="3286" y="383"/>
                  </a:cubicBezTo>
                  <a:cubicBezTo>
                    <a:pt x="3405" y="359"/>
                    <a:pt x="3524" y="359"/>
                    <a:pt x="3643" y="359"/>
                  </a:cubicBezTo>
                  <a:close/>
                  <a:moveTo>
                    <a:pt x="4417" y="7729"/>
                  </a:moveTo>
                  <a:lnTo>
                    <a:pt x="4417" y="8324"/>
                  </a:lnTo>
                  <a:cubicBezTo>
                    <a:pt x="4417" y="8443"/>
                    <a:pt x="4322" y="8539"/>
                    <a:pt x="4203" y="8539"/>
                  </a:cubicBezTo>
                  <a:lnTo>
                    <a:pt x="3048" y="8539"/>
                  </a:lnTo>
                  <a:cubicBezTo>
                    <a:pt x="2929" y="8539"/>
                    <a:pt x="2834" y="8443"/>
                    <a:pt x="2834" y="8324"/>
                  </a:cubicBezTo>
                  <a:lnTo>
                    <a:pt x="2834" y="7729"/>
                  </a:lnTo>
                  <a:close/>
                  <a:moveTo>
                    <a:pt x="4024" y="8896"/>
                  </a:moveTo>
                  <a:lnTo>
                    <a:pt x="4024" y="9098"/>
                  </a:lnTo>
                  <a:cubicBezTo>
                    <a:pt x="4024" y="9217"/>
                    <a:pt x="3941" y="9313"/>
                    <a:pt x="3822" y="9313"/>
                  </a:cubicBezTo>
                  <a:lnTo>
                    <a:pt x="3429" y="9313"/>
                  </a:lnTo>
                  <a:cubicBezTo>
                    <a:pt x="3310" y="9313"/>
                    <a:pt x="3227" y="9217"/>
                    <a:pt x="3227" y="9098"/>
                  </a:cubicBezTo>
                  <a:lnTo>
                    <a:pt x="3227" y="8896"/>
                  </a:lnTo>
                  <a:close/>
                  <a:moveTo>
                    <a:pt x="3658" y="1"/>
                  </a:moveTo>
                  <a:cubicBezTo>
                    <a:pt x="3519" y="1"/>
                    <a:pt x="3379" y="9"/>
                    <a:pt x="3239" y="26"/>
                  </a:cubicBezTo>
                  <a:cubicBezTo>
                    <a:pt x="1667" y="204"/>
                    <a:pt x="381" y="1466"/>
                    <a:pt x="191" y="3026"/>
                  </a:cubicBezTo>
                  <a:cubicBezTo>
                    <a:pt x="0" y="4526"/>
                    <a:pt x="786" y="5979"/>
                    <a:pt x="2155" y="6610"/>
                  </a:cubicBezTo>
                  <a:cubicBezTo>
                    <a:pt x="2358" y="6705"/>
                    <a:pt x="2477" y="6931"/>
                    <a:pt x="2477" y="7146"/>
                  </a:cubicBezTo>
                  <a:lnTo>
                    <a:pt x="2477" y="8324"/>
                  </a:lnTo>
                  <a:cubicBezTo>
                    <a:pt x="2477" y="8574"/>
                    <a:pt x="2643" y="8789"/>
                    <a:pt x="2870" y="8860"/>
                  </a:cubicBezTo>
                  <a:lnTo>
                    <a:pt x="2870" y="9098"/>
                  </a:lnTo>
                  <a:cubicBezTo>
                    <a:pt x="2870" y="9408"/>
                    <a:pt x="3120" y="9670"/>
                    <a:pt x="3429" y="9670"/>
                  </a:cubicBezTo>
                  <a:lnTo>
                    <a:pt x="3822" y="9670"/>
                  </a:lnTo>
                  <a:cubicBezTo>
                    <a:pt x="4132" y="9670"/>
                    <a:pt x="4382" y="9408"/>
                    <a:pt x="4382" y="9098"/>
                  </a:cubicBezTo>
                  <a:lnTo>
                    <a:pt x="4382" y="8860"/>
                  </a:lnTo>
                  <a:cubicBezTo>
                    <a:pt x="4608" y="8789"/>
                    <a:pt x="4775" y="8574"/>
                    <a:pt x="4775" y="8324"/>
                  </a:cubicBezTo>
                  <a:lnTo>
                    <a:pt x="4775" y="7146"/>
                  </a:lnTo>
                  <a:cubicBezTo>
                    <a:pt x="4775" y="6931"/>
                    <a:pt x="4906" y="6717"/>
                    <a:pt x="5096" y="6610"/>
                  </a:cubicBezTo>
                  <a:cubicBezTo>
                    <a:pt x="5691" y="6336"/>
                    <a:pt x="6191" y="5895"/>
                    <a:pt x="6549" y="5348"/>
                  </a:cubicBezTo>
                  <a:cubicBezTo>
                    <a:pt x="6906" y="4788"/>
                    <a:pt x="7096" y="4133"/>
                    <a:pt x="7096" y="3455"/>
                  </a:cubicBezTo>
                  <a:cubicBezTo>
                    <a:pt x="7108" y="2490"/>
                    <a:pt x="6680" y="1538"/>
                    <a:pt x="5953" y="883"/>
                  </a:cubicBezTo>
                  <a:cubicBezTo>
                    <a:pt x="5309" y="310"/>
                    <a:pt x="4506" y="1"/>
                    <a:pt x="3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36;p19">
              <a:extLst>
                <a:ext uri="{FF2B5EF4-FFF2-40B4-BE49-F238E27FC236}">
                  <a16:creationId xmlns:a16="http://schemas.microsoft.com/office/drawing/2014/main" id="{A92EAF32-62EF-0828-7826-DD9DF42C8EC7}"/>
                </a:ext>
              </a:extLst>
            </p:cNvPr>
            <p:cNvSpPr/>
            <p:nvPr/>
          </p:nvSpPr>
          <p:spPr>
            <a:xfrm>
              <a:off x="4444777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80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5"/>
                    <a:pt x="72" y="358"/>
                    <a:pt x="180" y="358"/>
                  </a:cubicBezTo>
                  <a:lnTo>
                    <a:pt x="1346" y="358"/>
                  </a:lnTo>
                  <a:cubicBezTo>
                    <a:pt x="1442" y="358"/>
                    <a:pt x="1525" y="275"/>
                    <a:pt x="1525" y="179"/>
                  </a:cubicBezTo>
                  <a:cubicBezTo>
                    <a:pt x="1525" y="72"/>
                    <a:pt x="1430" y="1"/>
                    <a:pt x="1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37;p19">
              <a:extLst>
                <a:ext uri="{FF2B5EF4-FFF2-40B4-BE49-F238E27FC236}">
                  <a16:creationId xmlns:a16="http://schemas.microsoft.com/office/drawing/2014/main" id="{C861C403-80A9-9782-4C57-9AB8DF74A3E0}"/>
                </a:ext>
              </a:extLst>
            </p:cNvPr>
            <p:cNvSpPr/>
            <p:nvPr/>
          </p:nvSpPr>
          <p:spPr>
            <a:xfrm>
              <a:off x="4149138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334" y="358"/>
                  </a:lnTo>
                  <a:cubicBezTo>
                    <a:pt x="1441" y="358"/>
                    <a:pt x="1512" y="275"/>
                    <a:pt x="1512" y="179"/>
                  </a:cubicBezTo>
                  <a:cubicBezTo>
                    <a:pt x="1524" y="72"/>
                    <a:pt x="1441" y="1"/>
                    <a:pt x="1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8;p19">
              <a:extLst>
                <a:ext uri="{FF2B5EF4-FFF2-40B4-BE49-F238E27FC236}">
                  <a16:creationId xmlns:a16="http://schemas.microsoft.com/office/drawing/2014/main" id="{23BD7420-DF10-6710-5DDC-68046C95E2AB}"/>
                </a:ext>
              </a:extLst>
            </p:cNvPr>
            <p:cNvSpPr/>
            <p:nvPr/>
          </p:nvSpPr>
          <p:spPr>
            <a:xfrm>
              <a:off x="4315471" y="4121151"/>
              <a:ext cx="11400" cy="48045"/>
            </a:xfrm>
            <a:custGeom>
              <a:avLst/>
              <a:gdLst/>
              <a:ahLst/>
              <a:cxnLst/>
              <a:rect l="l" t="t" r="r" b="b"/>
              <a:pathLst>
                <a:path w="359" h="1513" extrusionOk="0">
                  <a:moveTo>
                    <a:pt x="180" y="0"/>
                  </a:moveTo>
                  <a:cubicBezTo>
                    <a:pt x="72" y="0"/>
                    <a:pt x="1" y="72"/>
                    <a:pt x="1" y="179"/>
                  </a:cubicBezTo>
                  <a:lnTo>
                    <a:pt x="1" y="1334"/>
                  </a:lnTo>
                  <a:cubicBezTo>
                    <a:pt x="1" y="1441"/>
                    <a:pt x="72" y="1512"/>
                    <a:pt x="180" y="1512"/>
                  </a:cubicBezTo>
                  <a:cubicBezTo>
                    <a:pt x="275" y="1512"/>
                    <a:pt x="358" y="1441"/>
                    <a:pt x="358" y="1334"/>
                  </a:cubicBezTo>
                  <a:lnTo>
                    <a:pt x="358" y="179"/>
                  </a:lnTo>
                  <a:cubicBezTo>
                    <a:pt x="358" y="72"/>
                    <a:pt x="275" y="0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39;p19">
              <a:extLst>
                <a:ext uri="{FF2B5EF4-FFF2-40B4-BE49-F238E27FC236}">
                  <a16:creationId xmlns:a16="http://schemas.microsoft.com/office/drawing/2014/main" id="{C1B8F049-D4DC-AF07-98B6-86EEFE298FB7}"/>
                </a:ext>
              </a:extLst>
            </p:cNvPr>
            <p:cNvSpPr/>
            <p:nvPr/>
          </p:nvSpPr>
          <p:spPr>
            <a:xfrm>
              <a:off x="4378632" y="4159575"/>
              <a:ext cx="22705" cy="27754"/>
            </a:xfrm>
            <a:custGeom>
              <a:avLst/>
              <a:gdLst/>
              <a:ahLst/>
              <a:cxnLst/>
              <a:rect l="l" t="t" r="r" b="b"/>
              <a:pathLst>
                <a:path w="715" h="874" extrusionOk="0">
                  <a:moveTo>
                    <a:pt x="513" y="0"/>
                  </a:moveTo>
                  <a:cubicBezTo>
                    <a:pt x="451" y="0"/>
                    <a:pt x="387" y="27"/>
                    <a:pt x="346" y="76"/>
                  </a:cubicBezTo>
                  <a:lnTo>
                    <a:pt x="48" y="588"/>
                  </a:lnTo>
                  <a:cubicBezTo>
                    <a:pt x="0" y="671"/>
                    <a:pt x="24" y="778"/>
                    <a:pt x="107" y="838"/>
                  </a:cubicBezTo>
                  <a:cubicBezTo>
                    <a:pt x="131" y="850"/>
                    <a:pt x="167" y="874"/>
                    <a:pt x="191" y="874"/>
                  </a:cubicBezTo>
                  <a:cubicBezTo>
                    <a:pt x="250" y="874"/>
                    <a:pt x="310" y="838"/>
                    <a:pt x="358" y="778"/>
                  </a:cubicBezTo>
                  <a:lnTo>
                    <a:pt x="655" y="278"/>
                  </a:lnTo>
                  <a:cubicBezTo>
                    <a:pt x="715" y="171"/>
                    <a:pt x="691" y="64"/>
                    <a:pt x="596" y="16"/>
                  </a:cubicBezTo>
                  <a:cubicBezTo>
                    <a:pt x="570" y="5"/>
                    <a:pt x="542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40;p19">
              <a:extLst>
                <a:ext uri="{FF2B5EF4-FFF2-40B4-BE49-F238E27FC236}">
                  <a16:creationId xmlns:a16="http://schemas.microsoft.com/office/drawing/2014/main" id="{1D570915-1F4F-EF2C-3BB6-5A1F14C2F771}"/>
                </a:ext>
              </a:extLst>
            </p:cNvPr>
            <p:cNvSpPr/>
            <p:nvPr/>
          </p:nvSpPr>
          <p:spPr>
            <a:xfrm>
              <a:off x="4240243" y="4399103"/>
              <a:ext cx="22705" cy="27563"/>
            </a:xfrm>
            <a:custGeom>
              <a:avLst/>
              <a:gdLst/>
              <a:ahLst/>
              <a:cxnLst/>
              <a:rect l="l" t="t" r="r" b="b"/>
              <a:pathLst>
                <a:path w="715" h="868" extrusionOk="0">
                  <a:moveTo>
                    <a:pt x="507" y="0"/>
                  </a:moveTo>
                  <a:cubicBezTo>
                    <a:pt x="444" y="0"/>
                    <a:pt x="387" y="33"/>
                    <a:pt x="346" y="82"/>
                  </a:cubicBezTo>
                  <a:lnTo>
                    <a:pt x="48" y="594"/>
                  </a:lnTo>
                  <a:cubicBezTo>
                    <a:pt x="1" y="677"/>
                    <a:pt x="24" y="784"/>
                    <a:pt x="108" y="844"/>
                  </a:cubicBezTo>
                  <a:cubicBezTo>
                    <a:pt x="132" y="855"/>
                    <a:pt x="155" y="867"/>
                    <a:pt x="191" y="867"/>
                  </a:cubicBezTo>
                  <a:cubicBezTo>
                    <a:pt x="251" y="867"/>
                    <a:pt x="310" y="844"/>
                    <a:pt x="358" y="784"/>
                  </a:cubicBezTo>
                  <a:lnTo>
                    <a:pt x="655" y="272"/>
                  </a:lnTo>
                  <a:cubicBezTo>
                    <a:pt x="715" y="189"/>
                    <a:pt x="679" y="82"/>
                    <a:pt x="596" y="22"/>
                  </a:cubicBezTo>
                  <a:cubicBezTo>
                    <a:pt x="566" y="7"/>
                    <a:pt x="536" y="0"/>
                    <a:pt x="5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41;p19">
              <a:extLst>
                <a:ext uri="{FF2B5EF4-FFF2-40B4-BE49-F238E27FC236}">
                  <a16:creationId xmlns:a16="http://schemas.microsoft.com/office/drawing/2014/main" id="{31E288C9-3C17-ADCD-C401-5B2332952836}"/>
                </a:ext>
              </a:extLst>
            </p:cNvPr>
            <p:cNvSpPr/>
            <p:nvPr/>
          </p:nvSpPr>
          <p:spPr>
            <a:xfrm>
              <a:off x="4240243" y="41591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13" y="1"/>
                  </a:moveTo>
                  <a:cubicBezTo>
                    <a:pt x="181" y="1"/>
                    <a:pt x="148" y="10"/>
                    <a:pt x="120" y="30"/>
                  </a:cubicBezTo>
                  <a:cubicBezTo>
                    <a:pt x="24" y="78"/>
                    <a:pt x="1" y="197"/>
                    <a:pt x="60" y="292"/>
                  </a:cubicBezTo>
                  <a:lnTo>
                    <a:pt x="358" y="792"/>
                  </a:lnTo>
                  <a:cubicBezTo>
                    <a:pt x="382" y="852"/>
                    <a:pt x="441" y="888"/>
                    <a:pt x="525" y="888"/>
                  </a:cubicBezTo>
                  <a:cubicBezTo>
                    <a:pt x="548" y="888"/>
                    <a:pt x="584" y="864"/>
                    <a:pt x="608" y="852"/>
                  </a:cubicBezTo>
                  <a:cubicBezTo>
                    <a:pt x="679" y="792"/>
                    <a:pt x="715" y="685"/>
                    <a:pt x="667" y="602"/>
                  </a:cubicBezTo>
                  <a:lnTo>
                    <a:pt x="370" y="90"/>
                  </a:lnTo>
                  <a:cubicBezTo>
                    <a:pt x="338" y="35"/>
                    <a:pt x="276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42;p19">
              <a:extLst>
                <a:ext uri="{FF2B5EF4-FFF2-40B4-BE49-F238E27FC236}">
                  <a16:creationId xmlns:a16="http://schemas.microsoft.com/office/drawing/2014/main" id="{5E353D82-E7A7-9AD2-C1AE-03B808BF35C5}"/>
                </a:ext>
              </a:extLst>
            </p:cNvPr>
            <p:cNvSpPr/>
            <p:nvPr/>
          </p:nvSpPr>
          <p:spPr>
            <a:xfrm>
              <a:off x="4378632" y="43992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21" y="0"/>
                  </a:moveTo>
                  <a:cubicBezTo>
                    <a:pt x="187" y="0"/>
                    <a:pt x="152" y="10"/>
                    <a:pt x="119" y="30"/>
                  </a:cubicBezTo>
                  <a:cubicBezTo>
                    <a:pt x="24" y="78"/>
                    <a:pt x="0" y="197"/>
                    <a:pt x="60" y="292"/>
                  </a:cubicBezTo>
                  <a:lnTo>
                    <a:pt x="358" y="792"/>
                  </a:lnTo>
                  <a:cubicBezTo>
                    <a:pt x="393" y="851"/>
                    <a:pt x="453" y="887"/>
                    <a:pt x="524" y="887"/>
                  </a:cubicBezTo>
                  <a:cubicBezTo>
                    <a:pt x="548" y="887"/>
                    <a:pt x="584" y="863"/>
                    <a:pt x="608" y="851"/>
                  </a:cubicBezTo>
                  <a:cubicBezTo>
                    <a:pt x="691" y="792"/>
                    <a:pt x="715" y="673"/>
                    <a:pt x="667" y="601"/>
                  </a:cubicBezTo>
                  <a:lnTo>
                    <a:pt x="369" y="89"/>
                  </a:lnTo>
                  <a:cubicBezTo>
                    <a:pt x="346" y="35"/>
                    <a:pt x="286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43;p19">
              <a:extLst>
                <a:ext uri="{FF2B5EF4-FFF2-40B4-BE49-F238E27FC236}">
                  <a16:creationId xmlns:a16="http://schemas.microsoft.com/office/drawing/2014/main" id="{98C9344F-2129-C649-D8C3-159D63D4A238}"/>
                </a:ext>
              </a:extLst>
            </p:cNvPr>
            <p:cNvSpPr/>
            <p:nvPr/>
          </p:nvSpPr>
          <p:spPr>
            <a:xfrm>
              <a:off x="4426264" y="4351851"/>
              <a:ext cx="29532" cy="21117"/>
            </a:xfrm>
            <a:custGeom>
              <a:avLst/>
              <a:gdLst/>
              <a:ahLst/>
              <a:cxnLst/>
              <a:rect l="l" t="t" r="r" b="b"/>
              <a:pathLst>
                <a:path w="930" h="665" extrusionOk="0">
                  <a:moveTo>
                    <a:pt x="215" y="0"/>
                  </a:moveTo>
                  <a:cubicBezTo>
                    <a:pt x="152" y="0"/>
                    <a:pt x="89" y="32"/>
                    <a:pt x="48" y="81"/>
                  </a:cubicBezTo>
                  <a:cubicBezTo>
                    <a:pt x="1" y="177"/>
                    <a:pt x="36" y="272"/>
                    <a:pt x="108" y="331"/>
                  </a:cubicBezTo>
                  <a:lnTo>
                    <a:pt x="608" y="629"/>
                  </a:lnTo>
                  <a:cubicBezTo>
                    <a:pt x="643" y="653"/>
                    <a:pt x="667" y="665"/>
                    <a:pt x="703" y="665"/>
                  </a:cubicBezTo>
                  <a:cubicBezTo>
                    <a:pt x="763" y="665"/>
                    <a:pt x="822" y="629"/>
                    <a:pt x="870" y="569"/>
                  </a:cubicBezTo>
                  <a:cubicBezTo>
                    <a:pt x="929" y="486"/>
                    <a:pt x="893" y="367"/>
                    <a:pt x="810" y="319"/>
                  </a:cubicBezTo>
                  <a:lnTo>
                    <a:pt x="298" y="22"/>
                  </a:lnTo>
                  <a:cubicBezTo>
                    <a:pt x="272" y="7"/>
                    <a:pt x="244" y="0"/>
                    <a:pt x="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44;p19">
              <a:extLst>
                <a:ext uri="{FF2B5EF4-FFF2-40B4-BE49-F238E27FC236}">
                  <a16:creationId xmlns:a16="http://schemas.microsoft.com/office/drawing/2014/main" id="{14AE2645-EFC1-013E-85AC-8210B6F4D336}"/>
                </a:ext>
              </a:extLst>
            </p:cNvPr>
            <p:cNvSpPr/>
            <p:nvPr/>
          </p:nvSpPr>
          <p:spPr>
            <a:xfrm>
              <a:off x="4186196" y="4213463"/>
              <a:ext cx="29500" cy="21117"/>
            </a:xfrm>
            <a:custGeom>
              <a:avLst/>
              <a:gdLst/>
              <a:ahLst/>
              <a:cxnLst/>
              <a:rect l="l" t="t" r="r" b="b"/>
              <a:pathLst>
                <a:path w="929" h="665" extrusionOk="0">
                  <a:moveTo>
                    <a:pt x="214" y="0"/>
                  </a:moveTo>
                  <a:cubicBezTo>
                    <a:pt x="152" y="0"/>
                    <a:pt x="89" y="33"/>
                    <a:pt x="48" y="82"/>
                  </a:cubicBezTo>
                  <a:cubicBezTo>
                    <a:pt x="0" y="165"/>
                    <a:pt x="36" y="272"/>
                    <a:pt x="107" y="332"/>
                  </a:cubicBezTo>
                  <a:lnTo>
                    <a:pt x="619" y="629"/>
                  </a:lnTo>
                  <a:cubicBezTo>
                    <a:pt x="643" y="641"/>
                    <a:pt x="667" y="665"/>
                    <a:pt x="703" y="665"/>
                  </a:cubicBezTo>
                  <a:cubicBezTo>
                    <a:pt x="762" y="665"/>
                    <a:pt x="822" y="629"/>
                    <a:pt x="869" y="570"/>
                  </a:cubicBezTo>
                  <a:cubicBezTo>
                    <a:pt x="929" y="463"/>
                    <a:pt x="893" y="367"/>
                    <a:pt x="810" y="320"/>
                  </a:cubicBezTo>
                  <a:lnTo>
                    <a:pt x="298" y="22"/>
                  </a:lnTo>
                  <a:cubicBezTo>
                    <a:pt x="272" y="7"/>
                    <a:pt x="243" y="0"/>
                    <a:pt x="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45;p19">
              <a:extLst>
                <a:ext uri="{FF2B5EF4-FFF2-40B4-BE49-F238E27FC236}">
                  <a16:creationId xmlns:a16="http://schemas.microsoft.com/office/drawing/2014/main" id="{9B7D6616-2562-BF69-8793-371CF8F30405}"/>
                </a:ext>
              </a:extLst>
            </p:cNvPr>
            <p:cNvSpPr/>
            <p:nvPr/>
          </p:nvSpPr>
          <p:spPr>
            <a:xfrm>
              <a:off x="4425883" y="4213590"/>
              <a:ext cx="29913" cy="21371"/>
            </a:xfrm>
            <a:custGeom>
              <a:avLst/>
              <a:gdLst/>
              <a:ahLst/>
              <a:cxnLst/>
              <a:rect l="l" t="t" r="r" b="b"/>
              <a:pathLst>
                <a:path w="942" h="673" extrusionOk="0">
                  <a:moveTo>
                    <a:pt x="725" y="0"/>
                  </a:moveTo>
                  <a:cubicBezTo>
                    <a:pt x="693" y="0"/>
                    <a:pt x="660" y="10"/>
                    <a:pt x="632" y="30"/>
                  </a:cubicBezTo>
                  <a:lnTo>
                    <a:pt x="120" y="328"/>
                  </a:lnTo>
                  <a:cubicBezTo>
                    <a:pt x="36" y="375"/>
                    <a:pt x="1" y="494"/>
                    <a:pt x="60" y="578"/>
                  </a:cubicBezTo>
                  <a:cubicBezTo>
                    <a:pt x="96" y="637"/>
                    <a:pt x="155" y="673"/>
                    <a:pt x="227" y="673"/>
                  </a:cubicBezTo>
                  <a:cubicBezTo>
                    <a:pt x="251" y="673"/>
                    <a:pt x="286" y="661"/>
                    <a:pt x="310" y="637"/>
                  </a:cubicBezTo>
                  <a:lnTo>
                    <a:pt x="822" y="340"/>
                  </a:lnTo>
                  <a:cubicBezTo>
                    <a:pt x="905" y="280"/>
                    <a:pt x="941" y="161"/>
                    <a:pt x="882" y="89"/>
                  </a:cubicBezTo>
                  <a:cubicBezTo>
                    <a:pt x="850" y="35"/>
                    <a:pt x="788" y="0"/>
                    <a:pt x="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46;p19">
              <a:extLst>
                <a:ext uri="{FF2B5EF4-FFF2-40B4-BE49-F238E27FC236}">
                  <a16:creationId xmlns:a16="http://schemas.microsoft.com/office/drawing/2014/main" id="{E32696C6-42E3-FFBE-044B-92B681C1D5E3}"/>
                </a:ext>
              </a:extLst>
            </p:cNvPr>
            <p:cNvSpPr/>
            <p:nvPr/>
          </p:nvSpPr>
          <p:spPr>
            <a:xfrm>
              <a:off x="4186196" y="4351978"/>
              <a:ext cx="29500" cy="21371"/>
            </a:xfrm>
            <a:custGeom>
              <a:avLst/>
              <a:gdLst/>
              <a:ahLst/>
              <a:cxnLst/>
              <a:rect l="l" t="t" r="r" b="b"/>
              <a:pathLst>
                <a:path w="929" h="673" extrusionOk="0">
                  <a:moveTo>
                    <a:pt x="725" y="0"/>
                  </a:moveTo>
                  <a:cubicBezTo>
                    <a:pt x="692" y="0"/>
                    <a:pt x="660" y="9"/>
                    <a:pt x="631" y="30"/>
                  </a:cubicBezTo>
                  <a:lnTo>
                    <a:pt x="119" y="327"/>
                  </a:lnTo>
                  <a:cubicBezTo>
                    <a:pt x="36" y="375"/>
                    <a:pt x="0" y="494"/>
                    <a:pt x="60" y="589"/>
                  </a:cubicBezTo>
                  <a:cubicBezTo>
                    <a:pt x="95" y="649"/>
                    <a:pt x="155" y="673"/>
                    <a:pt x="226" y="673"/>
                  </a:cubicBezTo>
                  <a:cubicBezTo>
                    <a:pt x="262" y="673"/>
                    <a:pt x="286" y="661"/>
                    <a:pt x="322" y="649"/>
                  </a:cubicBezTo>
                  <a:lnTo>
                    <a:pt x="822" y="351"/>
                  </a:lnTo>
                  <a:cubicBezTo>
                    <a:pt x="893" y="292"/>
                    <a:pt x="929" y="173"/>
                    <a:pt x="881" y="89"/>
                  </a:cubicBezTo>
                  <a:cubicBezTo>
                    <a:pt x="850" y="34"/>
                    <a:pt x="787" y="0"/>
                    <a:pt x="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63947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solidFill>
                  <a:schemeClr val="accent1"/>
                </a:solidFill>
              </a:rPr>
              <a:t>&lt;/ </a:t>
            </a:r>
            <a:r>
              <a:rPr lang="en" dirty="0" err="1"/>
              <a:t>Expressões</a:t>
            </a:r>
            <a:r>
              <a:rPr lang="en" dirty="0"/>
              <a:t> e </a:t>
            </a:r>
            <a:r>
              <a:rPr lang="en" dirty="0" err="1"/>
              <a:t>Operadores</a:t>
            </a:r>
            <a:endParaRPr dirty="0" err="1"/>
          </a:p>
        </p:txBody>
      </p:sp>
      <p:grpSp>
        <p:nvGrpSpPr>
          <p:cNvPr id="179" name="Google Shape;179;p18"/>
          <p:cNvGrpSpPr/>
          <p:nvPr/>
        </p:nvGrpSpPr>
        <p:grpSpPr>
          <a:xfrm>
            <a:off x="2051729" y="1577822"/>
            <a:ext cx="4140465" cy="755464"/>
            <a:chOff x="4765154" y="1697260"/>
            <a:chExt cx="3535837" cy="755464"/>
          </a:xfrm>
        </p:grpSpPr>
        <p:sp>
          <p:nvSpPr>
            <p:cNvPr id="180" name="Google Shape;180;p18"/>
            <p:cNvSpPr txBox="1"/>
            <p:nvPr/>
          </p:nvSpPr>
          <p:spPr>
            <a:xfrm>
              <a:off x="4765154" y="1697260"/>
              <a:ext cx="2658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err="1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Lógicos</a:t>
              </a:r>
              <a:endParaRPr sz="2200" dirty="0" err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181" name="Google Shape;181;p18"/>
            <p:cNvSpPr txBox="1"/>
            <p:nvPr/>
          </p:nvSpPr>
          <p:spPr>
            <a:xfrm>
              <a:off x="5642391" y="1995524"/>
              <a:ext cx="2658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en" sz="1200" dirty="0" err="1">
                  <a:solidFill>
                    <a:schemeClr val="dk1"/>
                  </a:solidFill>
                  <a:latin typeface="Source Code Pro"/>
                  <a:ea typeface="Source Code Pro"/>
                </a:rPr>
                <a:t>Compara</a:t>
              </a:r>
              <a:r>
                <a:rPr lang="en" sz="1200" dirty="0">
                  <a:solidFill>
                    <a:schemeClr val="dk1"/>
                  </a:solidFill>
                  <a:latin typeface="Source Code Pro"/>
                  <a:ea typeface="Source Code Pro"/>
                </a:rPr>
                <a:t> a entrada dos </a:t>
              </a:r>
              <a:r>
                <a:rPr lang="en" sz="1200" dirty="0" err="1">
                  <a:solidFill>
                    <a:schemeClr val="dk1"/>
                  </a:solidFill>
                  <a:latin typeface="Source Code Pro"/>
                  <a:ea typeface="Source Code Pro"/>
                </a:rPr>
                <a:t>valores</a:t>
              </a:r>
              <a:r>
                <a:rPr lang="en" sz="1200" dirty="0">
                  <a:solidFill>
                    <a:schemeClr val="dk1"/>
                  </a:solidFill>
                  <a:latin typeface="Source Code Pro"/>
                  <a:ea typeface="Source Code Pro"/>
                </a:rPr>
                <a:t> </a:t>
              </a:r>
              <a:r>
                <a:rPr lang="en" sz="1200" dirty="0" err="1">
                  <a:solidFill>
                    <a:schemeClr val="dk1"/>
                  </a:solidFill>
                  <a:latin typeface="Source Code Pro"/>
                  <a:ea typeface="Source Code Pro"/>
                </a:rPr>
                <a:t>inseridos</a:t>
              </a:r>
              <a:r>
                <a:rPr lang="en" sz="1200" dirty="0">
                  <a:solidFill>
                    <a:schemeClr val="dk1"/>
                  </a:solidFill>
                  <a:latin typeface="Source Code Pro"/>
                  <a:ea typeface="Source Code Pro"/>
                </a:rPr>
                <a:t>:</a:t>
              </a:r>
            </a:p>
          </p:txBody>
        </p:sp>
      </p:grpSp>
      <p:pic>
        <p:nvPicPr>
          <p:cNvPr id="2" name="Imagem 1" descr="Uma imagem contendo Tabela&#10;&#10;Descrição gerada automaticamente">
            <a:extLst>
              <a:ext uri="{FF2B5EF4-FFF2-40B4-BE49-F238E27FC236}">
                <a16:creationId xmlns:a16="http://schemas.microsoft.com/office/drawing/2014/main" id="{0176968C-1DCE-D067-0BEC-979E1939E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80" y="2650031"/>
            <a:ext cx="4754301" cy="1384318"/>
          </a:xfrm>
          <a:prstGeom prst="rect">
            <a:avLst/>
          </a:prstGeom>
        </p:spPr>
      </p:pic>
      <p:pic>
        <p:nvPicPr>
          <p:cNvPr id="4" name="Imagem 3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890E10D5-6983-63BA-825B-EDD1E52591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444" y="2646584"/>
            <a:ext cx="2974694" cy="1412915"/>
          </a:xfrm>
          <a:prstGeom prst="rect">
            <a:avLst/>
          </a:prstGeom>
        </p:spPr>
      </p:pic>
      <p:grpSp>
        <p:nvGrpSpPr>
          <p:cNvPr id="18" name="Google Shape;234;p19">
            <a:extLst>
              <a:ext uri="{FF2B5EF4-FFF2-40B4-BE49-F238E27FC236}">
                <a16:creationId xmlns:a16="http://schemas.microsoft.com/office/drawing/2014/main" id="{6C075BB8-78AB-311E-F68A-10DE7F23743F}"/>
              </a:ext>
            </a:extLst>
          </p:cNvPr>
          <p:cNvGrpSpPr/>
          <p:nvPr/>
        </p:nvGrpSpPr>
        <p:grpSpPr>
          <a:xfrm>
            <a:off x="2669655" y="4122645"/>
            <a:ext cx="344065" cy="368644"/>
            <a:chOff x="4149138" y="4121151"/>
            <a:chExt cx="344065" cy="368644"/>
          </a:xfrm>
        </p:grpSpPr>
        <p:sp>
          <p:nvSpPr>
            <p:cNvPr id="6" name="Google Shape;235;p19">
              <a:extLst>
                <a:ext uri="{FF2B5EF4-FFF2-40B4-BE49-F238E27FC236}">
                  <a16:creationId xmlns:a16="http://schemas.microsoft.com/office/drawing/2014/main" id="{121335A3-75C0-FE71-F2D2-DADC6E6C8F30}"/>
                </a:ext>
              </a:extLst>
            </p:cNvPr>
            <p:cNvSpPr/>
            <p:nvPr/>
          </p:nvSpPr>
          <p:spPr>
            <a:xfrm>
              <a:off x="4205853" y="4182724"/>
              <a:ext cx="225746" cy="307071"/>
            </a:xfrm>
            <a:custGeom>
              <a:avLst/>
              <a:gdLst/>
              <a:ahLst/>
              <a:cxnLst/>
              <a:rect l="l" t="t" r="r" b="b"/>
              <a:pathLst>
                <a:path w="7109" h="9670" extrusionOk="0">
                  <a:moveTo>
                    <a:pt x="3643" y="359"/>
                  </a:moveTo>
                  <a:cubicBezTo>
                    <a:pt x="4417" y="359"/>
                    <a:pt x="5132" y="645"/>
                    <a:pt x="5703" y="1157"/>
                  </a:cubicBezTo>
                  <a:cubicBezTo>
                    <a:pt x="6358" y="1752"/>
                    <a:pt x="6751" y="2597"/>
                    <a:pt x="6751" y="3478"/>
                  </a:cubicBezTo>
                  <a:cubicBezTo>
                    <a:pt x="6739" y="4074"/>
                    <a:pt x="6572" y="4669"/>
                    <a:pt x="6251" y="5157"/>
                  </a:cubicBezTo>
                  <a:cubicBezTo>
                    <a:pt x="5929" y="5645"/>
                    <a:pt x="5489" y="6038"/>
                    <a:pt x="4953" y="6288"/>
                  </a:cubicBezTo>
                  <a:cubicBezTo>
                    <a:pt x="4620" y="6431"/>
                    <a:pt x="4417" y="6776"/>
                    <a:pt x="4417" y="7146"/>
                  </a:cubicBezTo>
                  <a:lnTo>
                    <a:pt x="4417" y="7360"/>
                  </a:lnTo>
                  <a:lnTo>
                    <a:pt x="2834" y="7360"/>
                  </a:lnTo>
                  <a:lnTo>
                    <a:pt x="2834" y="7146"/>
                  </a:lnTo>
                  <a:cubicBezTo>
                    <a:pt x="2834" y="6776"/>
                    <a:pt x="2631" y="6455"/>
                    <a:pt x="2298" y="6288"/>
                  </a:cubicBezTo>
                  <a:cubicBezTo>
                    <a:pt x="1084" y="5705"/>
                    <a:pt x="381" y="4407"/>
                    <a:pt x="548" y="3074"/>
                  </a:cubicBezTo>
                  <a:cubicBezTo>
                    <a:pt x="726" y="1669"/>
                    <a:pt x="1869" y="526"/>
                    <a:pt x="3286" y="383"/>
                  </a:cubicBezTo>
                  <a:cubicBezTo>
                    <a:pt x="3405" y="359"/>
                    <a:pt x="3524" y="359"/>
                    <a:pt x="3643" y="359"/>
                  </a:cubicBezTo>
                  <a:close/>
                  <a:moveTo>
                    <a:pt x="4417" y="7729"/>
                  </a:moveTo>
                  <a:lnTo>
                    <a:pt x="4417" y="8324"/>
                  </a:lnTo>
                  <a:cubicBezTo>
                    <a:pt x="4417" y="8443"/>
                    <a:pt x="4322" y="8539"/>
                    <a:pt x="4203" y="8539"/>
                  </a:cubicBezTo>
                  <a:lnTo>
                    <a:pt x="3048" y="8539"/>
                  </a:lnTo>
                  <a:cubicBezTo>
                    <a:pt x="2929" y="8539"/>
                    <a:pt x="2834" y="8443"/>
                    <a:pt x="2834" y="8324"/>
                  </a:cubicBezTo>
                  <a:lnTo>
                    <a:pt x="2834" y="7729"/>
                  </a:lnTo>
                  <a:close/>
                  <a:moveTo>
                    <a:pt x="4024" y="8896"/>
                  </a:moveTo>
                  <a:lnTo>
                    <a:pt x="4024" y="9098"/>
                  </a:lnTo>
                  <a:cubicBezTo>
                    <a:pt x="4024" y="9217"/>
                    <a:pt x="3941" y="9313"/>
                    <a:pt x="3822" y="9313"/>
                  </a:cubicBezTo>
                  <a:lnTo>
                    <a:pt x="3429" y="9313"/>
                  </a:lnTo>
                  <a:cubicBezTo>
                    <a:pt x="3310" y="9313"/>
                    <a:pt x="3227" y="9217"/>
                    <a:pt x="3227" y="9098"/>
                  </a:cubicBezTo>
                  <a:lnTo>
                    <a:pt x="3227" y="8896"/>
                  </a:lnTo>
                  <a:close/>
                  <a:moveTo>
                    <a:pt x="3658" y="1"/>
                  </a:moveTo>
                  <a:cubicBezTo>
                    <a:pt x="3519" y="1"/>
                    <a:pt x="3379" y="9"/>
                    <a:pt x="3239" y="26"/>
                  </a:cubicBezTo>
                  <a:cubicBezTo>
                    <a:pt x="1667" y="204"/>
                    <a:pt x="381" y="1466"/>
                    <a:pt x="191" y="3026"/>
                  </a:cubicBezTo>
                  <a:cubicBezTo>
                    <a:pt x="0" y="4526"/>
                    <a:pt x="786" y="5979"/>
                    <a:pt x="2155" y="6610"/>
                  </a:cubicBezTo>
                  <a:cubicBezTo>
                    <a:pt x="2358" y="6705"/>
                    <a:pt x="2477" y="6931"/>
                    <a:pt x="2477" y="7146"/>
                  </a:cubicBezTo>
                  <a:lnTo>
                    <a:pt x="2477" y="8324"/>
                  </a:lnTo>
                  <a:cubicBezTo>
                    <a:pt x="2477" y="8574"/>
                    <a:pt x="2643" y="8789"/>
                    <a:pt x="2870" y="8860"/>
                  </a:cubicBezTo>
                  <a:lnTo>
                    <a:pt x="2870" y="9098"/>
                  </a:lnTo>
                  <a:cubicBezTo>
                    <a:pt x="2870" y="9408"/>
                    <a:pt x="3120" y="9670"/>
                    <a:pt x="3429" y="9670"/>
                  </a:cubicBezTo>
                  <a:lnTo>
                    <a:pt x="3822" y="9670"/>
                  </a:lnTo>
                  <a:cubicBezTo>
                    <a:pt x="4132" y="9670"/>
                    <a:pt x="4382" y="9408"/>
                    <a:pt x="4382" y="9098"/>
                  </a:cubicBezTo>
                  <a:lnTo>
                    <a:pt x="4382" y="8860"/>
                  </a:lnTo>
                  <a:cubicBezTo>
                    <a:pt x="4608" y="8789"/>
                    <a:pt x="4775" y="8574"/>
                    <a:pt x="4775" y="8324"/>
                  </a:cubicBezTo>
                  <a:lnTo>
                    <a:pt x="4775" y="7146"/>
                  </a:lnTo>
                  <a:cubicBezTo>
                    <a:pt x="4775" y="6931"/>
                    <a:pt x="4906" y="6717"/>
                    <a:pt x="5096" y="6610"/>
                  </a:cubicBezTo>
                  <a:cubicBezTo>
                    <a:pt x="5691" y="6336"/>
                    <a:pt x="6191" y="5895"/>
                    <a:pt x="6549" y="5348"/>
                  </a:cubicBezTo>
                  <a:cubicBezTo>
                    <a:pt x="6906" y="4788"/>
                    <a:pt x="7096" y="4133"/>
                    <a:pt x="7096" y="3455"/>
                  </a:cubicBezTo>
                  <a:cubicBezTo>
                    <a:pt x="7108" y="2490"/>
                    <a:pt x="6680" y="1538"/>
                    <a:pt x="5953" y="883"/>
                  </a:cubicBezTo>
                  <a:cubicBezTo>
                    <a:pt x="5309" y="310"/>
                    <a:pt x="4506" y="1"/>
                    <a:pt x="3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36;p19">
              <a:extLst>
                <a:ext uri="{FF2B5EF4-FFF2-40B4-BE49-F238E27FC236}">
                  <a16:creationId xmlns:a16="http://schemas.microsoft.com/office/drawing/2014/main" id="{F53E8305-E3E6-0E5A-6B7C-5667D18C8490}"/>
                </a:ext>
              </a:extLst>
            </p:cNvPr>
            <p:cNvSpPr/>
            <p:nvPr/>
          </p:nvSpPr>
          <p:spPr>
            <a:xfrm>
              <a:off x="4444777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80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5"/>
                    <a:pt x="72" y="358"/>
                    <a:pt x="180" y="358"/>
                  </a:cubicBezTo>
                  <a:lnTo>
                    <a:pt x="1346" y="358"/>
                  </a:lnTo>
                  <a:cubicBezTo>
                    <a:pt x="1442" y="358"/>
                    <a:pt x="1525" y="275"/>
                    <a:pt x="1525" y="179"/>
                  </a:cubicBezTo>
                  <a:cubicBezTo>
                    <a:pt x="1525" y="72"/>
                    <a:pt x="1430" y="1"/>
                    <a:pt x="1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37;p19">
              <a:extLst>
                <a:ext uri="{FF2B5EF4-FFF2-40B4-BE49-F238E27FC236}">
                  <a16:creationId xmlns:a16="http://schemas.microsoft.com/office/drawing/2014/main" id="{69181D09-0C49-FF5A-2031-5F12C34DF4C6}"/>
                </a:ext>
              </a:extLst>
            </p:cNvPr>
            <p:cNvSpPr/>
            <p:nvPr/>
          </p:nvSpPr>
          <p:spPr>
            <a:xfrm>
              <a:off x="4149138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334" y="358"/>
                  </a:lnTo>
                  <a:cubicBezTo>
                    <a:pt x="1441" y="358"/>
                    <a:pt x="1512" y="275"/>
                    <a:pt x="1512" y="179"/>
                  </a:cubicBezTo>
                  <a:cubicBezTo>
                    <a:pt x="1524" y="72"/>
                    <a:pt x="1441" y="1"/>
                    <a:pt x="1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38;p19">
              <a:extLst>
                <a:ext uri="{FF2B5EF4-FFF2-40B4-BE49-F238E27FC236}">
                  <a16:creationId xmlns:a16="http://schemas.microsoft.com/office/drawing/2014/main" id="{9B5B4826-4618-94F7-D6C8-EFA5EAEB93FF}"/>
                </a:ext>
              </a:extLst>
            </p:cNvPr>
            <p:cNvSpPr/>
            <p:nvPr/>
          </p:nvSpPr>
          <p:spPr>
            <a:xfrm>
              <a:off x="4315471" y="4121151"/>
              <a:ext cx="11400" cy="48045"/>
            </a:xfrm>
            <a:custGeom>
              <a:avLst/>
              <a:gdLst/>
              <a:ahLst/>
              <a:cxnLst/>
              <a:rect l="l" t="t" r="r" b="b"/>
              <a:pathLst>
                <a:path w="359" h="1513" extrusionOk="0">
                  <a:moveTo>
                    <a:pt x="180" y="0"/>
                  </a:moveTo>
                  <a:cubicBezTo>
                    <a:pt x="72" y="0"/>
                    <a:pt x="1" y="72"/>
                    <a:pt x="1" y="179"/>
                  </a:cubicBezTo>
                  <a:lnTo>
                    <a:pt x="1" y="1334"/>
                  </a:lnTo>
                  <a:cubicBezTo>
                    <a:pt x="1" y="1441"/>
                    <a:pt x="72" y="1512"/>
                    <a:pt x="180" y="1512"/>
                  </a:cubicBezTo>
                  <a:cubicBezTo>
                    <a:pt x="275" y="1512"/>
                    <a:pt x="358" y="1441"/>
                    <a:pt x="358" y="1334"/>
                  </a:cubicBezTo>
                  <a:lnTo>
                    <a:pt x="358" y="179"/>
                  </a:lnTo>
                  <a:cubicBezTo>
                    <a:pt x="358" y="72"/>
                    <a:pt x="275" y="0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39;p19">
              <a:extLst>
                <a:ext uri="{FF2B5EF4-FFF2-40B4-BE49-F238E27FC236}">
                  <a16:creationId xmlns:a16="http://schemas.microsoft.com/office/drawing/2014/main" id="{70A7FF43-8138-7044-5651-4A400F58C59F}"/>
                </a:ext>
              </a:extLst>
            </p:cNvPr>
            <p:cNvSpPr/>
            <p:nvPr/>
          </p:nvSpPr>
          <p:spPr>
            <a:xfrm>
              <a:off x="4378632" y="4159575"/>
              <a:ext cx="22705" cy="27754"/>
            </a:xfrm>
            <a:custGeom>
              <a:avLst/>
              <a:gdLst/>
              <a:ahLst/>
              <a:cxnLst/>
              <a:rect l="l" t="t" r="r" b="b"/>
              <a:pathLst>
                <a:path w="715" h="874" extrusionOk="0">
                  <a:moveTo>
                    <a:pt x="513" y="0"/>
                  </a:moveTo>
                  <a:cubicBezTo>
                    <a:pt x="451" y="0"/>
                    <a:pt x="387" y="27"/>
                    <a:pt x="346" y="76"/>
                  </a:cubicBezTo>
                  <a:lnTo>
                    <a:pt x="48" y="588"/>
                  </a:lnTo>
                  <a:cubicBezTo>
                    <a:pt x="0" y="671"/>
                    <a:pt x="24" y="778"/>
                    <a:pt x="107" y="838"/>
                  </a:cubicBezTo>
                  <a:cubicBezTo>
                    <a:pt x="131" y="850"/>
                    <a:pt x="167" y="874"/>
                    <a:pt x="191" y="874"/>
                  </a:cubicBezTo>
                  <a:cubicBezTo>
                    <a:pt x="250" y="874"/>
                    <a:pt x="310" y="838"/>
                    <a:pt x="358" y="778"/>
                  </a:cubicBezTo>
                  <a:lnTo>
                    <a:pt x="655" y="278"/>
                  </a:lnTo>
                  <a:cubicBezTo>
                    <a:pt x="715" y="171"/>
                    <a:pt x="691" y="64"/>
                    <a:pt x="596" y="16"/>
                  </a:cubicBezTo>
                  <a:cubicBezTo>
                    <a:pt x="570" y="5"/>
                    <a:pt x="542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40;p19">
              <a:extLst>
                <a:ext uri="{FF2B5EF4-FFF2-40B4-BE49-F238E27FC236}">
                  <a16:creationId xmlns:a16="http://schemas.microsoft.com/office/drawing/2014/main" id="{3B20D581-937D-6E52-9BDB-3D6FBBB825ED}"/>
                </a:ext>
              </a:extLst>
            </p:cNvPr>
            <p:cNvSpPr/>
            <p:nvPr/>
          </p:nvSpPr>
          <p:spPr>
            <a:xfrm>
              <a:off x="4240243" y="4399103"/>
              <a:ext cx="22705" cy="27563"/>
            </a:xfrm>
            <a:custGeom>
              <a:avLst/>
              <a:gdLst/>
              <a:ahLst/>
              <a:cxnLst/>
              <a:rect l="l" t="t" r="r" b="b"/>
              <a:pathLst>
                <a:path w="715" h="868" extrusionOk="0">
                  <a:moveTo>
                    <a:pt x="507" y="0"/>
                  </a:moveTo>
                  <a:cubicBezTo>
                    <a:pt x="444" y="0"/>
                    <a:pt x="387" y="33"/>
                    <a:pt x="346" y="82"/>
                  </a:cubicBezTo>
                  <a:lnTo>
                    <a:pt x="48" y="594"/>
                  </a:lnTo>
                  <a:cubicBezTo>
                    <a:pt x="1" y="677"/>
                    <a:pt x="24" y="784"/>
                    <a:pt x="108" y="844"/>
                  </a:cubicBezTo>
                  <a:cubicBezTo>
                    <a:pt x="132" y="855"/>
                    <a:pt x="155" y="867"/>
                    <a:pt x="191" y="867"/>
                  </a:cubicBezTo>
                  <a:cubicBezTo>
                    <a:pt x="251" y="867"/>
                    <a:pt x="310" y="844"/>
                    <a:pt x="358" y="784"/>
                  </a:cubicBezTo>
                  <a:lnTo>
                    <a:pt x="655" y="272"/>
                  </a:lnTo>
                  <a:cubicBezTo>
                    <a:pt x="715" y="189"/>
                    <a:pt x="679" y="82"/>
                    <a:pt x="596" y="22"/>
                  </a:cubicBezTo>
                  <a:cubicBezTo>
                    <a:pt x="566" y="7"/>
                    <a:pt x="536" y="0"/>
                    <a:pt x="5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41;p19">
              <a:extLst>
                <a:ext uri="{FF2B5EF4-FFF2-40B4-BE49-F238E27FC236}">
                  <a16:creationId xmlns:a16="http://schemas.microsoft.com/office/drawing/2014/main" id="{0E5AA9F3-93D3-EB50-F755-6441BFF75048}"/>
                </a:ext>
              </a:extLst>
            </p:cNvPr>
            <p:cNvSpPr/>
            <p:nvPr/>
          </p:nvSpPr>
          <p:spPr>
            <a:xfrm>
              <a:off x="4240243" y="41591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13" y="1"/>
                  </a:moveTo>
                  <a:cubicBezTo>
                    <a:pt x="181" y="1"/>
                    <a:pt x="148" y="10"/>
                    <a:pt x="120" y="30"/>
                  </a:cubicBezTo>
                  <a:cubicBezTo>
                    <a:pt x="24" y="78"/>
                    <a:pt x="1" y="197"/>
                    <a:pt x="60" y="292"/>
                  </a:cubicBezTo>
                  <a:lnTo>
                    <a:pt x="358" y="792"/>
                  </a:lnTo>
                  <a:cubicBezTo>
                    <a:pt x="382" y="852"/>
                    <a:pt x="441" y="888"/>
                    <a:pt x="525" y="888"/>
                  </a:cubicBezTo>
                  <a:cubicBezTo>
                    <a:pt x="548" y="888"/>
                    <a:pt x="584" y="864"/>
                    <a:pt x="608" y="852"/>
                  </a:cubicBezTo>
                  <a:cubicBezTo>
                    <a:pt x="679" y="792"/>
                    <a:pt x="715" y="685"/>
                    <a:pt x="667" y="602"/>
                  </a:cubicBezTo>
                  <a:lnTo>
                    <a:pt x="370" y="90"/>
                  </a:lnTo>
                  <a:cubicBezTo>
                    <a:pt x="338" y="35"/>
                    <a:pt x="276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42;p19">
              <a:extLst>
                <a:ext uri="{FF2B5EF4-FFF2-40B4-BE49-F238E27FC236}">
                  <a16:creationId xmlns:a16="http://schemas.microsoft.com/office/drawing/2014/main" id="{DA969126-7792-01CF-C74A-4669CA837596}"/>
                </a:ext>
              </a:extLst>
            </p:cNvPr>
            <p:cNvSpPr/>
            <p:nvPr/>
          </p:nvSpPr>
          <p:spPr>
            <a:xfrm>
              <a:off x="4378632" y="43992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21" y="0"/>
                  </a:moveTo>
                  <a:cubicBezTo>
                    <a:pt x="187" y="0"/>
                    <a:pt x="152" y="10"/>
                    <a:pt x="119" y="30"/>
                  </a:cubicBezTo>
                  <a:cubicBezTo>
                    <a:pt x="24" y="78"/>
                    <a:pt x="0" y="197"/>
                    <a:pt x="60" y="292"/>
                  </a:cubicBezTo>
                  <a:lnTo>
                    <a:pt x="358" y="792"/>
                  </a:lnTo>
                  <a:cubicBezTo>
                    <a:pt x="393" y="851"/>
                    <a:pt x="453" y="887"/>
                    <a:pt x="524" y="887"/>
                  </a:cubicBezTo>
                  <a:cubicBezTo>
                    <a:pt x="548" y="887"/>
                    <a:pt x="584" y="863"/>
                    <a:pt x="608" y="851"/>
                  </a:cubicBezTo>
                  <a:cubicBezTo>
                    <a:pt x="691" y="792"/>
                    <a:pt x="715" y="673"/>
                    <a:pt x="667" y="601"/>
                  </a:cubicBezTo>
                  <a:lnTo>
                    <a:pt x="369" y="89"/>
                  </a:lnTo>
                  <a:cubicBezTo>
                    <a:pt x="346" y="35"/>
                    <a:pt x="286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43;p19">
              <a:extLst>
                <a:ext uri="{FF2B5EF4-FFF2-40B4-BE49-F238E27FC236}">
                  <a16:creationId xmlns:a16="http://schemas.microsoft.com/office/drawing/2014/main" id="{4DAF7C72-59DF-5A0A-CFA8-4187AF0A7DE4}"/>
                </a:ext>
              </a:extLst>
            </p:cNvPr>
            <p:cNvSpPr/>
            <p:nvPr/>
          </p:nvSpPr>
          <p:spPr>
            <a:xfrm>
              <a:off x="4426264" y="4351851"/>
              <a:ext cx="29532" cy="21117"/>
            </a:xfrm>
            <a:custGeom>
              <a:avLst/>
              <a:gdLst/>
              <a:ahLst/>
              <a:cxnLst/>
              <a:rect l="l" t="t" r="r" b="b"/>
              <a:pathLst>
                <a:path w="930" h="665" extrusionOk="0">
                  <a:moveTo>
                    <a:pt x="215" y="0"/>
                  </a:moveTo>
                  <a:cubicBezTo>
                    <a:pt x="152" y="0"/>
                    <a:pt x="89" y="32"/>
                    <a:pt x="48" y="81"/>
                  </a:cubicBezTo>
                  <a:cubicBezTo>
                    <a:pt x="1" y="177"/>
                    <a:pt x="36" y="272"/>
                    <a:pt x="108" y="331"/>
                  </a:cubicBezTo>
                  <a:lnTo>
                    <a:pt x="608" y="629"/>
                  </a:lnTo>
                  <a:cubicBezTo>
                    <a:pt x="643" y="653"/>
                    <a:pt x="667" y="665"/>
                    <a:pt x="703" y="665"/>
                  </a:cubicBezTo>
                  <a:cubicBezTo>
                    <a:pt x="763" y="665"/>
                    <a:pt x="822" y="629"/>
                    <a:pt x="870" y="569"/>
                  </a:cubicBezTo>
                  <a:cubicBezTo>
                    <a:pt x="929" y="486"/>
                    <a:pt x="893" y="367"/>
                    <a:pt x="810" y="319"/>
                  </a:cubicBezTo>
                  <a:lnTo>
                    <a:pt x="298" y="22"/>
                  </a:lnTo>
                  <a:cubicBezTo>
                    <a:pt x="272" y="7"/>
                    <a:pt x="244" y="0"/>
                    <a:pt x="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44;p19">
              <a:extLst>
                <a:ext uri="{FF2B5EF4-FFF2-40B4-BE49-F238E27FC236}">
                  <a16:creationId xmlns:a16="http://schemas.microsoft.com/office/drawing/2014/main" id="{90F2CE70-4E67-B63C-4DF1-98AD99BC2199}"/>
                </a:ext>
              </a:extLst>
            </p:cNvPr>
            <p:cNvSpPr/>
            <p:nvPr/>
          </p:nvSpPr>
          <p:spPr>
            <a:xfrm>
              <a:off x="4186196" y="4213463"/>
              <a:ext cx="29500" cy="21117"/>
            </a:xfrm>
            <a:custGeom>
              <a:avLst/>
              <a:gdLst/>
              <a:ahLst/>
              <a:cxnLst/>
              <a:rect l="l" t="t" r="r" b="b"/>
              <a:pathLst>
                <a:path w="929" h="665" extrusionOk="0">
                  <a:moveTo>
                    <a:pt x="214" y="0"/>
                  </a:moveTo>
                  <a:cubicBezTo>
                    <a:pt x="152" y="0"/>
                    <a:pt x="89" y="33"/>
                    <a:pt x="48" y="82"/>
                  </a:cubicBezTo>
                  <a:cubicBezTo>
                    <a:pt x="0" y="165"/>
                    <a:pt x="36" y="272"/>
                    <a:pt x="107" y="332"/>
                  </a:cubicBezTo>
                  <a:lnTo>
                    <a:pt x="619" y="629"/>
                  </a:lnTo>
                  <a:cubicBezTo>
                    <a:pt x="643" y="641"/>
                    <a:pt x="667" y="665"/>
                    <a:pt x="703" y="665"/>
                  </a:cubicBezTo>
                  <a:cubicBezTo>
                    <a:pt x="762" y="665"/>
                    <a:pt x="822" y="629"/>
                    <a:pt x="869" y="570"/>
                  </a:cubicBezTo>
                  <a:cubicBezTo>
                    <a:pt x="929" y="463"/>
                    <a:pt x="893" y="367"/>
                    <a:pt x="810" y="320"/>
                  </a:cubicBezTo>
                  <a:lnTo>
                    <a:pt x="298" y="22"/>
                  </a:lnTo>
                  <a:cubicBezTo>
                    <a:pt x="272" y="7"/>
                    <a:pt x="243" y="0"/>
                    <a:pt x="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45;p19">
              <a:extLst>
                <a:ext uri="{FF2B5EF4-FFF2-40B4-BE49-F238E27FC236}">
                  <a16:creationId xmlns:a16="http://schemas.microsoft.com/office/drawing/2014/main" id="{9382E305-1AD3-02AE-7EA2-ABEA90440C2D}"/>
                </a:ext>
              </a:extLst>
            </p:cNvPr>
            <p:cNvSpPr/>
            <p:nvPr/>
          </p:nvSpPr>
          <p:spPr>
            <a:xfrm>
              <a:off x="4425883" y="4213590"/>
              <a:ext cx="29913" cy="21371"/>
            </a:xfrm>
            <a:custGeom>
              <a:avLst/>
              <a:gdLst/>
              <a:ahLst/>
              <a:cxnLst/>
              <a:rect l="l" t="t" r="r" b="b"/>
              <a:pathLst>
                <a:path w="942" h="673" extrusionOk="0">
                  <a:moveTo>
                    <a:pt x="725" y="0"/>
                  </a:moveTo>
                  <a:cubicBezTo>
                    <a:pt x="693" y="0"/>
                    <a:pt x="660" y="10"/>
                    <a:pt x="632" y="30"/>
                  </a:cubicBezTo>
                  <a:lnTo>
                    <a:pt x="120" y="328"/>
                  </a:lnTo>
                  <a:cubicBezTo>
                    <a:pt x="36" y="375"/>
                    <a:pt x="1" y="494"/>
                    <a:pt x="60" y="578"/>
                  </a:cubicBezTo>
                  <a:cubicBezTo>
                    <a:pt x="96" y="637"/>
                    <a:pt x="155" y="673"/>
                    <a:pt x="227" y="673"/>
                  </a:cubicBezTo>
                  <a:cubicBezTo>
                    <a:pt x="251" y="673"/>
                    <a:pt x="286" y="661"/>
                    <a:pt x="310" y="637"/>
                  </a:cubicBezTo>
                  <a:lnTo>
                    <a:pt x="822" y="340"/>
                  </a:lnTo>
                  <a:cubicBezTo>
                    <a:pt x="905" y="280"/>
                    <a:pt x="941" y="161"/>
                    <a:pt x="882" y="89"/>
                  </a:cubicBezTo>
                  <a:cubicBezTo>
                    <a:pt x="850" y="35"/>
                    <a:pt x="788" y="0"/>
                    <a:pt x="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46;p19">
              <a:extLst>
                <a:ext uri="{FF2B5EF4-FFF2-40B4-BE49-F238E27FC236}">
                  <a16:creationId xmlns:a16="http://schemas.microsoft.com/office/drawing/2014/main" id="{8B7228C1-26F3-88AC-C3AB-EF04B067D448}"/>
                </a:ext>
              </a:extLst>
            </p:cNvPr>
            <p:cNvSpPr/>
            <p:nvPr/>
          </p:nvSpPr>
          <p:spPr>
            <a:xfrm>
              <a:off x="4186196" y="4351978"/>
              <a:ext cx="29500" cy="21371"/>
            </a:xfrm>
            <a:custGeom>
              <a:avLst/>
              <a:gdLst/>
              <a:ahLst/>
              <a:cxnLst/>
              <a:rect l="l" t="t" r="r" b="b"/>
              <a:pathLst>
                <a:path w="929" h="673" extrusionOk="0">
                  <a:moveTo>
                    <a:pt x="725" y="0"/>
                  </a:moveTo>
                  <a:cubicBezTo>
                    <a:pt x="692" y="0"/>
                    <a:pt x="660" y="9"/>
                    <a:pt x="631" y="30"/>
                  </a:cubicBezTo>
                  <a:lnTo>
                    <a:pt x="119" y="327"/>
                  </a:lnTo>
                  <a:cubicBezTo>
                    <a:pt x="36" y="375"/>
                    <a:pt x="0" y="494"/>
                    <a:pt x="60" y="589"/>
                  </a:cubicBezTo>
                  <a:cubicBezTo>
                    <a:pt x="95" y="649"/>
                    <a:pt x="155" y="673"/>
                    <a:pt x="226" y="673"/>
                  </a:cubicBezTo>
                  <a:cubicBezTo>
                    <a:pt x="262" y="673"/>
                    <a:pt x="286" y="661"/>
                    <a:pt x="322" y="649"/>
                  </a:cubicBezTo>
                  <a:lnTo>
                    <a:pt x="822" y="351"/>
                  </a:lnTo>
                  <a:cubicBezTo>
                    <a:pt x="893" y="292"/>
                    <a:pt x="929" y="173"/>
                    <a:pt x="881" y="89"/>
                  </a:cubicBezTo>
                  <a:cubicBezTo>
                    <a:pt x="850" y="34"/>
                    <a:pt x="787" y="0"/>
                    <a:pt x="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234;p19">
            <a:extLst>
              <a:ext uri="{FF2B5EF4-FFF2-40B4-BE49-F238E27FC236}">
                <a16:creationId xmlns:a16="http://schemas.microsoft.com/office/drawing/2014/main" id="{20ACDCF5-9BD9-3CE6-F67F-69C5B7825586}"/>
              </a:ext>
            </a:extLst>
          </p:cNvPr>
          <p:cNvGrpSpPr/>
          <p:nvPr/>
        </p:nvGrpSpPr>
        <p:grpSpPr>
          <a:xfrm>
            <a:off x="6966757" y="4122645"/>
            <a:ext cx="344065" cy="368644"/>
            <a:chOff x="4149138" y="4121151"/>
            <a:chExt cx="344065" cy="368644"/>
          </a:xfrm>
        </p:grpSpPr>
        <p:sp>
          <p:nvSpPr>
            <p:cNvPr id="20" name="Google Shape;235;p19">
              <a:extLst>
                <a:ext uri="{FF2B5EF4-FFF2-40B4-BE49-F238E27FC236}">
                  <a16:creationId xmlns:a16="http://schemas.microsoft.com/office/drawing/2014/main" id="{6B2C7D9E-B958-5A55-CA13-0D485CD230E6}"/>
                </a:ext>
              </a:extLst>
            </p:cNvPr>
            <p:cNvSpPr/>
            <p:nvPr/>
          </p:nvSpPr>
          <p:spPr>
            <a:xfrm>
              <a:off x="4205853" y="4182724"/>
              <a:ext cx="225746" cy="307071"/>
            </a:xfrm>
            <a:custGeom>
              <a:avLst/>
              <a:gdLst/>
              <a:ahLst/>
              <a:cxnLst/>
              <a:rect l="l" t="t" r="r" b="b"/>
              <a:pathLst>
                <a:path w="7109" h="9670" extrusionOk="0">
                  <a:moveTo>
                    <a:pt x="3643" y="359"/>
                  </a:moveTo>
                  <a:cubicBezTo>
                    <a:pt x="4417" y="359"/>
                    <a:pt x="5132" y="645"/>
                    <a:pt x="5703" y="1157"/>
                  </a:cubicBezTo>
                  <a:cubicBezTo>
                    <a:pt x="6358" y="1752"/>
                    <a:pt x="6751" y="2597"/>
                    <a:pt x="6751" y="3478"/>
                  </a:cubicBezTo>
                  <a:cubicBezTo>
                    <a:pt x="6739" y="4074"/>
                    <a:pt x="6572" y="4669"/>
                    <a:pt x="6251" y="5157"/>
                  </a:cubicBezTo>
                  <a:cubicBezTo>
                    <a:pt x="5929" y="5645"/>
                    <a:pt x="5489" y="6038"/>
                    <a:pt x="4953" y="6288"/>
                  </a:cubicBezTo>
                  <a:cubicBezTo>
                    <a:pt x="4620" y="6431"/>
                    <a:pt x="4417" y="6776"/>
                    <a:pt x="4417" y="7146"/>
                  </a:cubicBezTo>
                  <a:lnTo>
                    <a:pt x="4417" y="7360"/>
                  </a:lnTo>
                  <a:lnTo>
                    <a:pt x="2834" y="7360"/>
                  </a:lnTo>
                  <a:lnTo>
                    <a:pt x="2834" y="7146"/>
                  </a:lnTo>
                  <a:cubicBezTo>
                    <a:pt x="2834" y="6776"/>
                    <a:pt x="2631" y="6455"/>
                    <a:pt x="2298" y="6288"/>
                  </a:cubicBezTo>
                  <a:cubicBezTo>
                    <a:pt x="1084" y="5705"/>
                    <a:pt x="381" y="4407"/>
                    <a:pt x="548" y="3074"/>
                  </a:cubicBezTo>
                  <a:cubicBezTo>
                    <a:pt x="726" y="1669"/>
                    <a:pt x="1869" y="526"/>
                    <a:pt x="3286" y="383"/>
                  </a:cubicBezTo>
                  <a:cubicBezTo>
                    <a:pt x="3405" y="359"/>
                    <a:pt x="3524" y="359"/>
                    <a:pt x="3643" y="359"/>
                  </a:cubicBezTo>
                  <a:close/>
                  <a:moveTo>
                    <a:pt x="4417" y="7729"/>
                  </a:moveTo>
                  <a:lnTo>
                    <a:pt x="4417" y="8324"/>
                  </a:lnTo>
                  <a:cubicBezTo>
                    <a:pt x="4417" y="8443"/>
                    <a:pt x="4322" y="8539"/>
                    <a:pt x="4203" y="8539"/>
                  </a:cubicBezTo>
                  <a:lnTo>
                    <a:pt x="3048" y="8539"/>
                  </a:lnTo>
                  <a:cubicBezTo>
                    <a:pt x="2929" y="8539"/>
                    <a:pt x="2834" y="8443"/>
                    <a:pt x="2834" y="8324"/>
                  </a:cubicBezTo>
                  <a:lnTo>
                    <a:pt x="2834" y="7729"/>
                  </a:lnTo>
                  <a:close/>
                  <a:moveTo>
                    <a:pt x="4024" y="8896"/>
                  </a:moveTo>
                  <a:lnTo>
                    <a:pt x="4024" y="9098"/>
                  </a:lnTo>
                  <a:cubicBezTo>
                    <a:pt x="4024" y="9217"/>
                    <a:pt x="3941" y="9313"/>
                    <a:pt x="3822" y="9313"/>
                  </a:cubicBezTo>
                  <a:lnTo>
                    <a:pt x="3429" y="9313"/>
                  </a:lnTo>
                  <a:cubicBezTo>
                    <a:pt x="3310" y="9313"/>
                    <a:pt x="3227" y="9217"/>
                    <a:pt x="3227" y="9098"/>
                  </a:cubicBezTo>
                  <a:lnTo>
                    <a:pt x="3227" y="8896"/>
                  </a:lnTo>
                  <a:close/>
                  <a:moveTo>
                    <a:pt x="3658" y="1"/>
                  </a:moveTo>
                  <a:cubicBezTo>
                    <a:pt x="3519" y="1"/>
                    <a:pt x="3379" y="9"/>
                    <a:pt x="3239" y="26"/>
                  </a:cubicBezTo>
                  <a:cubicBezTo>
                    <a:pt x="1667" y="204"/>
                    <a:pt x="381" y="1466"/>
                    <a:pt x="191" y="3026"/>
                  </a:cubicBezTo>
                  <a:cubicBezTo>
                    <a:pt x="0" y="4526"/>
                    <a:pt x="786" y="5979"/>
                    <a:pt x="2155" y="6610"/>
                  </a:cubicBezTo>
                  <a:cubicBezTo>
                    <a:pt x="2358" y="6705"/>
                    <a:pt x="2477" y="6931"/>
                    <a:pt x="2477" y="7146"/>
                  </a:cubicBezTo>
                  <a:lnTo>
                    <a:pt x="2477" y="8324"/>
                  </a:lnTo>
                  <a:cubicBezTo>
                    <a:pt x="2477" y="8574"/>
                    <a:pt x="2643" y="8789"/>
                    <a:pt x="2870" y="8860"/>
                  </a:cubicBezTo>
                  <a:lnTo>
                    <a:pt x="2870" y="9098"/>
                  </a:lnTo>
                  <a:cubicBezTo>
                    <a:pt x="2870" y="9408"/>
                    <a:pt x="3120" y="9670"/>
                    <a:pt x="3429" y="9670"/>
                  </a:cubicBezTo>
                  <a:lnTo>
                    <a:pt x="3822" y="9670"/>
                  </a:lnTo>
                  <a:cubicBezTo>
                    <a:pt x="4132" y="9670"/>
                    <a:pt x="4382" y="9408"/>
                    <a:pt x="4382" y="9098"/>
                  </a:cubicBezTo>
                  <a:lnTo>
                    <a:pt x="4382" y="8860"/>
                  </a:lnTo>
                  <a:cubicBezTo>
                    <a:pt x="4608" y="8789"/>
                    <a:pt x="4775" y="8574"/>
                    <a:pt x="4775" y="8324"/>
                  </a:cubicBezTo>
                  <a:lnTo>
                    <a:pt x="4775" y="7146"/>
                  </a:lnTo>
                  <a:cubicBezTo>
                    <a:pt x="4775" y="6931"/>
                    <a:pt x="4906" y="6717"/>
                    <a:pt x="5096" y="6610"/>
                  </a:cubicBezTo>
                  <a:cubicBezTo>
                    <a:pt x="5691" y="6336"/>
                    <a:pt x="6191" y="5895"/>
                    <a:pt x="6549" y="5348"/>
                  </a:cubicBezTo>
                  <a:cubicBezTo>
                    <a:pt x="6906" y="4788"/>
                    <a:pt x="7096" y="4133"/>
                    <a:pt x="7096" y="3455"/>
                  </a:cubicBezTo>
                  <a:cubicBezTo>
                    <a:pt x="7108" y="2490"/>
                    <a:pt x="6680" y="1538"/>
                    <a:pt x="5953" y="883"/>
                  </a:cubicBezTo>
                  <a:cubicBezTo>
                    <a:pt x="5309" y="310"/>
                    <a:pt x="4506" y="1"/>
                    <a:pt x="3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36;p19">
              <a:extLst>
                <a:ext uri="{FF2B5EF4-FFF2-40B4-BE49-F238E27FC236}">
                  <a16:creationId xmlns:a16="http://schemas.microsoft.com/office/drawing/2014/main" id="{A859DC7F-686F-E647-D0E0-9B12650D9F27}"/>
                </a:ext>
              </a:extLst>
            </p:cNvPr>
            <p:cNvSpPr/>
            <p:nvPr/>
          </p:nvSpPr>
          <p:spPr>
            <a:xfrm>
              <a:off x="4444777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80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5"/>
                    <a:pt x="72" y="358"/>
                    <a:pt x="180" y="358"/>
                  </a:cubicBezTo>
                  <a:lnTo>
                    <a:pt x="1346" y="358"/>
                  </a:lnTo>
                  <a:cubicBezTo>
                    <a:pt x="1442" y="358"/>
                    <a:pt x="1525" y="275"/>
                    <a:pt x="1525" y="179"/>
                  </a:cubicBezTo>
                  <a:cubicBezTo>
                    <a:pt x="1525" y="72"/>
                    <a:pt x="1430" y="1"/>
                    <a:pt x="1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37;p19">
              <a:extLst>
                <a:ext uri="{FF2B5EF4-FFF2-40B4-BE49-F238E27FC236}">
                  <a16:creationId xmlns:a16="http://schemas.microsoft.com/office/drawing/2014/main" id="{B82D840B-B886-D2DA-A1BF-A92AD8E822AB}"/>
                </a:ext>
              </a:extLst>
            </p:cNvPr>
            <p:cNvSpPr/>
            <p:nvPr/>
          </p:nvSpPr>
          <p:spPr>
            <a:xfrm>
              <a:off x="4149138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334" y="358"/>
                  </a:lnTo>
                  <a:cubicBezTo>
                    <a:pt x="1441" y="358"/>
                    <a:pt x="1512" y="275"/>
                    <a:pt x="1512" y="179"/>
                  </a:cubicBezTo>
                  <a:cubicBezTo>
                    <a:pt x="1524" y="72"/>
                    <a:pt x="1441" y="1"/>
                    <a:pt x="1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8;p19">
              <a:extLst>
                <a:ext uri="{FF2B5EF4-FFF2-40B4-BE49-F238E27FC236}">
                  <a16:creationId xmlns:a16="http://schemas.microsoft.com/office/drawing/2014/main" id="{9103C8DD-73D4-E4D5-FA74-9A1D918A45BD}"/>
                </a:ext>
              </a:extLst>
            </p:cNvPr>
            <p:cNvSpPr/>
            <p:nvPr/>
          </p:nvSpPr>
          <p:spPr>
            <a:xfrm>
              <a:off x="4315471" y="4121151"/>
              <a:ext cx="11400" cy="48045"/>
            </a:xfrm>
            <a:custGeom>
              <a:avLst/>
              <a:gdLst/>
              <a:ahLst/>
              <a:cxnLst/>
              <a:rect l="l" t="t" r="r" b="b"/>
              <a:pathLst>
                <a:path w="359" h="1513" extrusionOk="0">
                  <a:moveTo>
                    <a:pt x="180" y="0"/>
                  </a:moveTo>
                  <a:cubicBezTo>
                    <a:pt x="72" y="0"/>
                    <a:pt x="1" y="72"/>
                    <a:pt x="1" y="179"/>
                  </a:cubicBezTo>
                  <a:lnTo>
                    <a:pt x="1" y="1334"/>
                  </a:lnTo>
                  <a:cubicBezTo>
                    <a:pt x="1" y="1441"/>
                    <a:pt x="72" y="1512"/>
                    <a:pt x="180" y="1512"/>
                  </a:cubicBezTo>
                  <a:cubicBezTo>
                    <a:pt x="275" y="1512"/>
                    <a:pt x="358" y="1441"/>
                    <a:pt x="358" y="1334"/>
                  </a:cubicBezTo>
                  <a:lnTo>
                    <a:pt x="358" y="179"/>
                  </a:lnTo>
                  <a:cubicBezTo>
                    <a:pt x="358" y="72"/>
                    <a:pt x="275" y="0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39;p19">
              <a:extLst>
                <a:ext uri="{FF2B5EF4-FFF2-40B4-BE49-F238E27FC236}">
                  <a16:creationId xmlns:a16="http://schemas.microsoft.com/office/drawing/2014/main" id="{6B40E445-B01B-7747-40A3-9A1B14E40E52}"/>
                </a:ext>
              </a:extLst>
            </p:cNvPr>
            <p:cNvSpPr/>
            <p:nvPr/>
          </p:nvSpPr>
          <p:spPr>
            <a:xfrm>
              <a:off x="4378632" y="4159575"/>
              <a:ext cx="22705" cy="27754"/>
            </a:xfrm>
            <a:custGeom>
              <a:avLst/>
              <a:gdLst/>
              <a:ahLst/>
              <a:cxnLst/>
              <a:rect l="l" t="t" r="r" b="b"/>
              <a:pathLst>
                <a:path w="715" h="874" extrusionOk="0">
                  <a:moveTo>
                    <a:pt x="513" y="0"/>
                  </a:moveTo>
                  <a:cubicBezTo>
                    <a:pt x="451" y="0"/>
                    <a:pt x="387" y="27"/>
                    <a:pt x="346" y="76"/>
                  </a:cubicBezTo>
                  <a:lnTo>
                    <a:pt x="48" y="588"/>
                  </a:lnTo>
                  <a:cubicBezTo>
                    <a:pt x="0" y="671"/>
                    <a:pt x="24" y="778"/>
                    <a:pt x="107" y="838"/>
                  </a:cubicBezTo>
                  <a:cubicBezTo>
                    <a:pt x="131" y="850"/>
                    <a:pt x="167" y="874"/>
                    <a:pt x="191" y="874"/>
                  </a:cubicBezTo>
                  <a:cubicBezTo>
                    <a:pt x="250" y="874"/>
                    <a:pt x="310" y="838"/>
                    <a:pt x="358" y="778"/>
                  </a:cubicBezTo>
                  <a:lnTo>
                    <a:pt x="655" y="278"/>
                  </a:lnTo>
                  <a:cubicBezTo>
                    <a:pt x="715" y="171"/>
                    <a:pt x="691" y="64"/>
                    <a:pt x="596" y="16"/>
                  </a:cubicBezTo>
                  <a:cubicBezTo>
                    <a:pt x="570" y="5"/>
                    <a:pt x="542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40;p19">
              <a:extLst>
                <a:ext uri="{FF2B5EF4-FFF2-40B4-BE49-F238E27FC236}">
                  <a16:creationId xmlns:a16="http://schemas.microsoft.com/office/drawing/2014/main" id="{4D048D43-5A99-D319-E773-12590FEDBF13}"/>
                </a:ext>
              </a:extLst>
            </p:cNvPr>
            <p:cNvSpPr/>
            <p:nvPr/>
          </p:nvSpPr>
          <p:spPr>
            <a:xfrm>
              <a:off x="4240243" y="4399103"/>
              <a:ext cx="22705" cy="27563"/>
            </a:xfrm>
            <a:custGeom>
              <a:avLst/>
              <a:gdLst/>
              <a:ahLst/>
              <a:cxnLst/>
              <a:rect l="l" t="t" r="r" b="b"/>
              <a:pathLst>
                <a:path w="715" h="868" extrusionOk="0">
                  <a:moveTo>
                    <a:pt x="507" y="0"/>
                  </a:moveTo>
                  <a:cubicBezTo>
                    <a:pt x="444" y="0"/>
                    <a:pt x="387" y="33"/>
                    <a:pt x="346" y="82"/>
                  </a:cubicBezTo>
                  <a:lnTo>
                    <a:pt x="48" y="594"/>
                  </a:lnTo>
                  <a:cubicBezTo>
                    <a:pt x="1" y="677"/>
                    <a:pt x="24" y="784"/>
                    <a:pt x="108" y="844"/>
                  </a:cubicBezTo>
                  <a:cubicBezTo>
                    <a:pt x="132" y="855"/>
                    <a:pt x="155" y="867"/>
                    <a:pt x="191" y="867"/>
                  </a:cubicBezTo>
                  <a:cubicBezTo>
                    <a:pt x="251" y="867"/>
                    <a:pt x="310" y="844"/>
                    <a:pt x="358" y="784"/>
                  </a:cubicBezTo>
                  <a:lnTo>
                    <a:pt x="655" y="272"/>
                  </a:lnTo>
                  <a:cubicBezTo>
                    <a:pt x="715" y="189"/>
                    <a:pt x="679" y="82"/>
                    <a:pt x="596" y="22"/>
                  </a:cubicBezTo>
                  <a:cubicBezTo>
                    <a:pt x="566" y="7"/>
                    <a:pt x="536" y="0"/>
                    <a:pt x="5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41;p19">
              <a:extLst>
                <a:ext uri="{FF2B5EF4-FFF2-40B4-BE49-F238E27FC236}">
                  <a16:creationId xmlns:a16="http://schemas.microsoft.com/office/drawing/2014/main" id="{028BB4D9-582E-EED4-28F8-F8801803541A}"/>
                </a:ext>
              </a:extLst>
            </p:cNvPr>
            <p:cNvSpPr/>
            <p:nvPr/>
          </p:nvSpPr>
          <p:spPr>
            <a:xfrm>
              <a:off x="4240243" y="41591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13" y="1"/>
                  </a:moveTo>
                  <a:cubicBezTo>
                    <a:pt x="181" y="1"/>
                    <a:pt x="148" y="10"/>
                    <a:pt x="120" y="30"/>
                  </a:cubicBezTo>
                  <a:cubicBezTo>
                    <a:pt x="24" y="78"/>
                    <a:pt x="1" y="197"/>
                    <a:pt x="60" y="292"/>
                  </a:cubicBezTo>
                  <a:lnTo>
                    <a:pt x="358" y="792"/>
                  </a:lnTo>
                  <a:cubicBezTo>
                    <a:pt x="382" y="852"/>
                    <a:pt x="441" y="888"/>
                    <a:pt x="525" y="888"/>
                  </a:cubicBezTo>
                  <a:cubicBezTo>
                    <a:pt x="548" y="888"/>
                    <a:pt x="584" y="864"/>
                    <a:pt x="608" y="852"/>
                  </a:cubicBezTo>
                  <a:cubicBezTo>
                    <a:pt x="679" y="792"/>
                    <a:pt x="715" y="685"/>
                    <a:pt x="667" y="602"/>
                  </a:cubicBezTo>
                  <a:lnTo>
                    <a:pt x="370" y="90"/>
                  </a:lnTo>
                  <a:cubicBezTo>
                    <a:pt x="338" y="35"/>
                    <a:pt x="276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42;p19">
              <a:extLst>
                <a:ext uri="{FF2B5EF4-FFF2-40B4-BE49-F238E27FC236}">
                  <a16:creationId xmlns:a16="http://schemas.microsoft.com/office/drawing/2014/main" id="{56DEF46F-D2A1-530C-FBEA-88D26F160B3D}"/>
                </a:ext>
              </a:extLst>
            </p:cNvPr>
            <p:cNvSpPr/>
            <p:nvPr/>
          </p:nvSpPr>
          <p:spPr>
            <a:xfrm>
              <a:off x="4378632" y="43992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21" y="0"/>
                  </a:moveTo>
                  <a:cubicBezTo>
                    <a:pt x="187" y="0"/>
                    <a:pt x="152" y="10"/>
                    <a:pt x="119" y="30"/>
                  </a:cubicBezTo>
                  <a:cubicBezTo>
                    <a:pt x="24" y="78"/>
                    <a:pt x="0" y="197"/>
                    <a:pt x="60" y="292"/>
                  </a:cubicBezTo>
                  <a:lnTo>
                    <a:pt x="358" y="792"/>
                  </a:lnTo>
                  <a:cubicBezTo>
                    <a:pt x="393" y="851"/>
                    <a:pt x="453" y="887"/>
                    <a:pt x="524" y="887"/>
                  </a:cubicBezTo>
                  <a:cubicBezTo>
                    <a:pt x="548" y="887"/>
                    <a:pt x="584" y="863"/>
                    <a:pt x="608" y="851"/>
                  </a:cubicBezTo>
                  <a:cubicBezTo>
                    <a:pt x="691" y="792"/>
                    <a:pt x="715" y="673"/>
                    <a:pt x="667" y="601"/>
                  </a:cubicBezTo>
                  <a:lnTo>
                    <a:pt x="369" y="89"/>
                  </a:lnTo>
                  <a:cubicBezTo>
                    <a:pt x="346" y="35"/>
                    <a:pt x="286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43;p19">
              <a:extLst>
                <a:ext uri="{FF2B5EF4-FFF2-40B4-BE49-F238E27FC236}">
                  <a16:creationId xmlns:a16="http://schemas.microsoft.com/office/drawing/2014/main" id="{0EFF70E5-AAFA-C0E4-E0B4-AC52DF34738D}"/>
                </a:ext>
              </a:extLst>
            </p:cNvPr>
            <p:cNvSpPr/>
            <p:nvPr/>
          </p:nvSpPr>
          <p:spPr>
            <a:xfrm>
              <a:off x="4426264" y="4351851"/>
              <a:ext cx="29532" cy="21117"/>
            </a:xfrm>
            <a:custGeom>
              <a:avLst/>
              <a:gdLst/>
              <a:ahLst/>
              <a:cxnLst/>
              <a:rect l="l" t="t" r="r" b="b"/>
              <a:pathLst>
                <a:path w="930" h="665" extrusionOk="0">
                  <a:moveTo>
                    <a:pt x="215" y="0"/>
                  </a:moveTo>
                  <a:cubicBezTo>
                    <a:pt x="152" y="0"/>
                    <a:pt x="89" y="32"/>
                    <a:pt x="48" y="81"/>
                  </a:cubicBezTo>
                  <a:cubicBezTo>
                    <a:pt x="1" y="177"/>
                    <a:pt x="36" y="272"/>
                    <a:pt x="108" y="331"/>
                  </a:cubicBezTo>
                  <a:lnTo>
                    <a:pt x="608" y="629"/>
                  </a:lnTo>
                  <a:cubicBezTo>
                    <a:pt x="643" y="653"/>
                    <a:pt x="667" y="665"/>
                    <a:pt x="703" y="665"/>
                  </a:cubicBezTo>
                  <a:cubicBezTo>
                    <a:pt x="763" y="665"/>
                    <a:pt x="822" y="629"/>
                    <a:pt x="870" y="569"/>
                  </a:cubicBezTo>
                  <a:cubicBezTo>
                    <a:pt x="929" y="486"/>
                    <a:pt x="893" y="367"/>
                    <a:pt x="810" y="319"/>
                  </a:cubicBezTo>
                  <a:lnTo>
                    <a:pt x="298" y="22"/>
                  </a:lnTo>
                  <a:cubicBezTo>
                    <a:pt x="272" y="7"/>
                    <a:pt x="244" y="0"/>
                    <a:pt x="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44;p19">
              <a:extLst>
                <a:ext uri="{FF2B5EF4-FFF2-40B4-BE49-F238E27FC236}">
                  <a16:creationId xmlns:a16="http://schemas.microsoft.com/office/drawing/2014/main" id="{87884771-FB57-619E-8739-1F47651A586C}"/>
                </a:ext>
              </a:extLst>
            </p:cNvPr>
            <p:cNvSpPr/>
            <p:nvPr/>
          </p:nvSpPr>
          <p:spPr>
            <a:xfrm>
              <a:off x="4186196" y="4213463"/>
              <a:ext cx="29500" cy="21117"/>
            </a:xfrm>
            <a:custGeom>
              <a:avLst/>
              <a:gdLst/>
              <a:ahLst/>
              <a:cxnLst/>
              <a:rect l="l" t="t" r="r" b="b"/>
              <a:pathLst>
                <a:path w="929" h="665" extrusionOk="0">
                  <a:moveTo>
                    <a:pt x="214" y="0"/>
                  </a:moveTo>
                  <a:cubicBezTo>
                    <a:pt x="152" y="0"/>
                    <a:pt x="89" y="33"/>
                    <a:pt x="48" y="82"/>
                  </a:cubicBezTo>
                  <a:cubicBezTo>
                    <a:pt x="0" y="165"/>
                    <a:pt x="36" y="272"/>
                    <a:pt x="107" y="332"/>
                  </a:cubicBezTo>
                  <a:lnTo>
                    <a:pt x="619" y="629"/>
                  </a:lnTo>
                  <a:cubicBezTo>
                    <a:pt x="643" y="641"/>
                    <a:pt x="667" y="665"/>
                    <a:pt x="703" y="665"/>
                  </a:cubicBezTo>
                  <a:cubicBezTo>
                    <a:pt x="762" y="665"/>
                    <a:pt x="822" y="629"/>
                    <a:pt x="869" y="570"/>
                  </a:cubicBezTo>
                  <a:cubicBezTo>
                    <a:pt x="929" y="463"/>
                    <a:pt x="893" y="367"/>
                    <a:pt x="810" y="320"/>
                  </a:cubicBezTo>
                  <a:lnTo>
                    <a:pt x="298" y="22"/>
                  </a:lnTo>
                  <a:cubicBezTo>
                    <a:pt x="272" y="7"/>
                    <a:pt x="243" y="0"/>
                    <a:pt x="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45;p19">
              <a:extLst>
                <a:ext uri="{FF2B5EF4-FFF2-40B4-BE49-F238E27FC236}">
                  <a16:creationId xmlns:a16="http://schemas.microsoft.com/office/drawing/2014/main" id="{DE471DF5-0B46-AE78-37EE-AE672834C6D9}"/>
                </a:ext>
              </a:extLst>
            </p:cNvPr>
            <p:cNvSpPr/>
            <p:nvPr/>
          </p:nvSpPr>
          <p:spPr>
            <a:xfrm>
              <a:off x="4425883" y="4213590"/>
              <a:ext cx="29913" cy="21371"/>
            </a:xfrm>
            <a:custGeom>
              <a:avLst/>
              <a:gdLst/>
              <a:ahLst/>
              <a:cxnLst/>
              <a:rect l="l" t="t" r="r" b="b"/>
              <a:pathLst>
                <a:path w="942" h="673" extrusionOk="0">
                  <a:moveTo>
                    <a:pt x="725" y="0"/>
                  </a:moveTo>
                  <a:cubicBezTo>
                    <a:pt x="693" y="0"/>
                    <a:pt x="660" y="10"/>
                    <a:pt x="632" y="30"/>
                  </a:cubicBezTo>
                  <a:lnTo>
                    <a:pt x="120" y="328"/>
                  </a:lnTo>
                  <a:cubicBezTo>
                    <a:pt x="36" y="375"/>
                    <a:pt x="1" y="494"/>
                    <a:pt x="60" y="578"/>
                  </a:cubicBezTo>
                  <a:cubicBezTo>
                    <a:pt x="96" y="637"/>
                    <a:pt x="155" y="673"/>
                    <a:pt x="227" y="673"/>
                  </a:cubicBezTo>
                  <a:cubicBezTo>
                    <a:pt x="251" y="673"/>
                    <a:pt x="286" y="661"/>
                    <a:pt x="310" y="637"/>
                  </a:cubicBezTo>
                  <a:lnTo>
                    <a:pt x="822" y="340"/>
                  </a:lnTo>
                  <a:cubicBezTo>
                    <a:pt x="905" y="280"/>
                    <a:pt x="941" y="161"/>
                    <a:pt x="882" y="89"/>
                  </a:cubicBezTo>
                  <a:cubicBezTo>
                    <a:pt x="850" y="35"/>
                    <a:pt x="788" y="0"/>
                    <a:pt x="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46;p19">
              <a:extLst>
                <a:ext uri="{FF2B5EF4-FFF2-40B4-BE49-F238E27FC236}">
                  <a16:creationId xmlns:a16="http://schemas.microsoft.com/office/drawing/2014/main" id="{E1C203B3-DB43-6D42-80D8-142CCF5B9F25}"/>
                </a:ext>
              </a:extLst>
            </p:cNvPr>
            <p:cNvSpPr/>
            <p:nvPr/>
          </p:nvSpPr>
          <p:spPr>
            <a:xfrm>
              <a:off x="4186196" y="4351978"/>
              <a:ext cx="29500" cy="21371"/>
            </a:xfrm>
            <a:custGeom>
              <a:avLst/>
              <a:gdLst/>
              <a:ahLst/>
              <a:cxnLst/>
              <a:rect l="l" t="t" r="r" b="b"/>
              <a:pathLst>
                <a:path w="929" h="673" extrusionOk="0">
                  <a:moveTo>
                    <a:pt x="725" y="0"/>
                  </a:moveTo>
                  <a:cubicBezTo>
                    <a:pt x="692" y="0"/>
                    <a:pt x="660" y="9"/>
                    <a:pt x="631" y="30"/>
                  </a:cubicBezTo>
                  <a:lnTo>
                    <a:pt x="119" y="327"/>
                  </a:lnTo>
                  <a:cubicBezTo>
                    <a:pt x="36" y="375"/>
                    <a:pt x="0" y="494"/>
                    <a:pt x="60" y="589"/>
                  </a:cubicBezTo>
                  <a:cubicBezTo>
                    <a:pt x="95" y="649"/>
                    <a:pt x="155" y="673"/>
                    <a:pt x="226" y="673"/>
                  </a:cubicBezTo>
                  <a:cubicBezTo>
                    <a:pt x="262" y="673"/>
                    <a:pt x="286" y="661"/>
                    <a:pt x="322" y="649"/>
                  </a:cubicBezTo>
                  <a:lnTo>
                    <a:pt x="822" y="351"/>
                  </a:lnTo>
                  <a:cubicBezTo>
                    <a:pt x="893" y="292"/>
                    <a:pt x="929" y="173"/>
                    <a:pt x="881" y="89"/>
                  </a:cubicBezTo>
                  <a:cubicBezTo>
                    <a:pt x="850" y="34"/>
                    <a:pt x="787" y="0"/>
                    <a:pt x="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35299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solidFill>
                  <a:schemeClr val="accent1"/>
                </a:solidFill>
              </a:rPr>
              <a:t>&lt;/ </a:t>
            </a:r>
            <a:r>
              <a:rPr lang="en" dirty="0" err="1"/>
              <a:t>Referências</a:t>
            </a:r>
            <a:r>
              <a:rPr lang="en" dirty="0"/>
              <a:t> </a:t>
            </a:r>
            <a:r>
              <a:rPr lang="en" dirty="0" err="1"/>
              <a:t>Bibliograficas</a:t>
            </a:r>
            <a:endParaRPr dirty="0" err="1"/>
          </a:p>
        </p:txBody>
      </p:sp>
      <p:sp>
        <p:nvSpPr>
          <p:cNvPr id="5" name="Google Shape;103;p16">
            <a:extLst>
              <a:ext uri="{FF2B5EF4-FFF2-40B4-BE49-F238E27FC236}">
                <a16:creationId xmlns:a16="http://schemas.microsoft.com/office/drawing/2014/main" id="{7E8046F5-037E-D4AE-91BD-279C5A2492C5}"/>
              </a:ext>
            </a:extLst>
          </p:cNvPr>
          <p:cNvSpPr txBox="1">
            <a:spLocks/>
          </p:cNvSpPr>
          <p:nvPr/>
        </p:nvSpPr>
        <p:spPr>
          <a:xfrm>
            <a:off x="1349374" y="1840274"/>
            <a:ext cx="6445253" cy="25986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pt-BR" sz="1800" dirty="0">
                <a:solidFill>
                  <a:schemeClr val="tx1"/>
                </a:solidFill>
                <a:latin typeface="Source Code Pro"/>
                <a:cs typeface="Calibri"/>
              </a:rPr>
              <a:t>BARRY, P. Use a cabeça! Python. Rio de Janeiro: Alta Books, 2019. </a:t>
            </a:r>
          </a:p>
          <a:p>
            <a:pPr algn="just"/>
            <a:r>
              <a:rPr lang="pt-BR" sz="1800" dirty="0">
                <a:solidFill>
                  <a:schemeClr val="tx1"/>
                </a:solidFill>
                <a:latin typeface="Source Code Pro"/>
                <a:cs typeface="Calibri"/>
              </a:rPr>
              <a:t>BORGES, L. E. Python: para desenvolvedores. São Paulo: </a:t>
            </a:r>
            <a:r>
              <a:rPr lang="pt-BR" sz="1800" err="1">
                <a:solidFill>
                  <a:schemeClr val="tx1"/>
                </a:solidFill>
                <a:latin typeface="Source Code Pro"/>
                <a:cs typeface="Calibri"/>
              </a:rPr>
              <a:t>Novatec</a:t>
            </a:r>
            <a:r>
              <a:rPr lang="pt-BR" sz="1800" dirty="0">
                <a:solidFill>
                  <a:schemeClr val="tx1"/>
                </a:solidFill>
                <a:latin typeface="Source Code Pro"/>
                <a:cs typeface="Calibri"/>
              </a:rPr>
              <a:t>, 2017. </a:t>
            </a:r>
          </a:p>
          <a:p>
            <a:pPr algn="just"/>
            <a:r>
              <a:rPr lang="pt-BR" sz="1800" dirty="0">
                <a:solidFill>
                  <a:schemeClr val="tx1"/>
                </a:solidFill>
                <a:latin typeface="Source Code Pro"/>
                <a:cs typeface="Calibri"/>
              </a:rPr>
              <a:t>CRUZ, F. Python: escreva seus primeiros programas. São Paulo: Casa do Código, 2016.</a:t>
            </a:r>
          </a:p>
          <a:p>
            <a:pPr algn="just"/>
            <a:endParaRPr lang="pt-BR" dirty="0"/>
          </a:p>
          <a:p>
            <a:pPr algn="just">
              <a:spcBef>
                <a:spcPts val="1000"/>
              </a:spcBef>
            </a:pPr>
            <a:endParaRPr lang="pt-BR" dirty="0"/>
          </a:p>
          <a:p>
            <a:pPr marL="152400" algn="just">
              <a:spcBef>
                <a:spcPts val="1000"/>
              </a:spcBef>
            </a:pPr>
            <a:endParaRPr lang="pt-BR" dirty="0"/>
          </a:p>
          <a:p>
            <a:pPr algn="just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0074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9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solidFill>
                  <a:schemeClr val="accent2"/>
                </a:solidFill>
              </a:rPr>
              <a:t>&lt;/ </a:t>
            </a:r>
            <a:r>
              <a:rPr lang="en" dirty="0">
                <a:solidFill>
                  <a:schemeClr val="tx1"/>
                </a:solidFill>
              </a:rPr>
              <a:t>O que é programação?</a:t>
            </a:r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720000" y="1594312"/>
            <a:ext cx="7704000" cy="28518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" b="1" dirty="0"/>
              <a:t>Programação</a:t>
            </a:r>
            <a:r>
              <a:rPr lang="en" dirty="0"/>
              <a:t> é a </a:t>
            </a:r>
            <a:r>
              <a:rPr lang="en" b="1" dirty="0" err="1"/>
              <a:t>escrita</a:t>
            </a:r>
            <a:r>
              <a:rPr lang="en" b="1" dirty="0"/>
              <a:t> de </a:t>
            </a:r>
            <a:r>
              <a:rPr lang="en" b="1" dirty="0" err="1"/>
              <a:t>linhas</a:t>
            </a:r>
            <a:r>
              <a:rPr lang="en" b="1" dirty="0"/>
              <a:t> de </a:t>
            </a:r>
            <a:r>
              <a:rPr lang="en" b="1" dirty="0" err="1"/>
              <a:t>código</a:t>
            </a:r>
            <a:r>
              <a:rPr lang="en" dirty="0"/>
              <a:t>, </a:t>
            </a:r>
            <a:r>
              <a:rPr lang="en" dirty="0" err="1"/>
              <a:t>onde</a:t>
            </a:r>
            <a:r>
              <a:rPr lang="en" dirty="0"/>
              <a:t> </a:t>
            </a:r>
            <a:r>
              <a:rPr lang="en" dirty="0" err="1"/>
              <a:t>essas</a:t>
            </a:r>
            <a:r>
              <a:rPr lang="en" dirty="0"/>
              <a:t> </a:t>
            </a:r>
            <a:r>
              <a:rPr lang="en" dirty="0" err="1"/>
              <a:t>são</a:t>
            </a:r>
            <a:r>
              <a:rPr lang="en" dirty="0"/>
              <a:t> </a:t>
            </a:r>
            <a:r>
              <a:rPr lang="en" b="1" dirty="0" err="1"/>
              <a:t>escritas</a:t>
            </a:r>
            <a:r>
              <a:rPr lang="en" b="1" dirty="0"/>
              <a:t> </a:t>
            </a:r>
            <a:r>
              <a:rPr lang="en" b="1" dirty="0" err="1"/>
              <a:t>em</a:t>
            </a:r>
            <a:r>
              <a:rPr lang="en" b="1" dirty="0"/>
              <a:t> </a:t>
            </a:r>
            <a:r>
              <a:rPr lang="en" b="1" dirty="0" err="1"/>
              <a:t>alguma</a:t>
            </a:r>
            <a:r>
              <a:rPr lang="en" b="1" dirty="0"/>
              <a:t> </a:t>
            </a:r>
            <a:r>
              <a:rPr lang="en" b="1" dirty="0" err="1"/>
              <a:t>linguagem</a:t>
            </a:r>
            <a:r>
              <a:rPr lang="en" b="1" dirty="0"/>
              <a:t> de </a:t>
            </a:r>
            <a:r>
              <a:rPr lang="en" b="1" dirty="0" err="1"/>
              <a:t>programação</a:t>
            </a:r>
            <a:r>
              <a:rPr lang="en" dirty="0"/>
              <a:t>;</a:t>
            </a: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algn="just">
              <a:spcBef>
                <a:spcPts val="1000"/>
              </a:spcBef>
            </a:pPr>
            <a:r>
              <a:rPr lang="en" dirty="0"/>
              <a:t>Um </a:t>
            </a:r>
            <a:r>
              <a:rPr lang="en" b="1" dirty="0"/>
              <a:t>software</a:t>
            </a:r>
            <a:r>
              <a:rPr lang="en" dirty="0"/>
              <a:t> </a:t>
            </a:r>
            <a:r>
              <a:rPr lang="en" dirty="0" err="1"/>
              <a:t>também</a:t>
            </a:r>
            <a:r>
              <a:rPr lang="en" dirty="0"/>
              <a:t> </a:t>
            </a:r>
            <a:r>
              <a:rPr lang="en" dirty="0" err="1"/>
              <a:t>pode</a:t>
            </a:r>
            <a:r>
              <a:rPr lang="en" dirty="0"/>
              <a:t> usar </a:t>
            </a:r>
            <a:r>
              <a:rPr lang="en" b="1" dirty="0" err="1"/>
              <a:t>mais</a:t>
            </a:r>
            <a:r>
              <a:rPr lang="en" b="1" dirty="0"/>
              <a:t> de </a:t>
            </a:r>
            <a:r>
              <a:rPr lang="en" b="1" dirty="0" err="1"/>
              <a:t>uma</a:t>
            </a:r>
            <a:r>
              <a:rPr lang="en" b="1" dirty="0"/>
              <a:t> </a:t>
            </a:r>
            <a:r>
              <a:rPr lang="en" b="1" dirty="0" err="1"/>
              <a:t>linguagem</a:t>
            </a:r>
            <a:r>
              <a:rPr lang="en" dirty="0"/>
              <a:t>, </a:t>
            </a:r>
            <a:r>
              <a:rPr lang="en" dirty="0" err="1"/>
              <a:t>onde</a:t>
            </a:r>
            <a:r>
              <a:rPr lang="en" dirty="0"/>
              <a:t> </a:t>
            </a:r>
            <a:r>
              <a:rPr lang="en" dirty="0" err="1"/>
              <a:t>cada</a:t>
            </a:r>
            <a:r>
              <a:rPr lang="en" dirty="0"/>
              <a:t> </a:t>
            </a:r>
            <a:r>
              <a:rPr lang="en" dirty="0" err="1"/>
              <a:t>uma</a:t>
            </a:r>
            <a:r>
              <a:rPr lang="en" dirty="0"/>
              <a:t> dessas </a:t>
            </a:r>
            <a:r>
              <a:rPr lang="en" dirty="0" err="1"/>
              <a:t>pode</a:t>
            </a:r>
            <a:r>
              <a:rPr lang="en" dirty="0"/>
              <a:t> </a:t>
            </a:r>
            <a:r>
              <a:rPr lang="en" b="1" dirty="0" err="1"/>
              <a:t>trabalhar</a:t>
            </a:r>
            <a:r>
              <a:rPr lang="en" b="1" dirty="0"/>
              <a:t> </a:t>
            </a:r>
            <a:r>
              <a:rPr lang="en" b="1" dirty="0" err="1"/>
              <a:t>em</a:t>
            </a:r>
            <a:r>
              <a:rPr lang="en" b="1" dirty="0"/>
              <a:t> </a:t>
            </a:r>
            <a:r>
              <a:rPr lang="en" b="1" dirty="0" err="1"/>
              <a:t>uma</a:t>
            </a:r>
            <a:r>
              <a:rPr lang="en" b="1" dirty="0"/>
              <a:t> </a:t>
            </a:r>
            <a:r>
              <a:rPr lang="en" b="1" dirty="0" err="1"/>
              <a:t>parte</a:t>
            </a:r>
            <a:r>
              <a:rPr lang="en" b="1" dirty="0"/>
              <a:t> </a:t>
            </a:r>
            <a:r>
              <a:rPr lang="en" b="1" dirty="0" err="1"/>
              <a:t>específica</a:t>
            </a:r>
            <a:r>
              <a:rPr lang="en" b="1" dirty="0"/>
              <a:t> do </a:t>
            </a:r>
            <a:r>
              <a:rPr lang="en" b="1" dirty="0" err="1"/>
              <a:t>programa</a:t>
            </a:r>
            <a:r>
              <a:rPr lang="en" dirty="0"/>
              <a:t>;</a:t>
            </a:r>
          </a:p>
          <a:p>
            <a:pPr algn="just">
              <a:spcBef>
                <a:spcPts val="1000"/>
              </a:spcBef>
            </a:pPr>
            <a:endParaRPr lang="en" dirty="0"/>
          </a:p>
          <a:p>
            <a:pPr algn="just">
              <a:spcBef>
                <a:spcPts val="1000"/>
              </a:spcBef>
            </a:pPr>
            <a:r>
              <a:rPr lang="en" dirty="0" err="1"/>
              <a:t>Tudo</a:t>
            </a:r>
            <a:r>
              <a:rPr lang="en" dirty="0"/>
              <a:t> que </a:t>
            </a:r>
            <a:r>
              <a:rPr lang="en" b="1" dirty="0" err="1"/>
              <a:t>envolve</a:t>
            </a:r>
            <a:r>
              <a:rPr lang="en" b="1" dirty="0"/>
              <a:t> </a:t>
            </a:r>
            <a:r>
              <a:rPr lang="en" b="1" dirty="0" err="1"/>
              <a:t>tecnologia</a:t>
            </a:r>
            <a:r>
              <a:rPr lang="en" b="1" dirty="0"/>
              <a:t> no </a:t>
            </a:r>
            <a:r>
              <a:rPr lang="en" b="1" dirty="0" err="1"/>
              <a:t>dia</a:t>
            </a:r>
            <a:r>
              <a:rPr lang="en" b="1" dirty="0"/>
              <a:t> a </a:t>
            </a:r>
            <a:r>
              <a:rPr lang="en" b="1" dirty="0" err="1"/>
              <a:t>dia</a:t>
            </a:r>
            <a:r>
              <a:rPr lang="en" b="1" dirty="0"/>
              <a:t> </a:t>
            </a:r>
            <a:r>
              <a:rPr lang="en" b="1" dirty="0" err="1"/>
              <a:t>contém</a:t>
            </a:r>
            <a:r>
              <a:rPr lang="en" b="1" dirty="0"/>
              <a:t> </a:t>
            </a:r>
            <a:r>
              <a:rPr lang="en" b="1" dirty="0" err="1"/>
              <a:t>programação</a:t>
            </a:r>
            <a:r>
              <a:rPr lang="en" dirty="0"/>
              <a:t>, </a:t>
            </a:r>
            <a:r>
              <a:rPr lang="en" dirty="0" err="1"/>
              <a:t>desde</a:t>
            </a:r>
            <a:r>
              <a:rPr lang="en" dirty="0"/>
              <a:t> a </a:t>
            </a:r>
            <a:r>
              <a:rPr lang="en" b="1" dirty="0" err="1"/>
              <a:t>balança</a:t>
            </a:r>
            <a:r>
              <a:rPr lang="en" b="1" dirty="0"/>
              <a:t> que </a:t>
            </a:r>
            <a:r>
              <a:rPr lang="en" b="1" dirty="0" err="1"/>
              <a:t>usamos</a:t>
            </a:r>
            <a:r>
              <a:rPr lang="en" b="1" dirty="0"/>
              <a:t> no </a:t>
            </a:r>
            <a:r>
              <a:rPr lang="en" b="1" dirty="0" err="1"/>
              <a:t>supermercado</a:t>
            </a:r>
            <a:r>
              <a:rPr lang="en" dirty="0"/>
              <a:t>, </a:t>
            </a:r>
            <a:r>
              <a:rPr lang="en" dirty="0" err="1"/>
              <a:t>até</a:t>
            </a:r>
            <a:r>
              <a:rPr lang="en" dirty="0"/>
              <a:t> a </a:t>
            </a:r>
            <a:r>
              <a:rPr lang="en" b="1" dirty="0" err="1"/>
              <a:t>mensagem</a:t>
            </a:r>
            <a:r>
              <a:rPr lang="en" b="1" dirty="0"/>
              <a:t> que </a:t>
            </a:r>
            <a:r>
              <a:rPr lang="en" b="1" dirty="0" err="1"/>
              <a:t>enviamos</a:t>
            </a:r>
            <a:r>
              <a:rPr lang="en" b="1" dirty="0"/>
              <a:t> no </a:t>
            </a:r>
            <a:r>
              <a:rPr lang="en" b="1" dirty="0" err="1"/>
              <a:t>Whatsapp</a:t>
            </a:r>
            <a:r>
              <a:rPr lang="en" dirty="0"/>
              <a:t>.</a:t>
            </a:r>
          </a:p>
          <a:p>
            <a:pPr algn="just">
              <a:spcBef>
                <a:spcPts val="1000"/>
              </a:spcBef>
            </a:pPr>
            <a:endParaRPr lang="en" dirty="0">
              <a:cs typeface="Arial"/>
            </a:endParaRPr>
          </a:p>
          <a:p>
            <a:pPr marL="152400" indent="0" algn="just">
              <a:spcBef>
                <a:spcPts val="1000"/>
              </a:spcBef>
              <a:buNone/>
            </a:pPr>
            <a:endParaRPr lang="en" dirty="0">
              <a:cs typeface="Arial"/>
            </a:endParaRPr>
          </a:p>
          <a:p>
            <a:pPr marL="0" indent="0" algn="just">
              <a:buNone/>
            </a:pPr>
            <a:endParaRPr lang="e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2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solidFill>
                  <a:schemeClr val="lt2"/>
                </a:solidFill>
              </a:rPr>
              <a:t>&lt;/ </a:t>
            </a:r>
            <a:r>
              <a:rPr lang="en" err="1">
                <a:solidFill>
                  <a:schemeClr val="tx1"/>
                </a:solidFill>
              </a:rPr>
              <a:t>Algoritmo</a:t>
            </a:r>
            <a:r>
              <a:rPr lang="en" dirty="0">
                <a:solidFill>
                  <a:schemeClr val="tx1"/>
                </a:solidFill>
              </a:rPr>
              <a:t> e </a:t>
            </a:r>
            <a:r>
              <a:rPr lang="en" err="1">
                <a:solidFill>
                  <a:schemeClr val="tx1"/>
                </a:solidFill>
              </a:rPr>
              <a:t>Sequência</a:t>
            </a:r>
            <a:r>
              <a:rPr lang="en" dirty="0">
                <a:solidFill>
                  <a:schemeClr val="tx1"/>
                </a:solidFill>
              </a:rPr>
              <a:t> Lógica</a:t>
            </a:r>
          </a:p>
        </p:txBody>
      </p:sp>
      <p:grpSp>
        <p:nvGrpSpPr>
          <p:cNvPr id="587" name="Google Shape;587;p26"/>
          <p:cNvGrpSpPr/>
          <p:nvPr/>
        </p:nvGrpSpPr>
        <p:grpSpPr>
          <a:xfrm>
            <a:off x="720000" y="1874179"/>
            <a:ext cx="3295200" cy="935550"/>
            <a:chOff x="720000" y="1874179"/>
            <a:chExt cx="3295200" cy="935550"/>
          </a:xfrm>
        </p:grpSpPr>
        <p:sp>
          <p:nvSpPr>
            <p:cNvPr id="588" name="Google Shape;588;p26"/>
            <p:cNvSpPr txBox="1"/>
            <p:nvPr/>
          </p:nvSpPr>
          <p:spPr>
            <a:xfrm>
              <a:off x="2679000" y="2025754"/>
              <a:ext cx="1336200" cy="6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{01</a:t>
              </a:r>
              <a:r>
                <a:rPr lang="en" sz="3000">
                  <a:solidFill>
                    <a:schemeClr val="lt2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30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grpSp>
          <p:nvGrpSpPr>
            <p:cNvPr id="589" name="Google Shape;589;p26"/>
            <p:cNvGrpSpPr/>
            <p:nvPr/>
          </p:nvGrpSpPr>
          <p:grpSpPr>
            <a:xfrm>
              <a:off x="720000" y="1874179"/>
              <a:ext cx="1959000" cy="935550"/>
              <a:chOff x="720000" y="1874179"/>
              <a:chExt cx="1959000" cy="935550"/>
            </a:xfrm>
          </p:grpSpPr>
          <p:sp>
            <p:nvSpPr>
              <p:cNvPr id="590" name="Google Shape;590;p26"/>
              <p:cNvSpPr txBox="1"/>
              <p:nvPr/>
            </p:nvSpPr>
            <p:spPr>
              <a:xfrm>
                <a:off x="720000" y="1874179"/>
                <a:ext cx="19590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algn="r"/>
                <a:r>
                  <a:rPr lang="en" sz="2200" dirty="0">
                    <a:solidFill>
                      <a:schemeClr val="dk1"/>
                    </a:solidFill>
                    <a:latin typeface="Quantico"/>
                    <a:ea typeface="Quantico"/>
                    <a:cs typeface="Quantico"/>
                    <a:sym typeface="Quantico"/>
                  </a:rPr>
                  <a:t>Pegue o </a:t>
                </a:r>
                <a:r>
                  <a:rPr lang="en" sz="2200" err="1">
                    <a:solidFill>
                      <a:schemeClr val="dk1"/>
                    </a:solidFill>
                    <a:latin typeface="Quantico"/>
                    <a:ea typeface="Quantico"/>
                    <a:cs typeface="Quantico"/>
                    <a:sym typeface="Quantico"/>
                  </a:rPr>
                  <a:t>pão</a:t>
                </a:r>
                <a:r>
                  <a:rPr lang="en" sz="2200" dirty="0">
                    <a:solidFill>
                      <a:schemeClr val="dk1"/>
                    </a:solidFill>
                    <a:latin typeface="Quantico"/>
                    <a:ea typeface="Quantico"/>
                    <a:cs typeface="Quantico"/>
                    <a:sym typeface="Quantico"/>
                  </a:rPr>
                  <a:t>;</a:t>
                </a:r>
                <a:endParaRPr lang="pt-BR" sz="2200" b="1" dirty="0" err="1">
                  <a:solidFill>
                    <a:schemeClr val="dk1"/>
                  </a:solidFill>
                  <a:latin typeface="Quantico"/>
                  <a:ea typeface="Quantico"/>
                  <a:cs typeface="Quantico"/>
                </a:endParaRPr>
              </a:p>
            </p:txBody>
          </p:sp>
          <p:sp>
            <p:nvSpPr>
              <p:cNvPr id="591" name="Google Shape;591;p26"/>
              <p:cNvSpPr txBox="1"/>
              <p:nvPr/>
            </p:nvSpPr>
            <p:spPr>
              <a:xfrm>
                <a:off x="720000" y="2261029"/>
                <a:ext cx="1959000" cy="54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r"/>
                <a:r>
                  <a:rPr lang="en" sz="1200" dirty="0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</a:rPr>
                  <a:t>Primeiro </a:t>
                </a:r>
                <a:r>
                  <a:rPr lang="en" sz="1200" dirty="0" err="1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</a:rPr>
                  <a:t>passo</a:t>
                </a:r>
                <a:r>
                  <a:rPr lang="en" sz="1200" dirty="0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</a:rPr>
                  <a:t>;</a:t>
                </a:r>
              </a:p>
            </p:txBody>
          </p:sp>
        </p:grpSp>
      </p:grpSp>
      <p:grpSp>
        <p:nvGrpSpPr>
          <p:cNvPr id="592" name="Google Shape;592;p26"/>
          <p:cNvGrpSpPr/>
          <p:nvPr/>
        </p:nvGrpSpPr>
        <p:grpSpPr>
          <a:xfrm>
            <a:off x="307652" y="3544653"/>
            <a:ext cx="3707548" cy="948693"/>
            <a:chOff x="307652" y="3544653"/>
            <a:chExt cx="3707548" cy="948693"/>
          </a:xfrm>
        </p:grpSpPr>
        <p:sp>
          <p:nvSpPr>
            <p:cNvPr id="593" name="Google Shape;593;p26"/>
            <p:cNvSpPr txBox="1"/>
            <p:nvPr/>
          </p:nvSpPr>
          <p:spPr>
            <a:xfrm>
              <a:off x="2679000" y="3710033"/>
              <a:ext cx="1336200" cy="6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{03</a:t>
              </a:r>
              <a:r>
                <a:rPr lang="en" sz="3000">
                  <a:solidFill>
                    <a:schemeClr val="accent2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30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grpSp>
          <p:nvGrpSpPr>
            <p:cNvPr id="594" name="Google Shape;594;p26"/>
            <p:cNvGrpSpPr/>
            <p:nvPr/>
          </p:nvGrpSpPr>
          <p:grpSpPr>
            <a:xfrm>
              <a:off x="307652" y="3544653"/>
              <a:ext cx="2371348" cy="948693"/>
              <a:chOff x="307652" y="3544653"/>
              <a:chExt cx="2371348" cy="948693"/>
            </a:xfrm>
          </p:grpSpPr>
          <p:sp>
            <p:nvSpPr>
              <p:cNvPr id="595" name="Google Shape;595;p26"/>
              <p:cNvSpPr txBox="1"/>
              <p:nvPr/>
            </p:nvSpPr>
            <p:spPr>
              <a:xfrm>
                <a:off x="307652" y="3544653"/>
                <a:ext cx="2364113" cy="4716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algn="r"/>
                <a:r>
                  <a:rPr lang="en" sz="2200" dirty="0" err="1">
                    <a:solidFill>
                      <a:schemeClr val="dk1"/>
                    </a:solidFill>
                    <a:latin typeface="Quantico"/>
                    <a:ea typeface="Quantico"/>
                    <a:cs typeface="Quantico"/>
                    <a:sym typeface="Quantico"/>
                  </a:rPr>
                  <a:t>Coloque</a:t>
                </a:r>
                <a:r>
                  <a:rPr lang="en" sz="2200" dirty="0">
                    <a:solidFill>
                      <a:schemeClr val="dk1"/>
                    </a:solidFill>
                    <a:latin typeface="Quantico"/>
                    <a:ea typeface="Quantico"/>
                    <a:cs typeface="Quantico"/>
                    <a:sym typeface="Quantico"/>
                  </a:rPr>
                  <a:t> </a:t>
                </a:r>
                <a:r>
                  <a:rPr lang="en" sz="2200" dirty="0" err="1">
                    <a:solidFill>
                      <a:schemeClr val="dk1"/>
                    </a:solidFill>
                    <a:latin typeface="Quantico"/>
                    <a:ea typeface="Quantico"/>
                    <a:cs typeface="Quantico"/>
                    <a:sym typeface="Quantico"/>
                  </a:rPr>
                  <a:t>os</a:t>
                </a:r>
                <a:r>
                  <a:rPr lang="en" sz="2200" dirty="0">
                    <a:solidFill>
                      <a:schemeClr val="dk1"/>
                    </a:solidFill>
                    <a:latin typeface="Quantico"/>
                    <a:ea typeface="Quantico"/>
                    <a:cs typeface="Quantico"/>
                    <a:sym typeface="Quantico"/>
                  </a:rPr>
                  <a:t> </a:t>
                </a:r>
                <a:r>
                  <a:rPr lang="en" sz="2200" dirty="0" err="1">
                    <a:solidFill>
                      <a:schemeClr val="dk1"/>
                    </a:solidFill>
                    <a:latin typeface="Quantico"/>
                    <a:ea typeface="Quantico"/>
                    <a:cs typeface="Quantico"/>
                    <a:sym typeface="Quantico"/>
                  </a:rPr>
                  <a:t>ingredientes</a:t>
                </a:r>
                <a:r>
                  <a:rPr lang="en" sz="2200" dirty="0">
                    <a:solidFill>
                      <a:schemeClr val="dk1"/>
                    </a:solidFill>
                    <a:latin typeface="Quantico"/>
                    <a:ea typeface="Quantico"/>
                    <a:cs typeface="Quantico"/>
                    <a:sym typeface="Quantico"/>
                  </a:rPr>
                  <a:t>;</a:t>
                </a:r>
                <a:endParaRPr lang="pt-BR" sz="2200" dirty="0" err="1">
                  <a:solidFill>
                    <a:schemeClr val="dk1"/>
                  </a:solidFill>
                  <a:latin typeface="Quantico"/>
                  <a:ea typeface="Quantico"/>
                  <a:cs typeface="Quantico"/>
                </a:endParaRPr>
              </a:p>
            </p:txBody>
          </p:sp>
          <p:sp>
            <p:nvSpPr>
              <p:cNvPr id="596" name="Google Shape;596;p26"/>
              <p:cNvSpPr txBox="1"/>
              <p:nvPr/>
            </p:nvSpPr>
            <p:spPr>
              <a:xfrm>
                <a:off x="720000" y="3944646"/>
                <a:ext cx="1959000" cy="54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r"/>
                <a:r>
                  <a:rPr lang="en" sz="1200" dirty="0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</a:rPr>
                  <a:t>Terceiro </a:t>
                </a:r>
                <a:r>
                  <a:rPr lang="en" sz="1200" dirty="0" err="1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</a:rPr>
                  <a:t>passo</a:t>
                </a:r>
                <a:r>
                  <a:rPr lang="en" sz="1200" dirty="0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</a:rPr>
                  <a:t>;</a:t>
                </a:r>
              </a:p>
            </p:txBody>
          </p:sp>
        </p:grpSp>
      </p:grpSp>
      <p:grpSp>
        <p:nvGrpSpPr>
          <p:cNvPr id="597" name="Google Shape;597;p26"/>
          <p:cNvGrpSpPr/>
          <p:nvPr/>
        </p:nvGrpSpPr>
        <p:grpSpPr>
          <a:xfrm>
            <a:off x="5130725" y="1874179"/>
            <a:ext cx="3939041" cy="935550"/>
            <a:chOff x="5130725" y="1874179"/>
            <a:chExt cx="3939041" cy="935550"/>
          </a:xfrm>
        </p:grpSpPr>
        <p:sp>
          <p:nvSpPr>
            <p:cNvPr id="598" name="Google Shape;598;p26"/>
            <p:cNvSpPr txBox="1"/>
            <p:nvPr/>
          </p:nvSpPr>
          <p:spPr>
            <a:xfrm flipH="1">
              <a:off x="5130725" y="2025754"/>
              <a:ext cx="1336200" cy="6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{02</a:t>
              </a:r>
              <a:r>
                <a:rPr lang="en" sz="3000">
                  <a:solidFill>
                    <a:schemeClr val="accent1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3000"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grpSp>
          <p:nvGrpSpPr>
            <p:cNvPr id="599" name="Google Shape;599;p26"/>
            <p:cNvGrpSpPr/>
            <p:nvPr/>
          </p:nvGrpSpPr>
          <p:grpSpPr>
            <a:xfrm>
              <a:off x="6466925" y="1874179"/>
              <a:ext cx="2602841" cy="935550"/>
              <a:chOff x="6466925" y="1874179"/>
              <a:chExt cx="2602841" cy="935550"/>
            </a:xfrm>
          </p:grpSpPr>
          <p:sp>
            <p:nvSpPr>
              <p:cNvPr id="600" name="Google Shape;600;p26"/>
              <p:cNvSpPr txBox="1"/>
              <p:nvPr/>
            </p:nvSpPr>
            <p:spPr>
              <a:xfrm flipH="1">
                <a:off x="6466925" y="1874179"/>
                <a:ext cx="2602841" cy="4716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r>
                  <a:rPr lang="en" sz="2200" dirty="0">
                    <a:solidFill>
                      <a:schemeClr val="dk1"/>
                    </a:solidFill>
                    <a:latin typeface="Quantico"/>
                    <a:ea typeface="Quantico"/>
                    <a:cs typeface="Quantico"/>
                    <a:sym typeface="Quantico"/>
                  </a:rPr>
                  <a:t>Passe a </a:t>
                </a:r>
                <a:r>
                  <a:rPr lang="en" sz="2200" dirty="0" err="1">
                    <a:solidFill>
                      <a:schemeClr val="dk1"/>
                    </a:solidFill>
                    <a:latin typeface="Quantico"/>
                    <a:ea typeface="Quantico"/>
                    <a:cs typeface="Quantico"/>
                    <a:sym typeface="Quantico"/>
                  </a:rPr>
                  <a:t>manteiga</a:t>
                </a:r>
                <a:r>
                  <a:rPr lang="en" sz="2200" dirty="0">
                    <a:solidFill>
                      <a:schemeClr val="dk1"/>
                    </a:solidFill>
                    <a:latin typeface="Quantico"/>
                    <a:ea typeface="Quantico"/>
                    <a:cs typeface="Quantico"/>
                    <a:sym typeface="Quantico"/>
                  </a:rPr>
                  <a:t>;</a:t>
                </a:r>
                <a:endParaRPr sz="2200" dirty="0" err="1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endParaRPr>
              </a:p>
            </p:txBody>
          </p:sp>
          <p:sp>
            <p:nvSpPr>
              <p:cNvPr id="601" name="Google Shape;601;p26"/>
              <p:cNvSpPr txBox="1"/>
              <p:nvPr/>
            </p:nvSpPr>
            <p:spPr>
              <a:xfrm flipH="1">
                <a:off x="6466925" y="2261029"/>
                <a:ext cx="1959000" cy="54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en" sz="1200" dirty="0">
                    <a:solidFill>
                      <a:schemeClr val="dk1"/>
                    </a:solidFill>
                    <a:latin typeface="Source Code Pro"/>
                    <a:ea typeface="Source Code Pro"/>
                    <a:sym typeface="Source Code Pro"/>
                  </a:rPr>
                  <a:t>Segundo </a:t>
                </a:r>
                <a:r>
                  <a:rPr lang="en" sz="1200" dirty="0" err="1">
                    <a:solidFill>
                      <a:schemeClr val="dk1"/>
                    </a:solidFill>
                    <a:latin typeface="Source Code Pro"/>
                    <a:ea typeface="Source Code Pro"/>
                    <a:sym typeface="Source Code Pro"/>
                  </a:rPr>
                  <a:t>passo</a:t>
                </a:r>
                <a:r>
                  <a:rPr lang="en" sz="1200" dirty="0">
                    <a:solidFill>
                      <a:schemeClr val="dk1"/>
                    </a:solidFill>
                    <a:latin typeface="Source Code Pro"/>
                    <a:ea typeface="Source Code Pro"/>
                    <a:sym typeface="Source Code Pro"/>
                  </a:rPr>
                  <a:t>;</a:t>
                </a:r>
                <a:endParaRPr lang="en" sz="1200" dirty="0">
                  <a:solidFill>
                    <a:schemeClr val="dk1"/>
                  </a:solidFill>
                  <a:latin typeface="Source Code Pro"/>
                  <a:ea typeface="Source Code Pro"/>
                </a:endParaRPr>
              </a:p>
            </p:txBody>
          </p:sp>
        </p:grpSp>
      </p:grpSp>
      <p:grpSp>
        <p:nvGrpSpPr>
          <p:cNvPr id="602" name="Google Shape;602;p26"/>
          <p:cNvGrpSpPr/>
          <p:nvPr/>
        </p:nvGrpSpPr>
        <p:grpSpPr>
          <a:xfrm>
            <a:off x="5130725" y="3559121"/>
            <a:ext cx="3295200" cy="934225"/>
            <a:chOff x="5130725" y="3559121"/>
            <a:chExt cx="3295200" cy="934225"/>
          </a:xfrm>
        </p:grpSpPr>
        <p:sp>
          <p:nvSpPr>
            <p:cNvPr id="603" name="Google Shape;603;p26"/>
            <p:cNvSpPr txBox="1"/>
            <p:nvPr/>
          </p:nvSpPr>
          <p:spPr>
            <a:xfrm flipH="1">
              <a:off x="5130725" y="3710033"/>
              <a:ext cx="1336200" cy="6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{04</a:t>
              </a:r>
              <a:r>
                <a:rPr lang="en" sz="3000">
                  <a:solidFill>
                    <a:schemeClr val="accent3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30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grpSp>
          <p:nvGrpSpPr>
            <p:cNvPr id="604" name="Google Shape;604;p26"/>
            <p:cNvGrpSpPr/>
            <p:nvPr/>
          </p:nvGrpSpPr>
          <p:grpSpPr>
            <a:xfrm>
              <a:off x="6466925" y="3559121"/>
              <a:ext cx="1959000" cy="934225"/>
              <a:chOff x="6466925" y="3559121"/>
              <a:chExt cx="1959000" cy="934225"/>
            </a:xfrm>
          </p:grpSpPr>
          <p:sp>
            <p:nvSpPr>
              <p:cNvPr id="605" name="Google Shape;605;p26"/>
              <p:cNvSpPr txBox="1"/>
              <p:nvPr/>
            </p:nvSpPr>
            <p:spPr>
              <a:xfrm flipH="1">
                <a:off x="6466925" y="3559121"/>
                <a:ext cx="19590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r>
                  <a:rPr lang="en" sz="2200" dirty="0">
                    <a:solidFill>
                      <a:schemeClr val="dk1"/>
                    </a:solidFill>
                    <a:latin typeface="Quantico"/>
                    <a:ea typeface="Quantico"/>
                    <a:cs typeface="Quantico"/>
                    <a:sym typeface="Quantico"/>
                  </a:rPr>
                  <a:t>Coma o </a:t>
                </a:r>
                <a:r>
                  <a:rPr lang="en" sz="2200" dirty="0" err="1">
                    <a:solidFill>
                      <a:schemeClr val="dk1"/>
                    </a:solidFill>
                    <a:latin typeface="Quantico"/>
                    <a:ea typeface="Quantico"/>
                    <a:cs typeface="Quantico"/>
                    <a:sym typeface="Quantico"/>
                  </a:rPr>
                  <a:t>pão</a:t>
                </a:r>
                <a:r>
                  <a:rPr lang="en" sz="2200" dirty="0">
                    <a:solidFill>
                      <a:schemeClr val="dk1"/>
                    </a:solidFill>
                    <a:latin typeface="Quantico"/>
                    <a:ea typeface="Quantico"/>
                    <a:cs typeface="Quantico"/>
                    <a:sym typeface="Quantico"/>
                  </a:rPr>
                  <a:t>.</a:t>
                </a:r>
                <a:endParaRPr sz="2200" dirty="0" err="1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endParaRPr>
              </a:p>
            </p:txBody>
          </p:sp>
          <p:sp>
            <p:nvSpPr>
              <p:cNvPr id="606" name="Google Shape;606;p26"/>
              <p:cNvSpPr txBox="1"/>
              <p:nvPr/>
            </p:nvSpPr>
            <p:spPr>
              <a:xfrm flipH="1">
                <a:off x="6466925" y="3944646"/>
                <a:ext cx="1959000" cy="54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en" sz="1200" dirty="0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</a:rPr>
                  <a:t>Quarto </a:t>
                </a:r>
                <a:r>
                  <a:rPr lang="en" sz="1200" dirty="0" err="1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</a:rPr>
                  <a:t>passo</a:t>
                </a:r>
                <a:r>
                  <a:rPr lang="en" sz="1200" dirty="0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</a:rPr>
                  <a:t>.</a:t>
                </a:r>
              </a:p>
            </p:txBody>
          </p:sp>
        </p:grpSp>
      </p:grpSp>
      <p:sp>
        <p:nvSpPr>
          <p:cNvPr id="607" name="Google Shape;607;p26"/>
          <p:cNvSpPr/>
          <p:nvPr/>
        </p:nvSpPr>
        <p:spPr>
          <a:xfrm>
            <a:off x="4222950" y="2835375"/>
            <a:ext cx="698100" cy="698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cxnSp>
        <p:nvCxnSpPr>
          <p:cNvPr id="608" name="Google Shape;608;p26"/>
          <p:cNvCxnSpPr>
            <a:stCxn id="588" idx="3"/>
            <a:endCxn id="607" idx="0"/>
          </p:cNvCxnSpPr>
          <p:nvPr/>
        </p:nvCxnSpPr>
        <p:spPr>
          <a:xfrm>
            <a:off x="4015200" y="2341954"/>
            <a:ext cx="556800" cy="4935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9" name="Google Shape;609;p26"/>
          <p:cNvCxnSpPr>
            <a:stCxn id="598" idx="3"/>
            <a:endCxn id="607" idx="0"/>
          </p:cNvCxnSpPr>
          <p:nvPr/>
        </p:nvCxnSpPr>
        <p:spPr>
          <a:xfrm flipH="1">
            <a:off x="4572125" y="2341954"/>
            <a:ext cx="558600" cy="4935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0" name="Google Shape;610;p26"/>
          <p:cNvCxnSpPr>
            <a:stCxn id="607" idx="2"/>
            <a:endCxn id="603" idx="3"/>
          </p:cNvCxnSpPr>
          <p:nvPr/>
        </p:nvCxnSpPr>
        <p:spPr>
          <a:xfrm rot="-5400000" flipH="1">
            <a:off x="4604850" y="3500625"/>
            <a:ext cx="492900" cy="5586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1" name="Google Shape;611;p26"/>
          <p:cNvCxnSpPr>
            <a:stCxn id="607" idx="2"/>
            <a:endCxn id="593" idx="3"/>
          </p:cNvCxnSpPr>
          <p:nvPr/>
        </p:nvCxnSpPr>
        <p:spPr>
          <a:xfrm rot="5400000">
            <a:off x="4047150" y="3501525"/>
            <a:ext cx="492900" cy="5568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12" name="Google Shape;612;p26"/>
          <p:cNvGrpSpPr/>
          <p:nvPr/>
        </p:nvGrpSpPr>
        <p:grpSpPr>
          <a:xfrm>
            <a:off x="4372282" y="3001576"/>
            <a:ext cx="399435" cy="365698"/>
            <a:chOff x="1731523" y="2422616"/>
            <a:chExt cx="399435" cy="365698"/>
          </a:xfrm>
        </p:grpSpPr>
        <p:sp>
          <p:nvSpPr>
            <p:cNvPr id="613" name="Google Shape;613;p26"/>
            <p:cNvSpPr/>
            <p:nvPr/>
          </p:nvSpPr>
          <p:spPr>
            <a:xfrm>
              <a:off x="1865294" y="2725009"/>
              <a:ext cx="43604" cy="43604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370"/>
                  </a:moveTo>
                  <a:cubicBezTo>
                    <a:pt x="858" y="370"/>
                    <a:pt x="1013" y="512"/>
                    <a:pt x="1013" y="691"/>
                  </a:cubicBezTo>
                  <a:cubicBezTo>
                    <a:pt x="1013" y="870"/>
                    <a:pt x="858" y="1024"/>
                    <a:pt x="679" y="1024"/>
                  </a:cubicBezTo>
                  <a:cubicBezTo>
                    <a:pt x="501" y="1024"/>
                    <a:pt x="358" y="870"/>
                    <a:pt x="358" y="691"/>
                  </a:cubicBezTo>
                  <a:cubicBezTo>
                    <a:pt x="370" y="501"/>
                    <a:pt x="501" y="370"/>
                    <a:pt x="679" y="370"/>
                  </a:cubicBezTo>
                  <a:close/>
                  <a:moveTo>
                    <a:pt x="679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48" y="1370"/>
                    <a:pt x="1370" y="1048"/>
                    <a:pt x="1370" y="679"/>
                  </a:cubicBezTo>
                  <a:cubicBezTo>
                    <a:pt x="1370" y="310"/>
                    <a:pt x="1048" y="1"/>
                    <a:pt x="6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6"/>
            <p:cNvSpPr/>
            <p:nvPr/>
          </p:nvSpPr>
          <p:spPr>
            <a:xfrm>
              <a:off x="2005876" y="2725009"/>
              <a:ext cx="43636" cy="43604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0" y="370"/>
                  </a:moveTo>
                  <a:cubicBezTo>
                    <a:pt x="858" y="370"/>
                    <a:pt x="1013" y="512"/>
                    <a:pt x="1013" y="691"/>
                  </a:cubicBezTo>
                  <a:cubicBezTo>
                    <a:pt x="1013" y="870"/>
                    <a:pt x="858" y="1024"/>
                    <a:pt x="680" y="1024"/>
                  </a:cubicBezTo>
                  <a:cubicBezTo>
                    <a:pt x="501" y="1024"/>
                    <a:pt x="358" y="870"/>
                    <a:pt x="358" y="691"/>
                  </a:cubicBezTo>
                  <a:cubicBezTo>
                    <a:pt x="370" y="501"/>
                    <a:pt x="501" y="370"/>
                    <a:pt x="680" y="370"/>
                  </a:cubicBezTo>
                  <a:close/>
                  <a:moveTo>
                    <a:pt x="680" y="1"/>
                  </a:moveTo>
                  <a:cubicBezTo>
                    <a:pt x="311" y="1"/>
                    <a:pt x="1" y="310"/>
                    <a:pt x="1" y="679"/>
                  </a:cubicBezTo>
                  <a:cubicBezTo>
                    <a:pt x="1" y="1072"/>
                    <a:pt x="311" y="1370"/>
                    <a:pt x="680" y="1370"/>
                  </a:cubicBezTo>
                  <a:cubicBezTo>
                    <a:pt x="1061" y="1370"/>
                    <a:pt x="1370" y="1048"/>
                    <a:pt x="1370" y="679"/>
                  </a:cubicBezTo>
                  <a:cubicBezTo>
                    <a:pt x="1370" y="310"/>
                    <a:pt x="1061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6"/>
            <p:cNvSpPr/>
            <p:nvPr/>
          </p:nvSpPr>
          <p:spPr>
            <a:xfrm>
              <a:off x="1731523" y="2422616"/>
              <a:ext cx="399435" cy="365698"/>
            </a:xfrm>
            <a:custGeom>
              <a:avLst/>
              <a:gdLst/>
              <a:ahLst/>
              <a:cxnLst/>
              <a:rect l="l" t="t" r="r" b="b"/>
              <a:pathLst>
                <a:path w="12550" h="11490" extrusionOk="0">
                  <a:moveTo>
                    <a:pt x="4323" y="2143"/>
                  </a:moveTo>
                  <a:lnTo>
                    <a:pt x="4323" y="3215"/>
                  </a:lnTo>
                  <a:lnTo>
                    <a:pt x="3585" y="3215"/>
                  </a:lnTo>
                  <a:lnTo>
                    <a:pt x="3216" y="2143"/>
                  </a:lnTo>
                  <a:close/>
                  <a:moveTo>
                    <a:pt x="5787" y="2143"/>
                  </a:moveTo>
                  <a:lnTo>
                    <a:pt x="5787" y="3215"/>
                  </a:lnTo>
                  <a:lnTo>
                    <a:pt x="4692" y="3215"/>
                  </a:lnTo>
                  <a:lnTo>
                    <a:pt x="4692" y="2143"/>
                  </a:lnTo>
                  <a:close/>
                  <a:moveTo>
                    <a:pt x="7252" y="2143"/>
                  </a:moveTo>
                  <a:lnTo>
                    <a:pt x="7252" y="3215"/>
                  </a:lnTo>
                  <a:lnTo>
                    <a:pt x="6144" y="3215"/>
                  </a:lnTo>
                  <a:lnTo>
                    <a:pt x="6144" y="2143"/>
                  </a:lnTo>
                  <a:close/>
                  <a:moveTo>
                    <a:pt x="8704" y="2143"/>
                  </a:moveTo>
                  <a:lnTo>
                    <a:pt x="8704" y="3215"/>
                  </a:lnTo>
                  <a:lnTo>
                    <a:pt x="7609" y="3215"/>
                  </a:lnTo>
                  <a:lnTo>
                    <a:pt x="7609" y="2143"/>
                  </a:lnTo>
                  <a:close/>
                  <a:moveTo>
                    <a:pt x="10169" y="2143"/>
                  </a:moveTo>
                  <a:lnTo>
                    <a:pt x="10169" y="3215"/>
                  </a:lnTo>
                  <a:lnTo>
                    <a:pt x="9061" y="3215"/>
                  </a:lnTo>
                  <a:lnTo>
                    <a:pt x="9061" y="2143"/>
                  </a:lnTo>
                  <a:close/>
                  <a:moveTo>
                    <a:pt x="11050" y="2143"/>
                  </a:moveTo>
                  <a:lnTo>
                    <a:pt x="10788" y="3215"/>
                  </a:lnTo>
                  <a:lnTo>
                    <a:pt x="10538" y="3215"/>
                  </a:lnTo>
                  <a:lnTo>
                    <a:pt x="10538" y="2143"/>
                  </a:lnTo>
                  <a:close/>
                  <a:moveTo>
                    <a:pt x="10716" y="3572"/>
                  </a:moveTo>
                  <a:lnTo>
                    <a:pt x="10538" y="4334"/>
                  </a:lnTo>
                  <a:lnTo>
                    <a:pt x="10538" y="3572"/>
                  </a:lnTo>
                  <a:close/>
                  <a:moveTo>
                    <a:pt x="4323" y="3572"/>
                  </a:moveTo>
                  <a:lnTo>
                    <a:pt x="4323" y="4680"/>
                  </a:lnTo>
                  <a:lnTo>
                    <a:pt x="4108" y="4680"/>
                  </a:lnTo>
                  <a:lnTo>
                    <a:pt x="3727" y="3572"/>
                  </a:lnTo>
                  <a:close/>
                  <a:moveTo>
                    <a:pt x="5787" y="3572"/>
                  </a:moveTo>
                  <a:lnTo>
                    <a:pt x="5787" y="4680"/>
                  </a:lnTo>
                  <a:lnTo>
                    <a:pt x="4692" y="4680"/>
                  </a:lnTo>
                  <a:lnTo>
                    <a:pt x="4692" y="3572"/>
                  </a:lnTo>
                  <a:close/>
                  <a:moveTo>
                    <a:pt x="7252" y="3572"/>
                  </a:moveTo>
                  <a:lnTo>
                    <a:pt x="7252" y="4680"/>
                  </a:lnTo>
                  <a:lnTo>
                    <a:pt x="6144" y="4680"/>
                  </a:lnTo>
                  <a:lnTo>
                    <a:pt x="6144" y="3572"/>
                  </a:lnTo>
                  <a:close/>
                  <a:moveTo>
                    <a:pt x="8704" y="3572"/>
                  </a:moveTo>
                  <a:lnTo>
                    <a:pt x="8704" y="4680"/>
                  </a:lnTo>
                  <a:lnTo>
                    <a:pt x="7609" y="4680"/>
                  </a:lnTo>
                  <a:lnTo>
                    <a:pt x="7609" y="3572"/>
                  </a:lnTo>
                  <a:close/>
                  <a:moveTo>
                    <a:pt x="10169" y="3572"/>
                  </a:moveTo>
                  <a:lnTo>
                    <a:pt x="10169" y="4680"/>
                  </a:lnTo>
                  <a:lnTo>
                    <a:pt x="9061" y="4680"/>
                  </a:lnTo>
                  <a:lnTo>
                    <a:pt x="9061" y="3572"/>
                  </a:lnTo>
                  <a:close/>
                  <a:moveTo>
                    <a:pt x="4335" y="5037"/>
                  </a:moveTo>
                  <a:lnTo>
                    <a:pt x="4335" y="5275"/>
                  </a:lnTo>
                  <a:lnTo>
                    <a:pt x="4239" y="5037"/>
                  </a:lnTo>
                  <a:close/>
                  <a:moveTo>
                    <a:pt x="5787" y="5037"/>
                  </a:moveTo>
                  <a:lnTo>
                    <a:pt x="5787" y="5894"/>
                  </a:lnTo>
                  <a:cubicBezTo>
                    <a:pt x="5706" y="5890"/>
                    <a:pt x="5631" y="5889"/>
                    <a:pt x="5561" y="5889"/>
                  </a:cubicBezTo>
                  <a:cubicBezTo>
                    <a:pt x="5443" y="5889"/>
                    <a:pt x="5341" y="5892"/>
                    <a:pt x="5248" y="5892"/>
                  </a:cubicBezTo>
                  <a:cubicBezTo>
                    <a:pt x="5036" y="5892"/>
                    <a:pt x="4874" y="5875"/>
                    <a:pt x="4692" y="5763"/>
                  </a:cubicBezTo>
                  <a:lnTo>
                    <a:pt x="4692" y="5037"/>
                  </a:lnTo>
                  <a:close/>
                  <a:moveTo>
                    <a:pt x="7252" y="5037"/>
                  </a:moveTo>
                  <a:lnTo>
                    <a:pt x="7252" y="5894"/>
                  </a:lnTo>
                  <a:lnTo>
                    <a:pt x="6144" y="5894"/>
                  </a:lnTo>
                  <a:lnTo>
                    <a:pt x="6144" y="5037"/>
                  </a:lnTo>
                  <a:close/>
                  <a:moveTo>
                    <a:pt x="8704" y="5037"/>
                  </a:moveTo>
                  <a:lnTo>
                    <a:pt x="8704" y="5894"/>
                  </a:lnTo>
                  <a:lnTo>
                    <a:pt x="7609" y="5894"/>
                  </a:lnTo>
                  <a:lnTo>
                    <a:pt x="7609" y="5037"/>
                  </a:lnTo>
                  <a:close/>
                  <a:moveTo>
                    <a:pt x="10169" y="5037"/>
                  </a:moveTo>
                  <a:lnTo>
                    <a:pt x="10169" y="5894"/>
                  </a:lnTo>
                  <a:lnTo>
                    <a:pt x="9061" y="5894"/>
                  </a:lnTo>
                  <a:lnTo>
                    <a:pt x="9061" y="5037"/>
                  </a:lnTo>
                  <a:close/>
                  <a:moveTo>
                    <a:pt x="4882" y="9240"/>
                  </a:moveTo>
                  <a:cubicBezTo>
                    <a:pt x="5406" y="9240"/>
                    <a:pt x="5823" y="9680"/>
                    <a:pt x="5823" y="10180"/>
                  </a:cubicBezTo>
                  <a:cubicBezTo>
                    <a:pt x="5823" y="10704"/>
                    <a:pt x="5406" y="11121"/>
                    <a:pt x="4882" y="11121"/>
                  </a:cubicBezTo>
                  <a:cubicBezTo>
                    <a:pt x="4359" y="11121"/>
                    <a:pt x="3942" y="10704"/>
                    <a:pt x="3942" y="10180"/>
                  </a:cubicBezTo>
                  <a:cubicBezTo>
                    <a:pt x="3942" y="9656"/>
                    <a:pt x="4359" y="9240"/>
                    <a:pt x="4882" y="9240"/>
                  </a:cubicBezTo>
                  <a:close/>
                  <a:moveTo>
                    <a:pt x="9300" y="9240"/>
                  </a:moveTo>
                  <a:cubicBezTo>
                    <a:pt x="9823" y="9263"/>
                    <a:pt x="10240" y="9680"/>
                    <a:pt x="10240" y="10180"/>
                  </a:cubicBezTo>
                  <a:cubicBezTo>
                    <a:pt x="10240" y="10704"/>
                    <a:pt x="9823" y="11121"/>
                    <a:pt x="9300" y="11121"/>
                  </a:cubicBezTo>
                  <a:cubicBezTo>
                    <a:pt x="8788" y="11121"/>
                    <a:pt x="8371" y="10704"/>
                    <a:pt x="8371" y="10180"/>
                  </a:cubicBezTo>
                  <a:cubicBezTo>
                    <a:pt x="8371" y="9656"/>
                    <a:pt x="8788" y="9240"/>
                    <a:pt x="9300" y="9240"/>
                  </a:cubicBezTo>
                  <a:close/>
                  <a:moveTo>
                    <a:pt x="668" y="0"/>
                  </a:moveTo>
                  <a:cubicBezTo>
                    <a:pt x="298" y="0"/>
                    <a:pt x="1" y="298"/>
                    <a:pt x="1" y="667"/>
                  </a:cubicBezTo>
                  <a:cubicBezTo>
                    <a:pt x="1" y="1048"/>
                    <a:pt x="298" y="1346"/>
                    <a:pt x="668" y="1346"/>
                  </a:cubicBezTo>
                  <a:lnTo>
                    <a:pt x="1489" y="1346"/>
                  </a:lnTo>
                  <a:lnTo>
                    <a:pt x="2513" y="4227"/>
                  </a:lnTo>
                  <a:cubicBezTo>
                    <a:pt x="2540" y="4299"/>
                    <a:pt x="2608" y="4351"/>
                    <a:pt x="2681" y="4351"/>
                  </a:cubicBezTo>
                  <a:cubicBezTo>
                    <a:pt x="2704" y="4351"/>
                    <a:pt x="2728" y="4346"/>
                    <a:pt x="2751" y="4334"/>
                  </a:cubicBezTo>
                  <a:cubicBezTo>
                    <a:pt x="2846" y="4299"/>
                    <a:pt x="2906" y="4203"/>
                    <a:pt x="2858" y="4096"/>
                  </a:cubicBezTo>
                  <a:cubicBezTo>
                    <a:pt x="1858" y="1262"/>
                    <a:pt x="1822" y="1143"/>
                    <a:pt x="1822" y="1143"/>
                  </a:cubicBezTo>
                  <a:cubicBezTo>
                    <a:pt x="1775" y="1048"/>
                    <a:pt x="1668" y="965"/>
                    <a:pt x="1549" y="965"/>
                  </a:cubicBezTo>
                  <a:lnTo>
                    <a:pt x="668" y="965"/>
                  </a:lnTo>
                  <a:cubicBezTo>
                    <a:pt x="513" y="965"/>
                    <a:pt x="370" y="834"/>
                    <a:pt x="370" y="667"/>
                  </a:cubicBezTo>
                  <a:cubicBezTo>
                    <a:pt x="370" y="500"/>
                    <a:pt x="513" y="369"/>
                    <a:pt x="668" y="369"/>
                  </a:cubicBezTo>
                  <a:lnTo>
                    <a:pt x="1549" y="369"/>
                  </a:lnTo>
                  <a:cubicBezTo>
                    <a:pt x="1906" y="369"/>
                    <a:pt x="2215" y="584"/>
                    <a:pt x="2370" y="905"/>
                  </a:cubicBezTo>
                  <a:cubicBezTo>
                    <a:pt x="2596" y="1524"/>
                    <a:pt x="3811" y="5001"/>
                    <a:pt x="4001" y="5525"/>
                  </a:cubicBezTo>
                  <a:cubicBezTo>
                    <a:pt x="4144" y="5894"/>
                    <a:pt x="4573" y="6251"/>
                    <a:pt x="5109" y="6251"/>
                  </a:cubicBezTo>
                  <a:lnTo>
                    <a:pt x="11717" y="6251"/>
                  </a:lnTo>
                  <a:cubicBezTo>
                    <a:pt x="11883" y="6251"/>
                    <a:pt x="12014" y="6382"/>
                    <a:pt x="12014" y="6549"/>
                  </a:cubicBezTo>
                  <a:cubicBezTo>
                    <a:pt x="12014" y="6715"/>
                    <a:pt x="11883" y="6846"/>
                    <a:pt x="11717" y="6846"/>
                  </a:cubicBezTo>
                  <a:lnTo>
                    <a:pt x="5109" y="6846"/>
                  </a:lnTo>
                  <a:cubicBezTo>
                    <a:pt x="4394" y="6846"/>
                    <a:pt x="3739" y="6418"/>
                    <a:pt x="3466" y="5763"/>
                  </a:cubicBezTo>
                  <a:lnTo>
                    <a:pt x="3096" y="4715"/>
                  </a:lnTo>
                  <a:cubicBezTo>
                    <a:pt x="3078" y="4652"/>
                    <a:pt x="3013" y="4603"/>
                    <a:pt x="2936" y="4603"/>
                  </a:cubicBezTo>
                  <a:cubicBezTo>
                    <a:pt x="2911" y="4603"/>
                    <a:pt x="2885" y="4608"/>
                    <a:pt x="2858" y="4620"/>
                  </a:cubicBezTo>
                  <a:cubicBezTo>
                    <a:pt x="2751" y="4656"/>
                    <a:pt x="2715" y="4751"/>
                    <a:pt x="2751" y="4858"/>
                  </a:cubicBezTo>
                  <a:cubicBezTo>
                    <a:pt x="3049" y="5596"/>
                    <a:pt x="3073" y="5942"/>
                    <a:pt x="3406" y="6406"/>
                  </a:cubicBezTo>
                  <a:lnTo>
                    <a:pt x="3013" y="7001"/>
                  </a:lnTo>
                  <a:cubicBezTo>
                    <a:pt x="2394" y="7894"/>
                    <a:pt x="2930" y="9097"/>
                    <a:pt x="3989" y="9240"/>
                  </a:cubicBezTo>
                  <a:cubicBezTo>
                    <a:pt x="3144" y="10049"/>
                    <a:pt x="3692" y="11490"/>
                    <a:pt x="4870" y="11490"/>
                  </a:cubicBezTo>
                  <a:cubicBezTo>
                    <a:pt x="6025" y="11490"/>
                    <a:pt x="6597" y="10061"/>
                    <a:pt x="5763" y="9251"/>
                  </a:cubicBezTo>
                  <a:lnTo>
                    <a:pt x="8383" y="9251"/>
                  </a:lnTo>
                  <a:cubicBezTo>
                    <a:pt x="7549" y="10061"/>
                    <a:pt x="8109" y="11490"/>
                    <a:pt x="9276" y="11490"/>
                  </a:cubicBezTo>
                  <a:cubicBezTo>
                    <a:pt x="10431" y="11490"/>
                    <a:pt x="11002" y="10061"/>
                    <a:pt x="10169" y="9251"/>
                  </a:cubicBezTo>
                  <a:lnTo>
                    <a:pt x="10407" y="9251"/>
                  </a:lnTo>
                  <a:cubicBezTo>
                    <a:pt x="10776" y="9251"/>
                    <a:pt x="11074" y="8954"/>
                    <a:pt x="11074" y="8585"/>
                  </a:cubicBezTo>
                  <a:cubicBezTo>
                    <a:pt x="11074" y="8216"/>
                    <a:pt x="10776" y="7918"/>
                    <a:pt x="10407" y="7918"/>
                  </a:cubicBezTo>
                  <a:lnTo>
                    <a:pt x="8788" y="7918"/>
                  </a:lnTo>
                  <a:cubicBezTo>
                    <a:pt x="8680" y="7918"/>
                    <a:pt x="8609" y="7989"/>
                    <a:pt x="8609" y="8097"/>
                  </a:cubicBezTo>
                  <a:cubicBezTo>
                    <a:pt x="8609" y="8204"/>
                    <a:pt x="8680" y="8275"/>
                    <a:pt x="8788" y="8275"/>
                  </a:cubicBezTo>
                  <a:lnTo>
                    <a:pt x="10431" y="8275"/>
                  </a:lnTo>
                  <a:cubicBezTo>
                    <a:pt x="10597" y="8275"/>
                    <a:pt x="10728" y="8406"/>
                    <a:pt x="10728" y="8573"/>
                  </a:cubicBezTo>
                  <a:cubicBezTo>
                    <a:pt x="10728" y="8740"/>
                    <a:pt x="10597" y="8871"/>
                    <a:pt x="10431" y="8871"/>
                  </a:cubicBezTo>
                  <a:lnTo>
                    <a:pt x="4204" y="8871"/>
                  </a:lnTo>
                  <a:cubicBezTo>
                    <a:pt x="3323" y="8871"/>
                    <a:pt x="2811" y="7882"/>
                    <a:pt x="3311" y="7168"/>
                  </a:cubicBezTo>
                  <a:lnTo>
                    <a:pt x="3668" y="6656"/>
                  </a:lnTo>
                  <a:cubicBezTo>
                    <a:pt x="3811" y="6787"/>
                    <a:pt x="3978" y="6906"/>
                    <a:pt x="4168" y="7001"/>
                  </a:cubicBezTo>
                  <a:lnTo>
                    <a:pt x="3799" y="7537"/>
                  </a:lnTo>
                  <a:cubicBezTo>
                    <a:pt x="3573" y="7847"/>
                    <a:pt x="3799" y="8275"/>
                    <a:pt x="4180" y="8275"/>
                  </a:cubicBezTo>
                  <a:lnTo>
                    <a:pt x="8085" y="8275"/>
                  </a:lnTo>
                  <a:cubicBezTo>
                    <a:pt x="8192" y="8275"/>
                    <a:pt x="8264" y="8204"/>
                    <a:pt x="8264" y="8097"/>
                  </a:cubicBezTo>
                  <a:cubicBezTo>
                    <a:pt x="8264" y="7989"/>
                    <a:pt x="8192" y="7918"/>
                    <a:pt x="8085" y="7918"/>
                  </a:cubicBezTo>
                  <a:lnTo>
                    <a:pt x="4180" y="7918"/>
                  </a:lnTo>
                  <a:cubicBezTo>
                    <a:pt x="4097" y="7918"/>
                    <a:pt x="4037" y="7811"/>
                    <a:pt x="4097" y="7739"/>
                  </a:cubicBezTo>
                  <a:lnTo>
                    <a:pt x="4513" y="7132"/>
                  </a:lnTo>
                  <a:cubicBezTo>
                    <a:pt x="4753" y="7201"/>
                    <a:pt x="4820" y="7217"/>
                    <a:pt x="5587" y="7217"/>
                  </a:cubicBezTo>
                  <a:cubicBezTo>
                    <a:pt x="6309" y="7217"/>
                    <a:pt x="7651" y="7202"/>
                    <a:pt x="10341" y="7202"/>
                  </a:cubicBezTo>
                  <a:cubicBezTo>
                    <a:pt x="10765" y="7202"/>
                    <a:pt x="11223" y="7203"/>
                    <a:pt x="11717" y="7204"/>
                  </a:cubicBezTo>
                  <a:cubicBezTo>
                    <a:pt x="12086" y="7204"/>
                    <a:pt x="12383" y="6906"/>
                    <a:pt x="12383" y="6537"/>
                  </a:cubicBezTo>
                  <a:cubicBezTo>
                    <a:pt x="12383" y="6168"/>
                    <a:pt x="12098" y="5894"/>
                    <a:pt x="11728" y="5894"/>
                  </a:cubicBezTo>
                  <a:lnTo>
                    <a:pt x="11538" y="5894"/>
                  </a:lnTo>
                  <a:lnTo>
                    <a:pt x="12383" y="2191"/>
                  </a:lnTo>
                  <a:cubicBezTo>
                    <a:pt x="12550" y="1489"/>
                    <a:pt x="12014" y="822"/>
                    <a:pt x="11300" y="822"/>
                  </a:cubicBezTo>
                  <a:lnTo>
                    <a:pt x="7752" y="822"/>
                  </a:lnTo>
                  <a:cubicBezTo>
                    <a:pt x="7657" y="822"/>
                    <a:pt x="7573" y="893"/>
                    <a:pt x="7573" y="1000"/>
                  </a:cubicBezTo>
                  <a:cubicBezTo>
                    <a:pt x="7573" y="1108"/>
                    <a:pt x="7657" y="1179"/>
                    <a:pt x="7752" y="1179"/>
                  </a:cubicBezTo>
                  <a:lnTo>
                    <a:pt x="11300" y="1179"/>
                  </a:lnTo>
                  <a:cubicBezTo>
                    <a:pt x="11788" y="1179"/>
                    <a:pt x="12145" y="1620"/>
                    <a:pt x="12026" y="2096"/>
                  </a:cubicBezTo>
                  <a:lnTo>
                    <a:pt x="11145" y="5894"/>
                  </a:lnTo>
                  <a:lnTo>
                    <a:pt x="10526" y="5894"/>
                  </a:lnTo>
                  <a:cubicBezTo>
                    <a:pt x="10609" y="5489"/>
                    <a:pt x="11300" y="2548"/>
                    <a:pt x="11419" y="2001"/>
                  </a:cubicBezTo>
                  <a:cubicBezTo>
                    <a:pt x="11443" y="1882"/>
                    <a:pt x="11359" y="1774"/>
                    <a:pt x="11240" y="1774"/>
                  </a:cubicBezTo>
                  <a:lnTo>
                    <a:pt x="3073" y="1774"/>
                  </a:lnTo>
                  <a:lnTo>
                    <a:pt x="2858" y="1167"/>
                  </a:lnTo>
                  <a:lnTo>
                    <a:pt x="7073" y="1167"/>
                  </a:lnTo>
                  <a:cubicBezTo>
                    <a:pt x="7180" y="1167"/>
                    <a:pt x="7252" y="1084"/>
                    <a:pt x="7252" y="989"/>
                  </a:cubicBezTo>
                  <a:cubicBezTo>
                    <a:pt x="7252" y="881"/>
                    <a:pt x="7180" y="810"/>
                    <a:pt x="7073" y="810"/>
                  </a:cubicBezTo>
                  <a:lnTo>
                    <a:pt x="2727" y="810"/>
                  </a:lnTo>
                  <a:cubicBezTo>
                    <a:pt x="2561" y="346"/>
                    <a:pt x="2096" y="0"/>
                    <a:pt x="15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6" name="Google Shape;616;p26"/>
          <p:cNvGrpSpPr/>
          <p:nvPr/>
        </p:nvGrpSpPr>
        <p:grpSpPr>
          <a:xfrm>
            <a:off x="3166922" y="3269650"/>
            <a:ext cx="360356" cy="343462"/>
            <a:chOff x="6870193" y="2295620"/>
            <a:chExt cx="360356" cy="343462"/>
          </a:xfrm>
        </p:grpSpPr>
        <p:sp>
          <p:nvSpPr>
            <p:cNvPr id="617" name="Google Shape;617;p26"/>
            <p:cNvSpPr/>
            <p:nvPr/>
          </p:nvSpPr>
          <p:spPr>
            <a:xfrm>
              <a:off x="6870193" y="2295620"/>
              <a:ext cx="360356" cy="343462"/>
            </a:xfrm>
            <a:custGeom>
              <a:avLst/>
              <a:gdLst/>
              <a:ahLst/>
              <a:cxnLst/>
              <a:rect l="l" t="t" r="r" b="b"/>
              <a:pathLst>
                <a:path w="11348" h="10816" extrusionOk="0">
                  <a:moveTo>
                    <a:pt x="6027" y="0"/>
                  </a:moveTo>
                  <a:cubicBezTo>
                    <a:pt x="5700" y="0"/>
                    <a:pt x="5448" y="70"/>
                    <a:pt x="5430" y="76"/>
                  </a:cubicBezTo>
                  <a:cubicBezTo>
                    <a:pt x="5358" y="112"/>
                    <a:pt x="5299" y="172"/>
                    <a:pt x="5299" y="255"/>
                  </a:cubicBezTo>
                  <a:lnTo>
                    <a:pt x="5299" y="2731"/>
                  </a:lnTo>
                  <a:lnTo>
                    <a:pt x="3501" y="5017"/>
                  </a:lnTo>
                  <a:cubicBezTo>
                    <a:pt x="3441" y="4767"/>
                    <a:pt x="3215" y="4577"/>
                    <a:pt x="2929" y="4577"/>
                  </a:cubicBezTo>
                  <a:lnTo>
                    <a:pt x="584" y="4577"/>
                  </a:lnTo>
                  <a:cubicBezTo>
                    <a:pt x="274" y="4577"/>
                    <a:pt x="1" y="4827"/>
                    <a:pt x="1" y="5160"/>
                  </a:cubicBezTo>
                  <a:lnTo>
                    <a:pt x="1" y="5732"/>
                  </a:lnTo>
                  <a:cubicBezTo>
                    <a:pt x="1" y="5839"/>
                    <a:pt x="96" y="5910"/>
                    <a:pt x="179" y="5910"/>
                  </a:cubicBezTo>
                  <a:cubicBezTo>
                    <a:pt x="274" y="5910"/>
                    <a:pt x="358" y="5827"/>
                    <a:pt x="358" y="5732"/>
                  </a:cubicBezTo>
                  <a:lnTo>
                    <a:pt x="358" y="5160"/>
                  </a:lnTo>
                  <a:cubicBezTo>
                    <a:pt x="358" y="5041"/>
                    <a:pt x="453" y="4946"/>
                    <a:pt x="572" y="4946"/>
                  </a:cubicBezTo>
                  <a:lnTo>
                    <a:pt x="2918" y="4946"/>
                  </a:lnTo>
                  <a:cubicBezTo>
                    <a:pt x="3037" y="4946"/>
                    <a:pt x="3132" y="5041"/>
                    <a:pt x="3132" y="5160"/>
                  </a:cubicBezTo>
                  <a:lnTo>
                    <a:pt x="3132" y="10232"/>
                  </a:lnTo>
                  <a:cubicBezTo>
                    <a:pt x="3132" y="10351"/>
                    <a:pt x="3037" y="10435"/>
                    <a:pt x="2918" y="10435"/>
                  </a:cubicBezTo>
                  <a:lnTo>
                    <a:pt x="572" y="10435"/>
                  </a:lnTo>
                  <a:cubicBezTo>
                    <a:pt x="453" y="10435"/>
                    <a:pt x="358" y="10351"/>
                    <a:pt x="358" y="10232"/>
                  </a:cubicBezTo>
                  <a:lnTo>
                    <a:pt x="358" y="6506"/>
                  </a:lnTo>
                  <a:cubicBezTo>
                    <a:pt x="358" y="6410"/>
                    <a:pt x="274" y="6327"/>
                    <a:pt x="179" y="6327"/>
                  </a:cubicBezTo>
                  <a:cubicBezTo>
                    <a:pt x="72" y="6327"/>
                    <a:pt x="1" y="6422"/>
                    <a:pt x="1" y="6506"/>
                  </a:cubicBezTo>
                  <a:lnTo>
                    <a:pt x="1" y="10232"/>
                  </a:lnTo>
                  <a:cubicBezTo>
                    <a:pt x="1" y="10542"/>
                    <a:pt x="251" y="10816"/>
                    <a:pt x="584" y="10816"/>
                  </a:cubicBezTo>
                  <a:lnTo>
                    <a:pt x="2929" y="10816"/>
                  </a:lnTo>
                  <a:cubicBezTo>
                    <a:pt x="3251" y="10816"/>
                    <a:pt x="3513" y="10554"/>
                    <a:pt x="3513" y="10232"/>
                  </a:cubicBezTo>
                  <a:lnTo>
                    <a:pt x="3513" y="9744"/>
                  </a:lnTo>
                  <a:lnTo>
                    <a:pt x="4418" y="10185"/>
                  </a:lnTo>
                  <a:cubicBezTo>
                    <a:pt x="4453" y="10197"/>
                    <a:pt x="4477" y="10197"/>
                    <a:pt x="4513" y="10197"/>
                  </a:cubicBezTo>
                  <a:lnTo>
                    <a:pt x="8025" y="10197"/>
                  </a:lnTo>
                  <a:cubicBezTo>
                    <a:pt x="8132" y="10197"/>
                    <a:pt x="8204" y="10113"/>
                    <a:pt x="8204" y="10018"/>
                  </a:cubicBezTo>
                  <a:cubicBezTo>
                    <a:pt x="8204" y="9923"/>
                    <a:pt x="8109" y="9839"/>
                    <a:pt x="8025" y="9839"/>
                  </a:cubicBezTo>
                  <a:lnTo>
                    <a:pt x="4561" y="9839"/>
                  </a:lnTo>
                  <a:lnTo>
                    <a:pt x="3525" y="9327"/>
                  </a:lnTo>
                  <a:lnTo>
                    <a:pt x="3525" y="5589"/>
                  </a:lnTo>
                  <a:lnTo>
                    <a:pt x="5644" y="2910"/>
                  </a:lnTo>
                  <a:cubicBezTo>
                    <a:pt x="5668" y="2874"/>
                    <a:pt x="5692" y="2839"/>
                    <a:pt x="5692" y="2791"/>
                  </a:cubicBezTo>
                  <a:lnTo>
                    <a:pt x="5692" y="398"/>
                  </a:lnTo>
                  <a:cubicBezTo>
                    <a:pt x="5787" y="379"/>
                    <a:pt x="5924" y="358"/>
                    <a:pt x="6080" y="358"/>
                  </a:cubicBezTo>
                  <a:cubicBezTo>
                    <a:pt x="6313" y="358"/>
                    <a:pt x="6587" y="405"/>
                    <a:pt x="6823" y="576"/>
                  </a:cubicBezTo>
                  <a:cubicBezTo>
                    <a:pt x="7132" y="791"/>
                    <a:pt x="7275" y="1207"/>
                    <a:pt x="7275" y="1803"/>
                  </a:cubicBezTo>
                  <a:lnTo>
                    <a:pt x="7275" y="3755"/>
                  </a:lnTo>
                  <a:cubicBezTo>
                    <a:pt x="7275" y="3862"/>
                    <a:pt x="7370" y="3934"/>
                    <a:pt x="7454" y="3934"/>
                  </a:cubicBezTo>
                  <a:lnTo>
                    <a:pt x="10395" y="3934"/>
                  </a:lnTo>
                  <a:cubicBezTo>
                    <a:pt x="10716" y="3934"/>
                    <a:pt x="10990" y="4208"/>
                    <a:pt x="10990" y="4529"/>
                  </a:cubicBezTo>
                  <a:cubicBezTo>
                    <a:pt x="10990" y="4863"/>
                    <a:pt x="10716" y="5125"/>
                    <a:pt x="10395" y="5125"/>
                  </a:cubicBezTo>
                  <a:lnTo>
                    <a:pt x="8823" y="5125"/>
                  </a:lnTo>
                  <a:cubicBezTo>
                    <a:pt x="8728" y="5125"/>
                    <a:pt x="8644" y="5220"/>
                    <a:pt x="8644" y="5303"/>
                  </a:cubicBezTo>
                  <a:cubicBezTo>
                    <a:pt x="8644" y="5410"/>
                    <a:pt x="8740" y="5482"/>
                    <a:pt x="8823" y="5482"/>
                  </a:cubicBezTo>
                  <a:lnTo>
                    <a:pt x="10228" y="5482"/>
                  </a:lnTo>
                  <a:cubicBezTo>
                    <a:pt x="10538" y="5494"/>
                    <a:pt x="10788" y="5767"/>
                    <a:pt x="10788" y="6077"/>
                  </a:cubicBezTo>
                  <a:cubicBezTo>
                    <a:pt x="10788" y="6399"/>
                    <a:pt x="10526" y="6672"/>
                    <a:pt x="10192" y="6672"/>
                  </a:cubicBezTo>
                  <a:lnTo>
                    <a:pt x="8823" y="6672"/>
                  </a:lnTo>
                  <a:cubicBezTo>
                    <a:pt x="8728" y="6672"/>
                    <a:pt x="8644" y="6768"/>
                    <a:pt x="8644" y="6851"/>
                  </a:cubicBezTo>
                  <a:cubicBezTo>
                    <a:pt x="8644" y="6958"/>
                    <a:pt x="8740" y="7030"/>
                    <a:pt x="8823" y="7030"/>
                  </a:cubicBezTo>
                  <a:lnTo>
                    <a:pt x="10073" y="7030"/>
                  </a:lnTo>
                  <a:cubicBezTo>
                    <a:pt x="10371" y="7053"/>
                    <a:pt x="10597" y="7327"/>
                    <a:pt x="10597" y="7625"/>
                  </a:cubicBezTo>
                  <a:cubicBezTo>
                    <a:pt x="10597" y="7946"/>
                    <a:pt x="10335" y="8220"/>
                    <a:pt x="10002" y="8220"/>
                  </a:cubicBezTo>
                  <a:lnTo>
                    <a:pt x="8823" y="8220"/>
                  </a:lnTo>
                  <a:cubicBezTo>
                    <a:pt x="8728" y="8220"/>
                    <a:pt x="8644" y="8315"/>
                    <a:pt x="8644" y="8399"/>
                  </a:cubicBezTo>
                  <a:cubicBezTo>
                    <a:pt x="8644" y="8506"/>
                    <a:pt x="8740" y="8577"/>
                    <a:pt x="8823" y="8577"/>
                  </a:cubicBezTo>
                  <a:lnTo>
                    <a:pt x="9883" y="8577"/>
                  </a:lnTo>
                  <a:cubicBezTo>
                    <a:pt x="9895" y="8577"/>
                    <a:pt x="9918" y="8589"/>
                    <a:pt x="9918" y="8589"/>
                  </a:cubicBezTo>
                  <a:cubicBezTo>
                    <a:pt x="10192" y="8649"/>
                    <a:pt x="10407" y="8887"/>
                    <a:pt x="10407" y="9185"/>
                  </a:cubicBezTo>
                  <a:cubicBezTo>
                    <a:pt x="10407" y="9518"/>
                    <a:pt x="10133" y="9780"/>
                    <a:pt x="9811" y="9780"/>
                  </a:cubicBezTo>
                  <a:lnTo>
                    <a:pt x="8823" y="9780"/>
                  </a:lnTo>
                  <a:cubicBezTo>
                    <a:pt x="8728" y="9780"/>
                    <a:pt x="8644" y="9875"/>
                    <a:pt x="8644" y="9958"/>
                  </a:cubicBezTo>
                  <a:cubicBezTo>
                    <a:pt x="8644" y="10066"/>
                    <a:pt x="8740" y="10137"/>
                    <a:pt x="8823" y="10137"/>
                  </a:cubicBezTo>
                  <a:lnTo>
                    <a:pt x="9811" y="10137"/>
                  </a:lnTo>
                  <a:cubicBezTo>
                    <a:pt x="10347" y="10137"/>
                    <a:pt x="10776" y="9708"/>
                    <a:pt x="10776" y="9173"/>
                  </a:cubicBezTo>
                  <a:cubicBezTo>
                    <a:pt x="10776" y="8887"/>
                    <a:pt x="10657" y="8637"/>
                    <a:pt x="10466" y="8458"/>
                  </a:cubicBezTo>
                  <a:cubicBezTo>
                    <a:pt x="10764" y="8292"/>
                    <a:pt x="10966" y="7982"/>
                    <a:pt x="10966" y="7613"/>
                  </a:cubicBezTo>
                  <a:cubicBezTo>
                    <a:pt x="10966" y="7327"/>
                    <a:pt x="10847" y="7077"/>
                    <a:pt x="10657" y="6899"/>
                  </a:cubicBezTo>
                  <a:cubicBezTo>
                    <a:pt x="10954" y="6803"/>
                    <a:pt x="11145" y="6482"/>
                    <a:pt x="11145" y="6113"/>
                  </a:cubicBezTo>
                  <a:cubicBezTo>
                    <a:pt x="11145" y="5827"/>
                    <a:pt x="11026" y="5577"/>
                    <a:pt x="10835" y="5398"/>
                  </a:cubicBezTo>
                  <a:cubicBezTo>
                    <a:pt x="11133" y="5232"/>
                    <a:pt x="11347" y="4922"/>
                    <a:pt x="11347" y="4541"/>
                  </a:cubicBezTo>
                  <a:cubicBezTo>
                    <a:pt x="11347" y="4005"/>
                    <a:pt x="10907" y="3577"/>
                    <a:pt x="10371" y="3577"/>
                  </a:cubicBezTo>
                  <a:lnTo>
                    <a:pt x="7621" y="3577"/>
                  </a:lnTo>
                  <a:lnTo>
                    <a:pt x="7621" y="1827"/>
                  </a:lnTo>
                  <a:cubicBezTo>
                    <a:pt x="7621" y="1112"/>
                    <a:pt x="7418" y="588"/>
                    <a:pt x="7013" y="291"/>
                  </a:cubicBezTo>
                  <a:cubicBezTo>
                    <a:pt x="6703" y="61"/>
                    <a:pt x="6332" y="0"/>
                    <a:pt x="60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6"/>
            <p:cNvSpPr/>
            <p:nvPr/>
          </p:nvSpPr>
          <p:spPr>
            <a:xfrm>
              <a:off x="6920842" y="2577064"/>
              <a:ext cx="36709" cy="36677"/>
            </a:xfrm>
            <a:custGeom>
              <a:avLst/>
              <a:gdLst/>
              <a:ahLst/>
              <a:cxnLst/>
              <a:rect l="l" t="t" r="r" b="b"/>
              <a:pathLst>
                <a:path w="1156" h="1155" extrusionOk="0">
                  <a:moveTo>
                    <a:pt x="584" y="369"/>
                  </a:moveTo>
                  <a:cubicBezTo>
                    <a:pt x="703" y="369"/>
                    <a:pt x="787" y="464"/>
                    <a:pt x="787" y="584"/>
                  </a:cubicBezTo>
                  <a:cubicBezTo>
                    <a:pt x="787" y="703"/>
                    <a:pt x="703" y="786"/>
                    <a:pt x="584" y="786"/>
                  </a:cubicBezTo>
                  <a:cubicBezTo>
                    <a:pt x="465" y="786"/>
                    <a:pt x="370" y="703"/>
                    <a:pt x="370" y="584"/>
                  </a:cubicBezTo>
                  <a:cubicBezTo>
                    <a:pt x="370" y="464"/>
                    <a:pt x="453" y="369"/>
                    <a:pt x="584" y="369"/>
                  </a:cubicBezTo>
                  <a:close/>
                  <a:moveTo>
                    <a:pt x="584" y="0"/>
                  </a:moveTo>
                  <a:cubicBezTo>
                    <a:pt x="263" y="0"/>
                    <a:pt x="1" y="250"/>
                    <a:pt x="1" y="584"/>
                  </a:cubicBezTo>
                  <a:cubicBezTo>
                    <a:pt x="1" y="905"/>
                    <a:pt x="251" y="1155"/>
                    <a:pt x="584" y="1155"/>
                  </a:cubicBezTo>
                  <a:cubicBezTo>
                    <a:pt x="906" y="1155"/>
                    <a:pt x="1156" y="905"/>
                    <a:pt x="1156" y="584"/>
                  </a:cubicBezTo>
                  <a:cubicBezTo>
                    <a:pt x="1156" y="250"/>
                    <a:pt x="894" y="0"/>
                    <a:pt x="5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9" name="Google Shape;619;p26"/>
          <p:cNvGrpSpPr/>
          <p:nvPr/>
        </p:nvGrpSpPr>
        <p:grpSpPr>
          <a:xfrm>
            <a:off x="5632445" y="1678487"/>
            <a:ext cx="332761" cy="234066"/>
            <a:chOff x="7989683" y="2350207"/>
            <a:chExt cx="332761" cy="234066"/>
          </a:xfrm>
        </p:grpSpPr>
        <p:sp>
          <p:nvSpPr>
            <p:cNvPr id="620" name="Google Shape;620;p26"/>
            <p:cNvSpPr/>
            <p:nvPr/>
          </p:nvSpPr>
          <p:spPr>
            <a:xfrm>
              <a:off x="8258902" y="2396188"/>
              <a:ext cx="29119" cy="22101"/>
            </a:xfrm>
            <a:custGeom>
              <a:avLst/>
              <a:gdLst/>
              <a:ahLst/>
              <a:cxnLst/>
              <a:rect l="l" t="t" r="r" b="b"/>
              <a:pathLst>
                <a:path w="917" h="696" extrusionOk="0">
                  <a:moveTo>
                    <a:pt x="165" y="0"/>
                  </a:moveTo>
                  <a:cubicBezTo>
                    <a:pt x="114" y="0"/>
                    <a:pt x="64" y="22"/>
                    <a:pt x="36" y="64"/>
                  </a:cubicBezTo>
                  <a:cubicBezTo>
                    <a:pt x="0" y="148"/>
                    <a:pt x="12" y="243"/>
                    <a:pt x="84" y="291"/>
                  </a:cubicBezTo>
                  <a:cubicBezTo>
                    <a:pt x="262" y="410"/>
                    <a:pt x="441" y="529"/>
                    <a:pt x="631" y="660"/>
                  </a:cubicBezTo>
                  <a:cubicBezTo>
                    <a:pt x="667" y="684"/>
                    <a:pt x="691" y="695"/>
                    <a:pt x="726" y="695"/>
                  </a:cubicBezTo>
                  <a:cubicBezTo>
                    <a:pt x="762" y="695"/>
                    <a:pt x="834" y="660"/>
                    <a:pt x="857" y="624"/>
                  </a:cubicBezTo>
                  <a:cubicBezTo>
                    <a:pt x="917" y="565"/>
                    <a:pt x="893" y="457"/>
                    <a:pt x="810" y="398"/>
                  </a:cubicBezTo>
                  <a:cubicBezTo>
                    <a:pt x="619" y="267"/>
                    <a:pt x="441" y="148"/>
                    <a:pt x="262" y="29"/>
                  </a:cubicBezTo>
                  <a:cubicBezTo>
                    <a:pt x="234" y="10"/>
                    <a:pt x="199" y="0"/>
                    <a:pt x="1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6"/>
            <p:cNvSpPr/>
            <p:nvPr/>
          </p:nvSpPr>
          <p:spPr>
            <a:xfrm>
              <a:off x="8051320" y="2350207"/>
              <a:ext cx="194753" cy="49919"/>
            </a:xfrm>
            <a:custGeom>
              <a:avLst/>
              <a:gdLst/>
              <a:ahLst/>
              <a:cxnLst/>
              <a:rect l="l" t="t" r="r" b="b"/>
              <a:pathLst>
                <a:path w="6133" h="1572" extrusionOk="0">
                  <a:moveTo>
                    <a:pt x="3299" y="0"/>
                  </a:moveTo>
                  <a:cubicBezTo>
                    <a:pt x="2501" y="0"/>
                    <a:pt x="1441" y="417"/>
                    <a:pt x="108" y="1274"/>
                  </a:cubicBezTo>
                  <a:cubicBezTo>
                    <a:pt x="24" y="1322"/>
                    <a:pt x="1" y="1429"/>
                    <a:pt x="60" y="1501"/>
                  </a:cubicBezTo>
                  <a:cubicBezTo>
                    <a:pt x="84" y="1548"/>
                    <a:pt x="144" y="1572"/>
                    <a:pt x="191" y="1572"/>
                  </a:cubicBezTo>
                  <a:cubicBezTo>
                    <a:pt x="227" y="1572"/>
                    <a:pt x="251" y="1560"/>
                    <a:pt x="286" y="1548"/>
                  </a:cubicBezTo>
                  <a:cubicBezTo>
                    <a:pt x="1572" y="727"/>
                    <a:pt x="2560" y="322"/>
                    <a:pt x="3299" y="322"/>
                  </a:cubicBezTo>
                  <a:cubicBezTo>
                    <a:pt x="3954" y="322"/>
                    <a:pt x="4787" y="643"/>
                    <a:pt x="5859" y="1262"/>
                  </a:cubicBezTo>
                  <a:cubicBezTo>
                    <a:pt x="5885" y="1277"/>
                    <a:pt x="5912" y="1284"/>
                    <a:pt x="5939" y="1284"/>
                  </a:cubicBezTo>
                  <a:cubicBezTo>
                    <a:pt x="5997" y="1284"/>
                    <a:pt x="6052" y="1252"/>
                    <a:pt x="6085" y="1203"/>
                  </a:cubicBezTo>
                  <a:cubicBezTo>
                    <a:pt x="6132" y="1131"/>
                    <a:pt x="6097" y="1024"/>
                    <a:pt x="6025" y="977"/>
                  </a:cubicBezTo>
                  <a:cubicBezTo>
                    <a:pt x="4906" y="322"/>
                    <a:pt x="4013" y="0"/>
                    <a:pt x="3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6"/>
            <p:cNvSpPr/>
            <p:nvPr/>
          </p:nvSpPr>
          <p:spPr>
            <a:xfrm>
              <a:off x="7989683" y="2378183"/>
              <a:ext cx="332761" cy="206090"/>
            </a:xfrm>
            <a:custGeom>
              <a:avLst/>
              <a:gdLst/>
              <a:ahLst/>
              <a:cxnLst/>
              <a:rect l="l" t="t" r="r" b="b"/>
              <a:pathLst>
                <a:path w="10479" h="6490" extrusionOk="0">
                  <a:moveTo>
                    <a:pt x="5240" y="334"/>
                  </a:moveTo>
                  <a:cubicBezTo>
                    <a:pt x="6597" y="334"/>
                    <a:pt x="9276" y="2453"/>
                    <a:pt x="10086" y="3096"/>
                  </a:cubicBezTo>
                  <a:cubicBezTo>
                    <a:pt x="10121" y="3132"/>
                    <a:pt x="10157" y="3179"/>
                    <a:pt x="10157" y="3239"/>
                  </a:cubicBezTo>
                  <a:cubicBezTo>
                    <a:pt x="10157" y="3298"/>
                    <a:pt x="10121" y="3346"/>
                    <a:pt x="10086" y="3394"/>
                  </a:cubicBezTo>
                  <a:cubicBezTo>
                    <a:pt x="9288" y="4025"/>
                    <a:pt x="6597" y="6144"/>
                    <a:pt x="5240" y="6144"/>
                  </a:cubicBezTo>
                  <a:cubicBezTo>
                    <a:pt x="3894" y="6144"/>
                    <a:pt x="1215" y="4025"/>
                    <a:pt x="406" y="3394"/>
                  </a:cubicBezTo>
                  <a:cubicBezTo>
                    <a:pt x="358" y="3346"/>
                    <a:pt x="334" y="3298"/>
                    <a:pt x="334" y="3239"/>
                  </a:cubicBezTo>
                  <a:cubicBezTo>
                    <a:pt x="334" y="3179"/>
                    <a:pt x="358" y="3120"/>
                    <a:pt x="406" y="3096"/>
                  </a:cubicBezTo>
                  <a:cubicBezTo>
                    <a:pt x="1192" y="2453"/>
                    <a:pt x="3894" y="334"/>
                    <a:pt x="5240" y="334"/>
                  </a:cubicBezTo>
                  <a:close/>
                  <a:moveTo>
                    <a:pt x="5240" y="0"/>
                  </a:moveTo>
                  <a:cubicBezTo>
                    <a:pt x="3811" y="0"/>
                    <a:pt x="1239" y="1977"/>
                    <a:pt x="191" y="2822"/>
                  </a:cubicBezTo>
                  <a:cubicBezTo>
                    <a:pt x="84" y="2929"/>
                    <a:pt x="1" y="3072"/>
                    <a:pt x="1" y="3239"/>
                  </a:cubicBezTo>
                  <a:cubicBezTo>
                    <a:pt x="1" y="3406"/>
                    <a:pt x="84" y="3548"/>
                    <a:pt x="191" y="3656"/>
                  </a:cubicBezTo>
                  <a:cubicBezTo>
                    <a:pt x="1239" y="4501"/>
                    <a:pt x="3811" y="6489"/>
                    <a:pt x="5240" y="6489"/>
                  </a:cubicBezTo>
                  <a:cubicBezTo>
                    <a:pt x="6657" y="6489"/>
                    <a:pt x="9252" y="4501"/>
                    <a:pt x="10288" y="3656"/>
                  </a:cubicBezTo>
                  <a:cubicBezTo>
                    <a:pt x="10407" y="3548"/>
                    <a:pt x="10478" y="3406"/>
                    <a:pt x="10478" y="3239"/>
                  </a:cubicBezTo>
                  <a:cubicBezTo>
                    <a:pt x="10478" y="3072"/>
                    <a:pt x="10407" y="2929"/>
                    <a:pt x="10288" y="2822"/>
                  </a:cubicBezTo>
                  <a:cubicBezTo>
                    <a:pt x="9252" y="1977"/>
                    <a:pt x="6668" y="0"/>
                    <a:pt x="5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6"/>
            <p:cNvSpPr/>
            <p:nvPr/>
          </p:nvSpPr>
          <p:spPr>
            <a:xfrm>
              <a:off x="8081201" y="2405746"/>
              <a:ext cx="151598" cy="149884"/>
            </a:xfrm>
            <a:custGeom>
              <a:avLst/>
              <a:gdLst/>
              <a:ahLst/>
              <a:cxnLst/>
              <a:rect l="l" t="t" r="r" b="b"/>
              <a:pathLst>
                <a:path w="4774" h="4720" extrusionOk="0">
                  <a:moveTo>
                    <a:pt x="2351" y="1"/>
                  </a:moveTo>
                  <a:cubicBezTo>
                    <a:pt x="2329" y="1"/>
                    <a:pt x="2308" y="1"/>
                    <a:pt x="2286" y="2"/>
                  </a:cubicBezTo>
                  <a:cubicBezTo>
                    <a:pt x="1048" y="49"/>
                    <a:pt x="36" y="1049"/>
                    <a:pt x="12" y="2288"/>
                  </a:cubicBezTo>
                  <a:cubicBezTo>
                    <a:pt x="0" y="2907"/>
                    <a:pt x="203" y="3478"/>
                    <a:pt x="572" y="3907"/>
                  </a:cubicBezTo>
                  <a:cubicBezTo>
                    <a:pt x="602" y="3943"/>
                    <a:pt x="646" y="3960"/>
                    <a:pt x="691" y="3960"/>
                  </a:cubicBezTo>
                  <a:cubicBezTo>
                    <a:pt x="735" y="3960"/>
                    <a:pt x="780" y="3943"/>
                    <a:pt x="810" y="3907"/>
                  </a:cubicBezTo>
                  <a:cubicBezTo>
                    <a:pt x="869" y="3847"/>
                    <a:pt x="869" y="3740"/>
                    <a:pt x="810" y="3681"/>
                  </a:cubicBezTo>
                  <a:cubicBezTo>
                    <a:pt x="488" y="3312"/>
                    <a:pt x="310" y="2800"/>
                    <a:pt x="322" y="2264"/>
                  </a:cubicBezTo>
                  <a:cubicBezTo>
                    <a:pt x="369" y="1228"/>
                    <a:pt x="1215" y="383"/>
                    <a:pt x="2262" y="335"/>
                  </a:cubicBezTo>
                  <a:cubicBezTo>
                    <a:pt x="2297" y="333"/>
                    <a:pt x="2332" y="332"/>
                    <a:pt x="2366" y="332"/>
                  </a:cubicBezTo>
                  <a:cubicBezTo>
                    <a:pt x="3487" y="332"/>
                    <a:pt x="4416" y="1263"/>
                    <a:pt x="4382" y="2407"/>
                  </a:cubicBezTo>
                  <a:cubicBezTo>
                    <a:pt x="4370" y="3478"/>
                    <a:pt x="3489" y="4347"/>
                    <a:pt x="2417" y="4395"/>
                  </a:cubicBezTo>
                  <a:cubicBezTo>
                    <a:pt x="2394" y="4396"/>
                    <a:pt x="2371" y="4396"/>
                    <a:pt x="2348" y="4396"/>
                  </a:cubicBezTo>
                  <a:cubicBezTo>
                    <a:pt x="2003" y="4396"/>
                    <a:pt x="1671" y="4313"/>
                    <a:pt x="1381" y="4157"/>
                  </a:cubicBezTo>
                  <a:cubicBezTo>
                    <a:pt x="1355" y="4141"/>
                    <a:pt x="1323" y="4132"/>
                    <a:pt x="1290" y="4132"/>
                  </a:cubicBezTo>
                  <a:cubicBezTo>
                    <a:pt x="1248" y="4132"/>
                    <a:pt x="1206" y="4147"/>
                    <a:pt x="1179" y="4181"/>
                  </a:cubicBezTo>
                  <a:cubicBezTo>
                    <a:pt x="1108" y="4264"/>
                    <a:pt x="1119" y="4395"/>
                    <a:pt x="1227" y="4443"/>
                  </a:cubicBezTo>
                  <a:cubicBezTo>
                    <a:pt x="1540" y="4615"/>
                    <a:pt x="1902" y="4720"/>
                    <a:pt x="2287" y="4720"/>
                  </a:cubicBezTo>
                  <a:cubicBezTo>
                    <a:pt x="2326" y="4720"/>
                    <a:pt x="2366" y="4719"/>
                    <a:pt x="2405" y="4716"/>
                  </a:cubicBezTo>
                  <a:cubicBezTo>
                    <a:pt x="3655" y="4693"/>
                    <a:pt x="4679" y="3681"/>
                    <a:pt x="4715" y="2442"/>
                  </a:cubicBezTo>
                  <a:cubicBezTo>
                    <a:pt x="4774" y="1095"/>
                    <a:pt x="3690" y="1"/>
                    <a:pt x="23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6"/>
            <p:cNvSpPr/>
            <p:nvPr/>
          </p:nvSpPr>
          <p:spPr>
            <a:xfrm>
              <a:off x="8115973" y="2440550"/>
              <a:ext cx="80562" cy="80213"/>
            </a:xfrm>
            <a:custGeom>
              <a:avLst/>
              <a:gdLst/>
              <a:ahLst/>
              <a:cxnLst/>
              <a:rect l="l" t="t" r="r" b="b"/>
              <a:pathLst>
                <a:path w="2537" h="2526" extrusionOk="0">
                  <a:moveTo>
                    <a:pt x="1263" y="1"/>
                  </a:moveTo>
                  <a:cubicBezTo>
                    <a:pt x="572" y="1"/>
                    <a:pt x="1" y="561"/>
                    <a:pt x="1" y="1263"/>
                  </a:cubicBezTo>
                  <a:cubicBezTo>
                    <a:pt x="1" y="1965"/>
                    <a:pt x="572" y="2525"/>
                    <a:pt x="1263" y="2525"/>
                  </a:cubicBezTo>
                  <a:cubicBezTo>
                    <a:pt x="1965" y="2525"/>
                    <a:pt x="2537" y="1965"/>
                    <a:pt x="2537" y="1263"/>
                  </a:cubicBezTo>
                  <a:cubicBezTo>
                    <a:pt x="2537" y="1168"/>
                    <a:pt x="2453" y="1096"/>
                    <a:pt x="2370" y="1096"/>
                  </a:cubicBezTo>
                  <a:cubicBezTo>
                    <a:pt x="2275" y="1096"/>
                    <a:pt x="2203" y="1168"/>
                    <a:pt x="2203" y="1263"/>
                  </a:cubicBezTo>
                  <a:cubicBezTo>
                    <a:pt x="2203" y="1787"/>
                    <a:pt x="1787" y="2204"/>
                    <a:pt x="1263" y="2204"/>
                  </a:cubicBezTo>
                  <a:cubicBezTo>
                    <a:pt x="751" y="2204"/>
                    <a:pt x="334" y="1787"/>
                    <a:pt x="334" y="1263"/>
                  </a:cubicBezTo>
                  <a:cubicBezTo>
                    <a:pt x="334" y="739"/>
                    <a:pt x="751" y="322"/>
                    <a:pt x="1263" y="322"/>
                  </a:cubicBezTo>
                  <a:cubicBezTo>
                    <a:pt x="1358" y="322"/>
                    <a:pt x="1429" y="251"/>
                    <a:pt x="1429" y="156"/>
                  </a:cubicBezTo>
                  <a:cubicBezTo>
                    <a:pt x="1429" y="72"/>
                    <a:pt x="1358" y="1"/>
                    <a:pt x="1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6"/>
            <p:cNvSpPr/>
            <p:nvPr/>
          </p:nvSpPr>
          <p:spPr>
            <a:xfrm>
              <a:off x="8164749" y="2447377"/>
              <a:ext cx="24610" cy="24610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596"/>
                    <a:pt x="179" y="774"/>
                    <a:pt x="382" y="774"/>
                  </a:cubicBezTo>
                  <a:cubicBezTo>
                    <a:pt x="596" y="774"/>
                    <a:pt x="774" y="596"/>
                    <a:pt x="774" y="393"/>
                  </a:cubicBezTo>
                  <a:cubicBezTo>
                    <a:pt x="774" y="179"/>
                    <a:pt x="608" y="0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6" name="Google Shape;626;p26"/>
          <p:cNvGrpSpPr/>
          <p:nvPr/>
        </p:nvGrpSpPr>
        <p:grpSpPr>
          <a:xfrm>
            <a:off x="3156903" y="1613959"/>
            <a:ext cx="380393" cy="363118"/>
            <a:chOff x="4126815" y="2760704"/>
            <a:chExt cx="380393" cy="363118"/>
          </a:xfrm>
        </p:grpSpPr>
        <p:sp>
          <p:nvSpPr>
            <p:cNvPr id="627" name="Google Shape;627;p26"/>
            <p:cNvSpPr/>
            <p:nvPr/>
          </p:nvSpPr>
          <p:spPr>
            <a:xfrm>
              <a:off x="4219825" y="2822435"/>
              <a:ext cx="103267" cy="29056"/>
            </a:xfrm>
            <a:custGeom>
              <a:avLst/>
              <a:gdLst/>
              <a:ahLst/>
              <a:cxnLst/>
              <a:rect l="l" t="t" r="r" b="b"/>
              <a:pathLst>
                <a:path w="3252" h="915" extrusionOk="0">
                  <a:moveTo>
                    <a:pt x="1620" y="0"/>
                  </a:moveTo>
                  <a:cubicBezTo>
                    <a:pt x="1025" y="0"/>
                    <a:pt x="477" y="215"/>
                    <a:pt x="60" y="631"/>
                  </a:cubicBezTo>
                  <a:cubicBezTo>
                    <a:pt x="1" y="691"/>
                    <a:pt x="1" y="810"/>
                    <a:pt x="60" y="869"/>
                  </a:cubicBezTo>
                  <a:cubicBezTo>
                    <a:pt x="90" y="899"/>
                    <a:pt x="132" y="914"/>
                    <a:pt x="175" y="914"/>
                  </a:cubicBezTo>
                  <a:cubicBezTo>
                    <a:pt x="218" y="914"/>
                    <a:pt x="263" y="899"/>
                    <a:pt x="298" y="869"/>
                  </a:cubicBezTo>
                  <a:cubicBezTo>
                    <a:pt x="656" y="512"/>
                    <a:pt x="1120" y="322"/>
                    <a:pt x="1620" y="322"/>
                  </a:cubicBezTo>
                  <a:cubicBezTo>
                    <a:pt x="2132" y="322"/>
                    <a:pt x="2596" y="512"/>
                    <a:pt x="2953" y="869"/>
                  </a:cubicBezTo>
                  <a:cubicBezTo>
                    <a:pt x="2983" y="899"/>
                    <a:pt x="3028" y="914"/>
                    <a:pt x="3073" y="914"/>
                  </a:cubicBezTo>
                  <a:cubicBezTo>
                    <a:pt x="3117" y="914"/>
                    <a:pt x="3162" y="899"/>
                    <a:pt x="3192" y="869"/>
                  </a:cubicBezTo>
                  <a:cubicBezTo>
                    <a:pt x="3251" y="810"/>
                    <a:pt x="3251" y="691"/>
                    <a:pt x="3192" y="631"/>
                  </a:cubicBezTo>
                  <a:cubicBezTo>
                    <a:pt x="2775" y="215"/>
                    <a:pt x="2215" y="0"/>
                    <a:pt x="1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6"/>
            <p:cNvSpPr/>
            <p:nvPr/>
          </p:nvSpPr>
          <p:spPr>
            <a:xfrm>
              <a:off x="4126815" y="2760704"/>
              <a:ext cx="380393" cy="363118"/>
            </a:xfrm>
            <a:custGeom>
              <a:avLst/>
              <a:gdLst/>
              <a:ahLst/>
              <a:cxnLst/>
              <a:rect l="l" t="t" r="r" b="b"/>
              <a:pathLst>
                <a:path w="11979" h="11435" extrusionOk="0">
                  <a:moveTo>
                    <a:pt x="7621" y="6921"/>
                  </a:moveTo>
                  <a:lnTo>
                    <a:pt x="8061" y="7373"/>
                  </a:lnTo>
                  <a:lnTo>
                    <a:pt x="7787" y="7659"/>
                  </a:lnTo>
                  <a:lnTo>
                    <a:pt x="7335" y="7207"/>
                  </a:lnTo>
                  <a:cubicBezTo>
                    <a:pt x="7442" y="7123"/>
                    <a:pt x="7526" y="7016"/>
                    <a:pt x="7621" y="6921"/>
                  </a:cubicBezTo>
                  <a:close/>
                  <a:moveTo>
                    <a:pt x="4552" y="328"/>
                  </a:moveTo>
                  <a:cubicBezTo>
                    <a:pt x="5525" y="328"/>
                    <a:pt x="6496" y="700"/>
                    <a:pt x="7228" y="1444"/>
                  </a:cubicBezTo>
                  <a:cubicBezTo>
                    <a:pt x="8645" y="2861"/>
                    <a:pt x="8704" y="5076"/>
                    <a:pt x="7466" y="6564"/>
                  </a:cubicBezTo>
                  <a:cubicBezTo>
                    <a:pt x="7311" y="6766"/>
                    <a:pt x="7156" y="6909"/>
                    <a:pt x="6978" y="7064"/>
                  </a:cubicBezTo>
                  <a:cubicBezTo>
                    <a:pt x="6279" y="7651"/>
                    <a:pt x="5417" y="7944"/>
                    <a:pt x="4554" y="7944"/>
                  </a:cubicBezTo>
                  <a:cubicBezTo>
                    <a:pt x="3579" y="7944"/>
                    <a:pt x="2603" y="7571"/>
                    <a:pt x="1858" y="6826"/>
                  </a:cubicBezTo>
                  <a:cubicBezTo>
                    <a:pt x="370" y="5338"/>
                    <a:pt x="370" y="2921"/>
                    <a:pt x="1858" y="1444"/>
                  </a:cubicBezTo>
                  <a:cubicBezTo>
                    <a:pt x="2602" y="700"/>
                    <a:pt x="3579" y="328"/>
                    <a:pt x="4552" y="328"/>
                  </a:cubicBezTo>
                  <a:close/>
                  <a:moveTo>
                    <a:pt x="8518" y="7440"/>
                  </a:moveTo>
                  <a:cubicBezTo>
                    <a:pt x="8550" y="7440"/>
                    <a:pt x="8580" y="7453"/>
                    <a:pt x="8597" y="7481"/>
                  </a:cubicBezTo>
                  <a:lnTo>
                    <a:pt x="9061" y="7897"/>
                  </a:lnTo>
                  <a:lnTo>
                    <a:pt x="8276" y="8683"/>
                  </a:lnTo>
                  <a:lnTo>
                    <a:pt x="7883" y="8195"/>
                  </a:lnTo>
                  <a:cubicBezTo>
                    <a:pt x="7847" y="8135"/>
                    <a:pt x="7847" y="8052"/>
                    <a:pt x="7883" y="8016"/>
                  </a:cubicBezTo>
                  <a:lnTo>
                    <a:pt x="8418" y="7481"/>
                  </a:lnTo>
                  <a:cubicBezTo>
                    <a:pt x="8444" y="7456"/>
                    <a:pt x="8482" y="7440"/>
                    <a:pt x="8518" y="7440"/>
                  </a:cubicBezTo>
                  <a:close/>
                  <a:moveTo>
                    <a:pt x="9335" y="8100"/>
                  </a:moveTo>
                  <a:lnTo>
                    <a:pt x="11252" y="9779"/>
                  </a:lnTo>
                  <a:cubicBezTo>
                    <a:pt x="11574" y="10064"/>
                    <a:pt x="11597" y="10576"/>
                    <a:pt x="11276" y="10886"/>
                  </a:cubicBezTo>
                  <a:cubicBezTo>
                    <a:pt x="11128" y="11033"/>
                    <a:pt x="10940" y="11105"/>
                    <a:pt x="10752" y="11105"/>
                  </a:cubicBezTo>
                  <a:cubicBezTo>
                    <a:pt x="10544" y="11105"/>
                    <a:pt x="10336" y="11018"/>
                    <a:pt x="10181" y="10850"/>
                  </a:cubicBezTo>
                  <a:lnTo>
                    <a:pt x="8514" y="8921"/>
                  </a:lnTo>
                  <a:lnTo>
                    <a:pt x="9335" y="8100"/>
                  </a:lnTo>
                  <a:close/>
                  <a:moveTo>
                    <a:pt x="4543" y="1"/>
                  </a:moveTo>
                  <a:cubicBezTo>
                    <a:pt x="3483" y="1"/>
                    <a:pt x="2424" y="402"/>
                    <a:pt x="1620" y="1206"/>
                  </a:cubicBezTo>
                  <a:cubicBezTo>
                    <a:pt x="1" y="2837"/>
                    <a:pt x="1" y="5457"/>
                    <a:pt x="1620" y="7064"/>
                  </a:cubicBezTo>
                  <a:cubicBezTo>
                    <a:pt x="2431" y="7875"/>
                    <a:pt x="3489" y="8272"/>
                    <a:pt x="4543" y="8272"/>
                  </a:cubicBezTo>
                  <a:cubicBezTo>
                    <a:pt x="5440" y="8272"/>
                    <a:pt x="6334" y="7985"/>
                    <a:pt x="7073" y="7421"/>
                  </a:cubicBezTo>
                  <a:lnTo>
                    <a:pt x="7561" y="7909"/>
                  </a:lnTo>
                  <a:cubicBezTo>
                    <a:pt x="7490" y="8076"/>
                    <a:pt x="7502" y="8278"/>
                    <a:pt x="7633" y="8409"/>
                  </a:cubicBezTo>
                  <a:lnTo>
                    <a:pt x="9954" y="11064"/>
                  </a:lnTo>
                  <a:cubicBezTo>
                    <a:pt x="10171" y="11312"/>
                    <a:pt x="10471" y="11434"/>
                    <a:pt x="10771" y="11434"/>
                  </a:cubicBezTo>
                  <a:cubicBezTo>
                    <a:pt x="11049" y="11434"/>
                    <a:pt x="11326" y="11330"/>
                    <a:pt x="11538" y="11124"/>
                  </a:cubicBezTo>
                  <a:cubicBezTo>
                    <a:pt x="11978" y="10671"/>
                    <a:pt x="11955" y="9945"/>
                    <a:pt x="11478" y="9540"/>
                  </a:cubicBezTo>
                  <a:lnTo>
                    <a:pt x="8823" y="7219"/>
                  </a:lnTo>
                  <a:cubicBezTo>
                    <a:pt x="8737" y="7139"/>
                    <a:pt x="8629" y="7104"/>
                    <a:pt x="8522" y="7104"/>
                  </a:cubicBezTo>
                  <a:cubicBezTo>
                    <a:pt x="8453" y="7104"/>
                    <a:pt x="8384" y="7119"/>
                    <a:pt x="8323" y="7147"/>
                  </a:cubicBezTo>
                  <a:lnTo>
                    <a:pt x="7823" y="6659"/>
                  </a:lnTo>
                  <a:cubicBezTo>
                    <a:pt x="9073" y="5052"/>
                    <a:pt x="8978" y="2694"/>
                    <a:pt x="7466" y="1206"/>
                  </a:cubicBezTo>
                  <a:cubicBezTo>
                    <a:pt x="6662" y="402"/>
                    <a:pt x="5603" y="1"/>
                    <a:pt x="45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6"/>
            <p:cNvSpPr/>
            <p:nvPr/>
          </p:nvSpPr>
          <p:spPr>
            <a:xfrm>
              <a:off x="4278826" y="2791379"/>
              <a:ext cx="103998" cy="201962"/>
            </a:xfrm>
            <a:custGeom>
              <a:avLst/>
              <a:gdLst/>
              <a:ahLst/>
              <a:cxnLst/>
              <a:rect l="l" t="t" r="r" b="b"/>
              <a:pathLst>
                <a:path w="3275" h="6360" extrusionOk="0">
                  <a:moveTo>
                    <a:pt x="191" y="0"/>
                  </a:moveTo>
                  <a:cubicBezTo>
                    <a:pt x="106" y="0"/>
                    <a:pt x="35" y="59"/>
                    <a:pt x="24" y="157"/>
                  </a:cubicBezTo>
                  <a:cubicBezTo>
                    <a:pt x="0" y="264"/>
                    <a:pt x="60" y="335"/>
                    <a:pt x="167" y="347"/>
                  </a:cubicBezTo>
                  <a:cubicBezTo>
                    <a:pt x="798" y="442"/>
                    <a:pt x="1345" y="716"/>
                    <a:pt x="1786" y="1169"/>
                  </a:cubicBezTo>
                  <a:cubicBezTo>
                    <a:pt x="2905" y="2288"/>
                    <a:pt x="2905" y="4110"/>
                    <a:pt x="1786" y="5229"/>
                  </a:cubicBezTo>
                  <a:cubicBezTo>
                    <a:pt x="1345" y="5645"/>
                    <a:pt x="774" y="5931"/>
                    <a:pt x="167" y="6015"/>
                  </a:cubicBezTo>
                  <a:cubicBezTo>
                    <a:pt x="83" y="6038"/>
                    <a:pt x="24" y="6122"/>
                    <a:pt x="24" y="6217"/>
                  </a:cubicBezTo>
                  <a:cubicBezTo>
                    <a:pt x="36" y="6300"/>
                    <a:pt x="107" y="6360"/>
                    <a:pt x="179" y="6360"/>
                  </a:cubicBezTo>
                  <a:lnTo>
                    <a:pt x="214" y="6360"/>
                  </a:lnTo>
                  <a:cubicBezTo>
                    <a:pt x="917" y="6253"/>
                    <a:pt x="1536" y="5943"/>
                    <a:pt x="2024" y="5455"/>
                  </a:cubicBezTo>
                  <a:cubicBezTo>
                    <a:pt x="3274" y="4205"/>
                    <a:pt x="3274" y="2169"/>
                    <a:pt x="2024" y="919"/>
                  </a:cubicBezTo>
                  <a:cubicBezTo>
                    <a:pt x="1536" y="419"/>
                    <a:pt x="917" y="109"/>
                    <a:pt x="214" y="2"/>
                  </a:cubicBezTo>
                  <a:cubicBezTo>
                    <a:pt x="206" y="1"/>
                    <a:pt x="198" y="0"/>
                    <a:pt x="1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6"/>
            <p:cNvSpPr/>
            <p:nvPr/>
          </p:nvSpPr>
          <p:spPr>
            <a:xfrm>
              <a:off x="4159332" y="2791379"/>
              <a:ext cx="105903" cy="201962"/>
            </a:xfrm>
            <a:custGeom>
              <a:avLst/>
              <a:gdLst/>
              <a:ahLst/>
              <a:cxnLst/>
              <a:rect l="l" t="t" r="r" b="b"/>
              <a:pathLst>
                <a:path w="3335" h="6360" extrusionOk="0">
                  <a:moveTo>
                    <a:pt x="3162" y="1"/>
                  </a:moveTo>
                  <a:cubicBezTo>
                    <a:pt x="3156" y="1"/>
                    <a:pt x="3150" y="1"/>
                    <a:pt x="3144" y="2"/>
                  </a:cubicBezTo>
                  <a:cubicBezTo>
                    <a:pt x="2430" y="61"/>
                    <a:pt x="1775" y="383"/>
                    <a:pt x="1251" y="895"/>
                  </a:cubicBezTo>
                  <a:cubicBezTo>
                    <a:pt x="1" y="2145"/>
                    <a:pt x="1" y="4193"/>
                    <a:pt x="1251" y="5443"/>
                  </a:cubicBezTo>
                  <a:cubicBezTo>
                    <a:pt x="1775" y="5955"/>
                    <a:pt x="2430" y="6277"/>
                    <a:pt x="3144" y="6360"/>
                  </a:cubicBezTo>
                  <a:lnTo>
                    <a:pt x="3156" y="6360"/>
                  </a:lnTo>
                  <a:cubicBezTo>
                    <a:pt x="3251" y="6360"/>
                    <a:pt x="3311" y="6300"/>
                    <a:pt x="3323" y="6217"/>
                  </a:cubicBezTo>
                  <a:cubicBezTo>
                    <a:pt x="3334" y="6122"/>
                    <a:pt x="3263" y="6038"/>
                    <a:pt x="3168" y="6038"/>
                  </a:cubicBezTo>
                  <a:cubicBezTo>
                    <a:pt x="2537" y="5955"/>
                    <a:pt x="1941" y="5681"/>
                    <a:pt x="1477" y="5217"/>
                  </a:cubicBezTo>
                  <a:cubicBezTo>
                    <a:pt x="358" y="4098"/>
                    <a:pt x="358" y="2264"/>
                    <a:pt x="1477" y="1157"/>
                  </a:cubicBezTo>
                  <a:cubicBezTo>
                    <a:pt x="1941" y="692"/>
                    <a:pt x="2513" y="407"/>
                    <a:pt x="3168" y="335"/>
                  </a:cubicBezTo>
                  <a:cubicBezTo>
                    <a:pt x="3263" y="311"/>
                    <a:pt x="3334" y="240"/>
                    <a:pt x="3323" y="157"/>
                  </a:cubicBezTo>
                  <a:cubicBezTo>
                    <a:pt x="3312" y="68"/>
                    <a:pt x="3239" y="1"/>
                    <a:pt x="3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1" name="Google Shape;631;p26"/>
          <p:cNvSpPr/>
          <p:nvPr/>
        </p:nvSpPr>
        <p:spPr>
          <a:xfrm>
            <a:off x="5626776" y="3271360"/>
            <a:ext cx="344097" cy="340033"/>
          </a:xfrm>
          <a:custGeom>
            <a:avLst/>
            <a:gdLst/>
            <a:ahLst/>
            <a:cxnLst/>
            <a:rect l="l" t="t" r="r" b="b"/>
            <a:pathLst>
              <a:path w="10836" h="10708" extrusionOk="0">
                <a:moveTo>
                  <a:pt x="7677" y="328"/>
                </a:moveTo>
                <a:cubicBezTo>
                  <a:pt x="7821" y="328"/>
                  <a:pt x="7960" y="378"/>
                  <a:pt x="8061" y="480"/>
                </a:cubicBezTo>
                <a:lnTo>
                  <a:pt x="10288" y="2706"/>
                </a:lnTo>
                <a:cubicBezTo>
                  <a:pt x="10502" y="2897"/>
                  <a:pt x="10490" y="3278"/>
                  <a:pt x="10252" y="3516"/>
                </a:cubicBezTo>
                <a:cubicBezTo>
                  <a:pt x="10125" y="3643"/>
                  <a:pt x="9961" y="3709"/>
                  <a:pt x="9802" y="3709"/>
                </a:cubicBezTo>
                <a:cubicBezTo>
                  <a:pt x="9661" y="3709"/>
                  <a:pt x="9524" y="3657"/>
                  <a:pt x="9418" y="3552"/>
                </a:cubicBezTo>
                <a:lnTo>
                  <a:pt x="8264" y="2385"/>
                </a:lnTo>
                <a:cubicBezTo>
                  <a:pt x="8234" y="2355"/>
                  <a:pt x="8195" y="2340"/>
                  <a:pt x="8156" y="2340"/>
                </a:cubicBezTo>
                <a:cubicBezTo>
                  <a:pt x="8118" y="2340"/>
                  <a:pt x="8079" y="2355"/>
                  <a:pt x="8049" y="2385"/>
                </a:cubicBezTo>
                <a:cubicBezTo>
                  <a:pt x="7990" y="2444"/>
                  <a:pt x="7990" y="2540"/>
                  <a:pt x="8049" y="2599"/>
                </a:cubicBezTo>
                <a:lnTo>
                  <a:pt x="8930" y="3480"/>
                </a:lnTo>
                <a:lnTo>
                  <a:pt x="7811" y="4587"/>
                </a:lnTo>
                <a:cubicBezTo>
                  <a:pt x="7549" y="4861"/>
                  <a:pt x="7382" y="5207"/>
                  <a:pt x="7335" y="5564"/>
                </a:cubicBezTo>
                <a:cubicBezTo>
                  <a:pt x="7287" y="5921"/>
                  <a:pt x="7371" y="6290"/>
                  <a:pt x="7561" y="6588"/>
                </a:cubicBezTo>
                <a:cubicBezTo>
                  <a:pt x="7930" y="7171"/>
                  <a:pt x="7859" y="7838"/>
                  <a:pt x="7728" y="8028"/>
                </a:cubicBezTo>
                <a:cubicBezTo>
                  <a:pt x="7644" y="8016"/>
                  <a:pt x="7406" y="7897"/>
                  <a:pt x="6751" y="7350"/>
                </a:cubicBezTo>
                <a:cubicBezTo>
                  <a:pt x="6335" y="6993"/>
                  <a:pt x="5835" y="6528"/>
                  <a:pt x="5311" y="6004"/>
                </a:cubicBezTo>
                <a:lnTo>
                  <a:pt x="5204" y="5897"/>
                </a:lnTo>
                <a:lnTo>
                  <a:pt x="5180" y="5873"/>
                </a:lnTo>
                <a:cubicBezTo>
                  <a:pt x="5085" y="5778"/>
                  <a:pt x="4977" y="5695"/>
                  <a:pt x="4894" y="5588"/>
                </a:cubicBezTo>
                <a:lnTo>
                  <a:pt x="4846" y="5540"/>
                </a:lnTo>
                <a:lnTo>
                  <a:pt x="4739" y="5445"/>
                </a:lnTo>
                <a:cubicBezTo>
                  <a:pt x="4239" y="4921"/>
                  <a:pt x="3763" y="4409"/>
                  <a:pt x="3406" y="3992"/>
                </a:cubicBezTo>
                <a:cubicBezTo>
                  <a:pt x="2858" y="3337"/>
                  <a:pt x="2751" y="3099"/>
                  <a:pt x="2715" y="3028"/>
                </a:cubicBezTo>
                <a:cubicBezTo>
                  <a:pt x="2805" y="2970"/>
                  <a:pt x="2986" y="2926"/>
                  <a:pt x="3210" y="2926"/>
                </a:cubicBezTo>
                <a:cubicBezTo>
                  <a:pt x="3492" y="2926"/>
                  <a:pt x="3843" y="2995"/>
                  <a:pt x="4168" y="3194"/>
                </a:cubicBezTo>
                <a:cubicBezTo>
                  <a:pt x="4416" y="3353"/>
                  <a:pt x="4715" y="3430"/>
                  <a:pt x="5014" y="3430"/>
                </a:cubicBezTo>
                <a:cubicBezTo>
                  <a:pt x="5073" y="3430"/>
                  <a:pt x="5133" y="3427"/>
                  <a:pt x="5192" y="3421"/>
                </a:cubicBezTo>
                <a:cubicBezTo>
                  <a:pt x="5549" y="3373"/>
                  <a:pt x="5894" y="3194"/>
                  <a:pt x="6156" y="2944"/>
                </a:cubicBezTo>
                <a:lnTo>
                  <a:pt x="7275" y="1825"/>
                </a:lnTo>
                <a:lnTo>
                  <a:pt x="7359" y="1909"/>
                </a:lnTo>
                <a:cubicBezTo>
                  <a:pt x="7394" y="1938"/>
                  <a:pt x="7433" y="1953"/>
                  <a:pt x="7470" y="1953"/>
                </a:cubicBezTo>
                <a:cubicBezTo>
                  <a:pt x="7507" y="1953"/>
                  <a:pt x="7543" y="1938"/>
                  <a:pt x="7573" y="1909"/>
                </a:cubicBezTo>
                <a:cubicBezTo>
                  <a:pt x="7633" y="1849"/>
                  <a:pt x="7633" y="1766"/>
                  <a:pt x="7573" y="1706"/>
                </a:cubicBezTo>
                <a:lnTo>
                  <a:pt x="7204" y="1337"/>
                </a:lnTo>
                <a:lnTo>
                  <a:pt x="7192" y="1313"/>
                </a:lnTo>
                <a:cubicBezTo>
                  <a:pt x="7025" y="1123"/>
                  <a:pt x="7013" y="837"/>
                  <a:pt x="7144" y="635"/>
                </a:cubicBezTo>
                <a:cubicBezTo>
                  <a:pt x="7168" y="587"/>
                  <a:pt x="7204" y="539"/>
                  <a:pt x="7228" y="516"/>
                </a:cubicBezTo>
                <a:cubicBezTo>
                  <a:pt x="7353" y="390"/>
                  <a:pt x="7518" y="328"/>
                  <a:pt x="7677" y="328"/>
                </a:cubicBezTo>
                <a:close/>
                <a:moveTo>
                  <a:pt x="7667" y="0"/>
                </a:moveTo>
                <a:cubicBezTo>
                  <a:pt x="7428" y="0"/>
                  <a:pt x="7186" y="93"/>
                  <a:pt x="7001" y="277"/>
                </a:cubicBezTo>
                <a:cubicBezTo>
                  <a:pt x="6644" y="635"/>
                  <a:pt x="6632" y="1194"/>
                  <a:pt x="6978" y="1539"/>
                </a:cubicBezTo>
                <a:lnTo>
                  <a:pt x="7037" y="1599"/>
                </a:lnTo>
                <a:lnTo>
                  <a:pt x="5918" y="2718"/>
                </a:lnTo>
                <a:cubicBezTo>
                  <a:pt x="5651" y="2985"/>
                  <a:pt x="5292" y="3125"/>
                  <a:pt x="4942" y="3125"/>
                </a:cubicBezTo>
                <a:cubicBezTo>
                  <a:pt x="4715" y="3125"/>
                  <a:pt x="4491" y="3066"/>
                  <a:pt x="4299" y="2944"/>
                </a:cubicBezTo>
                <a:cubicBezTo>
                  <a:pt x="3965" y="2730"/>
                  <a:pt x="3596" y="2623"/>
                  <a:pt x="3215" y="2623"/>
                </a:cubicBezTo>
                <a:cubicBezTo>
                  <a:pt x="2882" y="2623"/>
                  <a:pt x="2584" y="2706"/>
                  <a:pt x="2453" y="2849"/>
                </a:cubicBezTo>
                <a:cubicBezTo>
                  <a:pt x="2322" y="2980"/>
                  <a:pt x="2418" y="3194"/>
                  <a:pt x="2525" y="3385"/>
                </a:cubicBezTo>
                <a:cubicBezTo>
                  <a:pt x="2632" y="3564"/>
                  <a:pt x="2810" y="3802"/>
                  <a:pt x="3049" y="4087"/>
                </a:cubicBezTo>
                <a:cubicBezTo>
                  <a:pt x="3394" y="4504"/>
                  <a:pt x="3846" y="5004"/>
                  <a:pt x="4370" y="5540"/>
                </a:cubicBezTo>
                <a:lnTo>
                  <a:pt x="3180" y="6731"/>
                </a:lnTo>
                <a:cubicBezTo>
                  <a:pt x="2763" y="7147"/>
                  <a:pt x="2346" y="7600"/>
                  <a:pt x="1965" y="8064"/>
                </a:cubicBezTo>
                <a:lnTo>
                  <a:pt x="84" y="10291"/>
                </a:lnTo>
                <a:cubicBezTo>
                  <a:pt x="1" y="10398"/>
                  <a:pt x="1" y="10541"/>
                  <a:pt x="84" y="10636"/>
                </a:cubicBezTo>
                <a:cubicBezTo>
                  <a:pt x="132" y="10683"/>
                  <a:pt x="191" y="10707"/>
                  <a:pt x="251" y="10707"/>
                </a:cubicBezTo>
                <a:cubicBezTo>
                  <a:pt x="310" y="10707"/>
                  <a:pt x="370" y="10683"/>
                  <a:pt x="429" y="10636"/>
                </a:cubicBezTo>
                <a:lnTo>
                  <a:pt x="2572" y="8850"/>
                </a:lnTo>
                <a:cubicBezTo>
                  <a:pt x="2632" y="8790"/>
                  <a:pt x="2644" y="8695"/>
                  <a:pt x="2584" y="8636"/>
                </a:cubicBezTo>
                <a:cubicBezTo>
                  <a:pt x="2552" y="8603"/>
                  <a:pt x="2512" y="8585"/>
                  <a:pt x="2472" y="8585"/>
                </a:cubicBezTo>
                <a:cubicBezTo>
                  <a:pt x="2440" y="8585"/>
                  <a:pt x="2409" y="8597"/>
                  <a:pt x="2382" y="8624"/>
                </a:cubicBezTo>
                <a:lnTo>
                  <a:pt x="739" y="9993"/>
                </a:lnTo>
                <a:lnTo>
                  <a:pt x="2191" y="8266"/>
                </a:lnTo>
                <a:cubicBezTo>
                  <a:pt x="2560" y="7826"/>
                  <a:pt x="2965" y="7374"/>
                  <a:pt x="3382" y="6957"/>
                </a:cubicBezTo>
                <a:lnTo>
                  <a:pt x="4573" y="5766"/>
                </a:lnTo>
                <a:lnTo>
                  <a:pt x="4585" y="5778"/>
                </a:lnTo>
                <a:lnTo>
                  <a:pt x="4763" y="5957"/>
                </a:lnTo>
                <a:lnTo>
                  <a:pt x="4942" y="6135"/>
                </a:lnTo>
                <a:lnTo>
                  <a:pt x="4954" y="6159"/>
                </a:lnTo>
                <a:lnTo>
                  <a:pt x="3763" y="7350"/>
                </a:lnTo>
                <a:cubicBezTo>
                  <a:pt x="3537" y="7564"/>
                  <a:pt x="3299" y="7790"/>
                  <a:pt x="3084" y="8005"/>
                </a:cubicBezTo>
                <a:cubicBezTo>
                  <a:pt x="3025" y="8064"/>
                  <a:pt x="3025" y="8147"/>
                  <a:pt x="3061" y="8207"/>
                </a:cubicBezTo>
                <a:cubicBezTo>
                  <a:pt x="3092" y="8238"/>
                  <a:pt x="3133" y="8253"/>
                  <a:pt x="3174" y="8253"/>
                </a:cubicBezTo>
                <a:cubicBezTo>
                  <a:pt x="3211" y="8253"/>
                  <a:pt x="3247" y="8241"/>
                  <a:pt x="3275" y="8219"/>
                </a:cubicBezTo>
                <a:cubicBezTo>
                  <a:pt x="3513" y="8005"/>
                  <a:pt x="3751" y="7778"/>
                  <a:pt x="3977" y="7552"/>
                </a:cubicBezTo>
                <a:lnTo>
                  <a:pt x="5168" y="6361"/>
                </a:lnTo>
                <a:cubicBezTo>
                  <a:pt x="5704" y="6885"/>
                  <a:pt x="6204" y="7350"/>
                  <a:pt x="6620" y="7683"/>
                </a:cubicBezTo>
                <a:cubicBezTo>
                  <a:pt x="6906" y="7921"/>
                  <a:pt x="7144" y="8088"/>
                  <a:pt x="7323" y="8207"/>
                </a:cubicBezTo>
                <a:cubicBezTo>
                  <a:pt x="7442" y="8278"/>
                  <a:pt x="7573" y="8362"/>
                  <a:pt x="7692" y="8362"/>
                </a:cubicBezTo>
                <a:cubicBezTo>
                  <a:pt x="7752" y="8362"/>
                  <a:pt x="7811" y="8338"/>
                  <a:pt x="7859" y="8302"/>
                </a:cubicBezTo>
                <a:cubicBezTo>
                  <a:pt x="7990" y="8159"/>
                  <a:pt x="8073" y="7862"/>
                  <a:pt x="8073" y="7540"/>
                </a:cubicBezTo>
                <a:cubicBezTo>
                  <a:pt x="8073" y="7171"/>
                  <a:pt x="7954" y="6778"/>
                  <a:pt x="7763" y="6457"/>
                </a:cubicBezTo>
                <a:cubicBezTo>
                  <a:pt x="7454" y="5957"/>
                  <a:pt x="7549" y="5278"/>
                  <a:pt x="7990" y="4826"/>
                </a:cubicBezTo>
                <a:lnTo>
                  <a:pt x="9109" y="3718"/>
                </a:lnTo>
                <a:lnTo>
                  <a:pt x="9168" y="3778"/>
                </a:lnTo>
                <a:lnTo>
                  <a:pt x="9192" y="3802"/>
                </a:lnTo>
                <a:lnTo>
                  <a:pt x="9216" y="3814"/>
                </a:lnTo>
                <a:cubicBezTo>
                  <a:pt x="9216" y="3814"/>
                  <a:pt x="9228" y="3837"/>
                  <a:pt x="9240" y="3837"/>
                </a:cubicBezTo>
                <a:cubicBezTo>
                  <a:pt x="9240" y="3837"/>
                  <a:pt x="9252" y="3837"/>
                  <a:pt x="9252" y="3849"/>
                </a:cubicBezTo>
                <a:lnTo>
                  <a:pt x="9264" y="3861"/>
                </a:lnTo>
                <a:cubicBezTo>
                  <a:pt x="9264" y="3861"/>
                  <a:pt x="9287" y="3861"/>
                  <a:pt x="9287" y="3873"/>
                </a:cubicBezTo>
                <a:lnTo>
                  <a:pt x="9299" y="3897"/>
                </a:lnTo>
                <a:cubicBezTo>
                  <a:pt x="9299" y="3897"/>
                  <a:pt x="9311" y="3897"/>
                  <a:pt x="9311" y="3909"/>
                </a:cubicBezTo>
                <a:lnTo>
                  <a:pt x="9323" y="3921"/>
                </a:lnTo>
                <a:cubicBezTo>
                  <a:pt x="9323" y="3921"/>
                  <a:pt x="9347" y="3921"/>
                  <a:pt x="9347" y="3933"/>
                </a:cubicBezTo>
                <a:lnTo>
                  <a:pt x="9359" y="3956"/>
                </a:lnTo>
                <a:cubicBezTo>
                  <a:pt x="9359" y="3956"/>
                  <a:pt x="9371" y="3956"/>
                  <a:pt x="9371" y="3968"/>
                </a:cubicBezTo>
                <a:cubicBezTo>
                  <a:pt x="9371" y="3968"/>
                  <a:pt x="9383" y="3968"/>
                  <a:pt x="9383" y="3980"/>
                </a:cubicBezTo>
                <a:cubicBezTo>
                  <a:pt x="9383" y="3980"/>
                  <a:pt x="9407" y="3980"/>
                  <a:pt x="9407" y="3992"/>
                </a:cubicBezTo>
                <a:cubicBezTo>
                  <a:pt x="9407" y="3992"/>
                  <a:pt x="9418" y="3992"/>
                  <a:pt x="9418" y="4016"/>
                </a:cubicBezTo>
                <a:lnTo>
                  <a:pt x="9430" y="4016"/>
                </a:lnTo>
                <a:cubicBezTo>
                  <a:pt x="9430" y="4016"/>
                  <a:pt x="9442" y="4016"/>
                  <a:pt x="9442" y="4028"/>
                </a:cubicBezTo>
                <a:lnTo>
                  <a:pt x="9942" y="4028"/>
                </a:lnTo>
                <a:cubicBezTo>
                  <a:pt x="9954" y="4028"/>
                  <a:pt x="9954" y="4028"/>
                  <a:pt x="9966" y="4016"/>
                </a:cubicBezTo>
                <a:lnTo>
                  <a:pt x="9978" y="4016"/>
                </a:lnTo>
                <a:cubicBezTo>
                  <a:pt x="10002" y="4016"/>
                  <a:pt x="10002" y="4016"/>
                  <a:pt x="10014" y="3992"/>
                </a:cubicBezTo>
                <a:lnTo>
                  <a:pt x="10026" y="3992"/>
                </a:lnTo>
                <a:cubicBezTo>
                  <a:pt x="10038" y="3992"/>
                  <a:pt x="10038" y="3992"/>
                  <a:pt x="10061" y="3980"/>
                </a:cubicBezTo>
                <a:cubicBezTo>
                  <a:pt x="10061" y="3980"/>
                  <a:pt x="10073" y="3980"/>
                  <a:pt x="10073" y="3968"/>
                </a:cubicBezTo>
                <a:cubicBezTo>
                  <a:pt x="10085" y="3968"/>
                  <a:pt x="10085" y="3956"/>
                  <a:pt x="10097" y="3956"/>
                </a:cubicBezTo>
                <a:cubicBezTo>
                  <a:pt x="10097" y="3956"/>
                  <a:pt x="10121" y="3956"/>
                  <a:pt x="10121" y="3933"/>
                </a:cubicBezTo>
                <a:cubicBezTo>
                  <a:pt x="10133" y="3933"/>
                  <a:pt x="10133" y="3921"/>
                  <a:pt x="10145" y="3921"/>
                </a:cubicBezTo>
                <a:cubicBezTo>
                  <a:pt x="10145" y="3921"/>
                  <a:pt x="10157" y="3921"/>
                  <a:pt x="10157" y="3909"/>
                </a:cubicBezTo>
                <a:cubicBezTo>
                  <a:pt x="10180" y="3909"/>
                  <a:pt x="10180" y="3897"/>
                  <a:pt x="10192" y="3897"/>
                </a:cubicBezTo>
                <a:cubicBezTo>
                  <a:pt x="10192" y="3897"/>
                  <a:pt x="10204" y="3897"/>
                  <a:pt x="10204" y="3873"/>
                </a:cubicBezTo>
                <a:cubicBezTo>
                  <a:pt x="10216" y="3873"/>
                  <a:pt x="10216" y="3861"/>
                  <a:pt x="10240" y="3861"/>
                </a:cubicBezTo>
                <a:cubicBezTo>
                  <a:pt x="10240" y="3861"/>
                  <a:pt x="10252" y="3861"/>
                  <a:pt x="10252" y="3849"/>
                </a:cubicBezTo>
                <a:cubicBezTo>
                  <a:pt x="10264" y="3849"/>
                  <a:pt x="10264" y="3837"/>
                  <a:pt x="10276" y="3837"/>
                </a:cubicBezTo>
                <a:cubicBezTo>
                  <a:pt x="10276" y="3837"/>
                  <a:pt x="10300" y="3837"/>
                  <a:pt x="10300" y="3814"/>
                </a:cubicBezTo>
                <a:cubicBezTo>
                  <a:pt x="10311" y="3814"/>
                  <a:pt x="10311" y="3802"/>
                  <a:pt x="10323" y="3802"/>
                </a:cubicBezTo>
                <a:cubicBezTo>
                  <a:pt x="10323" y="3802"/>
                  <a:pt x="10335" y="3802"/>
                  <a:pt x="10335" y="3790"/>
                </a:cubicBezTo>
                <a:cubicBezTo>
                  <a:pt x="10359" y="3778"/>
                  <a:pt x="10371" y="3778"/>
                  <a:pt x="10371" y="3754"/>
                </a:cubicBezTo>
                <a:cubicBezTo>
                  <a:pt x="10823" y="3373"/>
                  <a:pt x="10835" y="2802"/>
                  <a:pt x="10490" y="2468"/>
                </a:cubicBezTo>
                <a:lnTo>
                  <a:pt x="8275" y="242"/>
                </a:lnTo>
                <a:cubicBezTo>
                  <a:pt x="8109" y="81"/>
                  <a:pt x="7889" y="0"/>
                  <a:pt x="766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solidFill>
                  <a:schemeClr val="lt2"/>
                </a:solidFill>
              </a:rPr>
              <a:t>&lt;/ </a:t>
            </a:r>
            <a:r>
              <a:rPr lang="en" dirty="0"/>
              <a:t>Código Fonte</a:t>
            </a:r>
            <a:endParaRPr dirty="0"/>
          </a:p>
        </p:txBody>
      </p:sp>
      <p:grpSp>
        <p:nvGrpSpPr>
          <p:cNvPr id="109" name="Google Shape;109;p17"/>
          <p:cNvGrpSpPr/>
          <p:nvPr/>
        </p:nvGrpSpPr>
        <p:grpSpPr>
          <a:xfrm>
            <a:off x="1066354" y="2628806"/>
            <a:ext cx="2200234" cy="1648837"/>
            <a:chOff x="1066354" y="2628806"/>
            <a:chExt cx="2200234" cy="1648837"/>
          </a:xfrm>
        </p:grpSpPr>
        <p:sp>
          <p:nvSpPr>
            <p:cNvPr id="110" name="Google Shape;110;p17"/>
            <p:cNvSpPr txBox="1"/>
            <p:nvPr/>
          </p:nvSpPr>
          <p:spPr>
            <a:xfrm>
              <a:off x="1073588" y="2628806"/>
              <a:ext cx="2193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r>
                <a:rPr lang="en" sz="2200" dirty="0">
                  <a:solidFill>
                    <a:schemeClr val="dk1"/>
                  </a:solidFill>
                  <a:latin typeface="Quantico"/>
                  <a:sym typeface="Quantico"/>
                </a:rPr>
                <a:t>Código Fonte</a:t>
              </a:r>
              <a:endParaRPr lang="pt-BR" dirty="0"/>
            </a:p>
          </p:txBody>
        </p:sp>
        <p:sp>
          <p:nvSpPr>
            <p:cNvPr id="111" name="Google Shape;111;p17"/>
            <p:cNvSpPr txBox="1"/>
            <p:nvPr/>
          </p:nvSpPr>
          <p:spPr>
            <a:xfrm>
              <a:off x="1066354" y="3012760"/>
              <a:ext cx="2200234" cy="12648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" sz="1200" dirty="0">
                  <a:solidFill>
                    <a:schemeClr val="dk1"/>
                  </a:solidFill>
                  <a:latin typeface="Source Code Pro"/>
                  <a:ea typeface="Source Code Pro"/>
                  <a:sym typeface="Source Code Pro"/>
                </a:rPr>
                <a:t>É o </a:t>
              </a:r>
              <a:r>
                <a:rPr lang="en" sz="1200" b="1" dirty="0">
                  <a:solidFill>
                    <a:schemeClr val="dk1"/>
                  </a:solidFill>
                  <a:latin typeface="Source Code Pro"/>
                  <a:ea typeface="Source Code Pro"/>
                  <a:sym typeface="Source Code Pro"/>
                </a:rPr>
                <a:t>conjunto de </a:t>
              </a:r>
              <a:r>
                <a:rPr lang="en" sz="1200" b="1" dirty="0" err="1">
                  <a:solidFill>
                    <a:schemeClr val="dk1"/>
                  </a:solidFill>
                  <a:latin typeface="Source Code Pro"/>
                  <a:ea typeface="Source Code Pro"/>
                  <a:sym typeface="Source Code Pro"/>
                </a:rPr>
                <a:t>palavras</a:t>
              </a:r>
              <a:r>
                <a:rPr lang="en" sz="1200" b="1" dirty="0">
                  <a:solidFill>
                    <a:schemeClr val="dk1"/>
                  </a:solidFill>
                  <a:latin typeface="Source Code Pro"/>
                  <a:ea typeface="Source Code Pro"/>
                  <a:sym typeface="Source Code Pro"/>
                </a:rPr>
                <a:t> e </a:t>
              </a:r>
              <a:r>
                <a:rPr lang="en" sz="1200" b="1" dirty="0" err="1">
                  <a:solidFill>
                    <a:schemeClr val="dk1"/>
                  </a:solidFill>
                  <a:latin typeface="Source Code Pro"/>
                  <a:ea typeface="Source Code Pro"/>
                  <a:sym typeface="Source Code Pro"/>
                </a:rPr>
                <a:t>simbolos</a:t>
              </a:r>
              <a:r>
                <a:rPr lang="en" sz="1200" dirty="0">
                  <a:solidFill>
                    <a:schemeClr val="dk1"/>
                  </a:solidFill>
                  <a:latin typeface="Source Code Pro"/>
                  <a:ea typeface="Source Code Pro"/>
                  <a:sym typeface="Source Code Pro"/>
                </a:rPr>
                <a:t> com a </a:t>
              </a:r>
              <a:r>
                <a:rPr lang="en" sz="1200" dirty="0" err="1">
                  <a:solidFill>
                    <a:schemeClr val="dk1"/>
                  </a:solidFill>
                  <a:latin typeface="Source Code Pro"/>
                  <a:ea typeface="Source Code Pro"/>
                  <a:sym typeface="Source Code Pro"/>
                </a:rPr>
                <a:t>intenção</a:t>
              </a:r>
              <a:r>
                <a:rPr lang="en" sz="1200" dirty="0">
                  <a:solidFill>
                    <a:schemeClr val="dk1"/>
                  </a:solidFill>
                  <a:latin typeface="Source Code Pro"/>
                  <a:ea typeface="Source Code Pro"/>
                  <a:sym typeface="Source Code Pro"/>
                </a:rPr>
                <a:t> de </a:t>
              </a:r>
              <a:r>
                <a:rPr lang="en" sz="1200" dirty="0" err="1">
                  <a:solidFill>
                    <a:schemeClr val="dk1"/>
                  </a:solidFill>
                  <a:latin typeface="Source Code Pro"/>
                  <a:ea typeface="Source Code Pro"/>
                  <a:sym typeface="Source Code Pro"/>
                </a:rPr>
                <a:t>realizar</a:t>
              </a:r>
              <a:r>
                <a:rPr lang="en" sz="1200" dirty="0">
                  <a:solidFill>
                    <a:schemeClr val="dk1"/>
                  </a:solidFill>
                  <a:latin typeface="Source Code Pro"/>
                  <a:ea typeface="Source Code Pro"/>
                  <a:sym typeface="Source Code Pro"/>
                </a:rPr>
                <a:t> </a:t>
              </a:r>
              <a:r>
                <a:rPr lang="en" sz="1200" b="1" dirty="0" err="1">
                  <a:solidFill>
                    <a:schemeClr val="dk1"/>
                  </a:solidFill>
                  <a:latin typeface="Source Code Pro"/>
                  <a:ea typeface="Source Code Pro"/>
                  <a:sym typeface="Source Code Pro"/>
                </a:rPr>
                <a:t>instruções</a:t>
              </a:r>
              <a:r>
                <a:rPr lang="en" sz="1200" b="1" dirty="0">
                  <a:solidFill>
                    <a:schemeClr val="dk1"/>
                  </a:solidFill>
                  <a:latin typeface="Source Code Pro"/>
                  <a:ea typeface="Source Code Pro"/>
                  <a:sym typeface="Source Code Pro"/>
                </a:rPr>
                <a:t> de </a:t>
              </a:r>
              <a:r>
                <a:rPr lang="en" sz="1200" b="1" dirty="0" err="1">
                  <a:solidFill>
                    <a:schemeClr val="dk1"/>
                  </a:solidFill>
                  <a:latin typeface="Source Code Pro"/>
                  <a:ea typeface="Source Code Pro"/>
                  <a:sym typeface="Source Code Pro"/>
                </a:rPr>
                <a:t>uma</a:t>
              </a:r>
              <a:r>
                <a:rPr lang="en" sz="1200" b="1" dirty="0">
                  <a:solidFill>
                    <a:schemeClr val="dk1"/>
                  </a:solidFill>
                  <a:latin typeface="Source Code Pro"/>
                  <a:ea typeface="Source Code Pro"/>
                  <a:sym typeface="Source Code Pro"/>
                </a:rPr>
                <a:t> </a:t>
              </a:r>
              <a:r>
                <a:rPr lang="en" sz="1200" b="1" dirty="0" err="1">
                  <a:solidFill>
                    <a:schemeClr val="dk1"/>
                  </a:solidFill>
                  <a:latin typeface="Source Code Pro"/>
                  <a:ea typeface="Source Code Pro"/>
                  <a:sym typeface="Source Code Pro"/>
                </a:rPr>
                <a:t>determinada</a:t>
              </a:r>
              <a:r>
                <a:rPr lang="en" sz="1200" b="1" dirty="0">
                  <a:solidFill>
                    <a:schemeClr val="dk1"/>
                  </a:solidFill>
                  <a:latin typeface="Source Code Pro"/>
                  <a:ea typeface="Source Code Pro"/>
                  <a:sym typeface="Source Code Pro"/>
                </a:rPr>
                <a:t> </a:t>
              </a:r>
              <a:r>
                <a:rPr lang="en" sz="1200" b="1" dirty="0" err="1">
                  <a:solidFill>
                    <a:schemeClr val="dk1"/>
                  </a:solidFill>
                  <a:latin typeface="Source Code Pro"/>
                  <a:ea typeface="Source Code Pro"/>
                  <a:sym typeface="Source Code Pro"/>
                </a:rPr>
                <a:t>linguagem</a:t>
              </a:r>
              <a:r>
                <a:rPr lang="en" sz="1200" dirty="0">
                  <a:solidFill>
                    <a:schemeClr val="dk1"/>
                  </a:solidFill>
                  <a:latin typeface="Source Code Pro"/>
                  <a:ea typeface="Source Code Pro"/>
                  <a:sym typeface="Source Code Pro"/>
                </a:rPr>
                <a:t>.</a:t>
              </a:r>
              <a:endParaRPr lang="pt-BR" dirty="0">
                <a:solidFill>
                  <a:schemeClr val="dk1"/>
                </a:solidFill>
              </a:endParaRPr>
            </a:p>
          </p:txBody>
        </p:sp>
      </p:grpSp>
      <p:sp>
        <p:nvSpPr>
          <p:cNvPr id="112" name="Google Shape;112;p17"/>
          <p:cNvSpPr/>
          <p:nvPr/>
        </p:nvSpPr>
        <p:spPr>
          <a:xfrm>
            <a:off x="713235" y="2677991"/>
            <a:ext cx="360356" cy="358831"/>
          </a:xfrm>
          <a:custGeom>
            <a:avLst/>
            <a:gdLst/>
            <a:ahLst/>
            <a:cxnLst/>
            <a:rect l="l" t="t" r="r" b="b"/>
            <a:pathLst>
              <a:path w="11348" h="11300" extrusionOk="0">
                <a:moveTo>
                  <a:pt x="7752" y="846"/>
                </a:moveTo>
                <a:cubicBezTo>
                  <a:pt x="7978" y="846"/>
                  <a:pt x="8133" y="1025"/>
                  <a:pt x="8133" y="1239"/>
                </a:cubicBezTo>
                <a:lnTo>
                  <a:pt x="8133" y="4001"/>
                </a:lnTo>
                <a:lnTo>
                  <a:pt x="4252" y="4001"/>
                </a:lnTo>
                <a:cubicBezTo>
                  <a:pt x="3763" y="4001"/>
                  <a:pt x="3359" y="4406"/>
                  <a:pt x="3359" y="4894"/>
                </a:cubicBezTo>
                <a:lnTo>
                  <a:pt x="3359" y="4990"/>
                </a:lnTo>
                <a:lnTo>
                  <a:pt x="1168" y="4990"/>
                </a:lnTo>
                <a:lnTo>
                  <a:pt x="1168" y="5001"/>
                </a:lnTo>
                <a:cubicBezTo>
                  <a:pt x="942" y="5001"/>
                  <a:pt x="787" y="4823"/>
                  <a:pt x="787" y="4609"/>
                </a:cubicBezTo>
                <a:lnTo>
                  <a:pt x="787" y="1239"/>
                </a:lnTo>
                <a:cubicBezTo>
                  <a:pt x="787" y="1013"/>
                  <a:pt x="965" y="846"/>
                  <a:pt x="1168" y="846"/>
                </a:cubicBezTo>
                <a:close/>
                <a:moveTo>
                  <a:pt x="3370" y="6621"/>
                </a:moveTo>
                <a:lnTo>
                  <a:pt x="3370" y="6978"/>
                </a:lnTo>
                <a:lnTo>
                  <a:pt x="3180" y="6978"/>
                </a:lnTo>
                <a:lnTo>
                  <a:pt x="3370" y="6621"/>
                </a:lnTo>
                <a:close/>
                <a:moveTo>
                  <a:pt x="3382" y="7335"/>
                </a:moveTo>
                <a:lnTo>
                  <a:pt x="3382" y="7490"/>
                </a:lnTo>
                <a:lnTo>
                  <a:pt x="2644" y="7490"/>
                </a:lnTo>
                <a:cubicBezTo>
                  <a:pt x="2597" y="7490"/>
                  <a:pt x="2573" y="7454"/>
                  <a:pt x="2573" y="7407"/>
                </a:cubicBezTo>
                <a:cubicBezTo>
                  <a:pt x="2573" y="7383"/>
                  <a:pt x="2585" y="7371"/>
                  <a:pt x="2597" y="7347"/>
                </a:cubicBezTo>
                <a:cubicBezTo>
                  <a:pt x="2620" y="7335"/>
                  <a:pt x="2632" y="7335"/>
                  <a:pt x="2656" y="7335"/>
                </a:cubicBezTo>
                <a:close/>
                <a:moveTo>
                  <a:pt x="8966" y="8276"/>
                </a:moveTo>
                <a:cubicBezTo>
                  <a:pt x="9062" y="8276"/>
                  <a:pt x="9133" y="8347"/>
                  <a:pt x="9133" y="8442"/>
                </a:cubicBezTo>
                <a:lnTo>
                  <a:pt x="9133" y="8573"/>
                </a:lnTo>
                <a:cubicBezTo>
                  <a:pt x="9109" y="8573"/>
                  <a:pt x="9074" y="8561"/>
                  <a:pt x="9038" y="8561"/>
                </a:cubicBezTo>
                <a:lnTo>
                  <a:pt x="7454" y="8561"/>
                </a:lnTo>
                <a:cubicBezTo>
                  <a:pt x="7419" y="8561"/>
                  <a:pt x="7395" y="8561"/>
                  <a:pt x="7359" y="8573"/>
                </a:cubicBezTo>
                <a:lnTo>
                  <a:pt x="7359" y="8442"/>
                </a:lnTo>
                <a:cubicBezTo>
                  <a:pt x="7359" y="8347"/>
                  <a:pt x="7430" y="8276"/>
                  <a:pt x="7526" y="8276"/>
                </a:cubicBezTo>
                <a:close/>
                <a:moveTo>
                  <a:pt x="9883" y="4347"/>
                </a:moveTo>
                <a:cubicBezTo>
                  <a:pt x="10193" y="4347"/>
                  <a:pt x="10443" y="4597"/>
                  <a:pt x="10443" y="4906"/>
                </a:cubicBezTo>
                <a:lnTo>
                  <a:pt x="10443" y="9276"/>
                </a:lnTo>
                <a:lnTo>
                  <a:pt x="9478" y="9276"/>
                </a:lnTo>
                <a:lnTo>
                  <a:pt x="9478" y="9109"/>
                </a:lnTo>
                <a:lnTo>
                  <a:pt x="9764" y="9109"/>
                </a:lnTo>
                <a:cubicBezTo>
                  <a:pt x="10038" y="9109"/>
                  <a:pt x="10264" y="8883"/>
                  <a:pt x="10264" y="8597"/>
                </a:cubicBezTo>
                <a:lnTo>
                  <a:pt x="10264" y="5942"/>
                </a:lnTo>
                <a:cubicBezTo>
                  <a:pt x="10264" y="5847"/>
                  <a:pt x="10193" y="5775"/>
                  <a:pt x="10097" y="5775"/>
                </a:cubicBezTo>
                <a:cubicBezTo>
                  <a:pt x="10014" y="5775"/>
                  <a:pt x="9931" y="5847"/>
                  <a:pt x="9931" y="5942"/>
                </a:cubicBezTo>
                <a:lnTo>
                  <a:pt x="9931" y="8585"/>
                </a:lnTo>
                <a:cubicBezTo>
                  <a:pt x="9931" y="8680"/>
                  <a:pt x="9859" y="8752"/>
                  <a:pt x="9764" y="8752"/>
                </a:cubicBezTo>
                <a:lnTo>
                  <a:pt x="9478" y="8752"/>
                </a:lnTo>
                <a:lnTo>
                  <a:pt x="9478" y="8419"/>
                </a:lnTo>
                <a:cubicBezTo>
                  <a:pt x="9478" y="8157"/>
                  <a:pt x="9252" y="7918"/>
                  <a:pt x="8966" y="7918"/>
                </a:cubicBezTo>
                <a:lnTo>
                  <a:pt x="7526" y="7918"/>
                </a:lnTo>
                <a:cubicBezTo>
                  <a:pt x="7264" y="7918"/>
                  <a:pt x="7026" y="8145"/>
                  <a:pt x="7026" y="8419"/>
                </a:cubicBezTo>
                <a:lnTo>
                  <a:pt x="7026" y="8752"/>
                </a:lnTo>
                <a:lnTo>
                  <a:pt x="4382" y="8752"/>
                </a:lnTo>
                <a:cubicBezTo>
                  <a:pt x="4299" y="8752"/>
                  <a:pt x="4204" y="8680"/>
                  <a:pt x="4204" y="8585"/>
                </a:cubicBezTo>
                <a:lnTo>
                  <a:pt x="4204" y="5121"/>
                </a:lnTo>
                <a:cubicBezTo>
                  <a:pt x="4204" y="5025"/>
                  <a:pt x="4287" y="4942"/>
                  <a:pt x="4382" y="4942"/>
                </a:cubicBezTo>
                <a:lnTo>
                  <a:pt x="9740" y="4942"/>
                </a:lnTo>
                <a:cubicBezTo>
                  <a:pt x="9836" y="4942"/>
                  <a:pt x="9919" y="5013"/>
                  <a:pt x="9919" y="5121"/>
                </a:cubicBezTo>
                <a:lnTo>
                  <a:pt x="9919" y="5251"/>
                </a:lnTo>
                <a:cubicBezTo>
                  <a:pt x="9919" y="5347"/>
                  <a:pt x="10002" y="5418"/>
                  <a:pt x="10086" y="5418"/>
                </a:cubicBezTo>
                <a:cubicBezTo>
                  <a:pt x="10181" y="5418"/>
                  <a:pt x="10252" y="5347"/>
                  <a:pt x="10252" y="5251"/>
                </a:cubicBezTo>
                <a:lnTo>
                  <a:pt x="10252" y="5121"/>
                </a:lnTo>
                <a:cubicBezTo>
                  <a:pt x="10252" y="4835"/>
                  <a:pt x="10026" y="4609"/>
                  <a:pt x="9740" y="4609"/>
                </a:cubicBezTo>
                <a:lnTo>
                  <a:pt x="4382" y="4609"/>
                </a:lnTo>
                <a:cubicBezTo>
                  <a:pt x="4109" y="4609"/>
                  <a:pt x="3882" y="4835"/>
                  <a:pt x="3882" y="5121"/>
                </a:cubicBezTo>
                <a:lnTo>
                  <a:pt x="3882" y="8585"/>
                </a:lnTo>
                <a:cubicBezTo>
                  <a:pt x="3882" y="8871"/>
                  <a:pt x="4109" y="9097"/>
                  <a:pt x="4382" y="9097"/>
                </a:cubicBezTo>
                <a:lnTo>
                  <a:pt x="7026" y="9097"/>
                </a:lnTo>
                <a:lnTo>
                  <a:pt x="7026" y="9252"/>
                </a:lnTo>
                <a:lnTo>
                  <a:pt x="3716" y="9252"/>
                </a:lnTo>
                <a:lnTo>
                  <a:pt x="3716" y="4906"/>
                </a:lnTo>
                <a:cubicBezTo>
                  <a:pt x="3716" y="4597"/>
                  <a:pt x="3966" y="4347"/>
                  <a:pt x="4287" y="4347"/>
                </a:cubicBezTo>
                <a:close/>
                <a:moveTo>
                  <a:pt x="7038" y="9597"/>
                </a:moveTo>
                <a:lnTo>
                  <a:pt x="7038" y="10002"/>
                </a:lnTo>
                <a:lnTo>
                  <a:pt x="3549" y="10002"/>
                </a:lnTo>
                <a:cubicBezTo>
                  <a:pt x="3539" y="10003"/>
                  <a:pt x="3529" y="10004"/>
                  <a:pt x="3520" y="10004"/>
                </a:cubicBezTo>
                <a:cubicBezTo>
                  <a:pt x="3434" y="10004"/>
                  <a:pt x="3351" y="9959"/>
                  <a:pt x="3287" y="9895"/>
                </a:cubicBezTo>
                <a:cubicBezTo>
                  <a:pt x="3216" y="9823"/>
                  <a:pt x="3168" y="9716"/>
                  <a:pt x="3168" y="9609"/>
                </a:cubicBezTo>
                <a:cubicBezTo>
                  <a:pt x="3168" y="9597"/>
                  <a:pt x="3168" y="9597"/>
                  <a:pt x="3180" y="9597"/>
                </a:cubicBezTo>
                <a:close/>
                <a:moveTo>
                  <a:pt x="10990" y="9609"/>
                </a:moveTo>
                <a:lnTo>
                  <a:pt x="10990" y="9633"/>
                </a:lnTo>
                <a:cubicBezTo>
                  <a:pt x="10979" y="9835"/>
                  <a:pt x="10812" y="10014"/>
                  <a:pt x="10598" y="10014"/>
                </a:cubicBezTo>
                <a:lnTo>
                  <a:pt x="9478" y="10014"/>
                </a:lnTo>
                <a:lnTo>
                  <a:pt x="9478" y="9609"/>
                </a:lnTo>
                <a:close/>
                <a:moveTo>
                  <a:pt x="9050" y="8883"/>
                </a:moveTo>
                <a:cubicBezTo>
                  <a:pt x="9085" y="8883"/>
                  <a:pt x="9133" y="8931"/>
                  <a:pt x="9133" y="8978"/>
                </a:cubicBezTo>
                <a:lnTo>
                  <a:pt x="9133" y="10240"/>
                </a:lnTo>
                <a:cubicBezTo>
                  <a:pt x="9133" y="10288"/>
                  <a:pt x="9085" y="10324"/>
                  <a:pt x="9050" y="10324"/>
                </a:cubicBezTo>
                <a:lnTo>
                  <a:pt x="7454" y="10324"/>
                </a:lnTo>
                <a:cubicBezTo>
                  <a:pt x="7407" y="10324"/>
                  <a:pt x="7359" y="10288"/>
                  <a:pt x="7359" y="10240"/>
                </a:cubicBezTo>
                <a:lnTo>
                  <a:pt x="7359" y="10181"/>
                </a:lnTo>
                <a:lnTo>
                  <a:pt x="7359" y="8978"/>
                </a:lnTo>
                <a:cubicBezTo>
                  <a:pt x="7359" y="8931"/>
                  <a:pt x="7407" y="8883"/>
                  <a:pt x="7454" y="8883"/>
                </a:cubicBezTo>
                <a:close/>
                <a:moveTo>
                  <a:pt x="9133" y="10645"/>
                </a:moveTo>
                <a:lnTo>
                  <a:pt x="9133" y="10776"/>
                </a:lnTo>
                <a:cubicBezTo>
                  <a:pt x="9133" y="10859"/>
                  <a:pt x="9062" y="10943"/>
                  <a:pt x="8966" y="10943"/>
                </a:cubicBezTo>
                <a:lnTo>
                  <a:pt x="7526" y="10943"/>
                </a:lnTo>
                <a:cubicBezTo>
                  <a:pt x="7442" y="10943"/>
                  <a:pt x="7359" y="10859"/>
                  <a:pt x="7359" y="10776"/>
                </a:cubicBezTo>
                <a:lnTo>
                  <a:pt x="7359" y="10645"/>
                </a:lnTo>
                <a:cubicBezTo>
                  <a:pt x="7395" y="10645"/>
                  <a:pt x="7419" y="10657"/>
                  <a:pt x="7454" y="10657"/>
                </a:cubicBezTo>
                <a:lnTo>
                  <a:pt x="9050" y="10657"/>
                </a:lnTo>
                <a:cubicBezTo>
                  <a:pt x="9074" y="10657"/>
                  <a:pt x="9109" y="10657"/>
                  <a:pt x="9133" y="10645"/>
                </a:cubicBezTo>
                <a:close/>
                <a:moveTo>
                  <a:pt x="858" y="1"/>
                </a:moveTo>
                <a:cubicBezTo>
                  <a:pt x="382" y="1"/>
                  <a:pt x="1" y="382"/>
                  <a:pt x="1" y="858"/>
                </a:cubicBezTo>
                <a:lnTo>
                  <a:pt x="1" y="5561"/>
                </a:lnTo>
                <a:cubicBezTo>
                  <a:pt x="1" y="6037"/>
                  <a:pt x="382" y="6430"/>
                  <a:pt x="858" y="6430"/>
                </a:cubicBezTo>
                <a:lnTo>
                  <a:pt x="1334" y="6430"/>
                </a:lnTo>
                <a:cubicBezTo>
                  <a:pt x="1430" y="6430"/>
                  <a:pt x="1501" y="6359"/>
                  <a:pt x="1501" y="6264"/>
                </a:cubicBezTo>
                <a:cubicBezTo>
                  <a:pt x="1501" y="6180"/>
                  <a:pt x="1430" y="6097"/>
                  <a:pt x="1334" y="6097"/>
                </a:cubicBezTo>
                <a:lnTo>
                  <a:pt x="858" y="6097"/>
                </a:lnTo>
                <a:cubicBezTo>
                  <a:pt x="572" y="6097"/>
                  <a:pt x="334" y="5859"/>
                  <a:pt x="334" y="5585"/>
                </a:cubicBezTo>
                <a:lnTo>
                  <a:pt x="334" y="882"/>
                </a:lnTo>
                <a:cubicBezTo>
                  <a:pt x="334" y="596"/>
                  <a:pt x="572" y="358"/>
                  <a:pt x="858" y="358"/>
                </a:cubicBezTo>
                <a:lnTo>
                  <a:pt x="8062" y="358"/>
                </a:lnTo>
                <a:cubicBezTo>
                  <a:pt x="8347" y="358"/>
                  <a:pt x="8585" y="596"/>
                  <a:pt x="8585" y="882"/>
                </a:cubicBezTo>
                <a:lnTo>
                  <a:pt x="8585" y="4001"/>
                </a:lnTo>
                <a:lnTo>
                  <a:pt x="8478" y="4001"/>
                </a:lnTo>
                <a:lnTo>
                  <a:pt x="8478" y="1215"/>
                </a:lnTo>
                <a:cubicBezTo>
                  <a:pt x="8478" y="822"/>
                  <a:pt x="8157" y="489"/>
                  <a:pt x="7752" y="489"/>
                </a:cubicBezTo>
                <a:lnTo>
                  <a:pt x="1168" y="489"/>
                </a:lnTo>
                <a:cubicBezTo>
                  <a:pt x="775" y="489"/>
                  <a:pt x="442" y="822"/>
                  <a:pt x="442" y="1215"/>
                </a:cubicBezTo>
                <a:lnTo>
                  <a:pt x="442" y="4597"/>
                </a:lnTo>
                <a:cubicBezTo>
                  <a:pt x="442" y="5001"/>
                  <a:pt x="775" y="5323"/>
                  <a:pt x="1168" y="5323"/>
                </a:cubicBezTo>
                <a:lnTo>
                  <a:pt x="3370" y="5323"/>
                </a:lnTo>
                <a:lnTo>
                  <a:pt x="3370" y="6085"/>
                </a:lnTo>
                <a:lnTo>
                  <a:pt x="2001" y="6085"/>
                </a:lnTo>
                <a:cubicBezTo>
                  <a:pt x="1918" y="6085"/>
                  <a:pt x="1846" y="6156"/>
                  <a:pt x="1846" y="6252"/>
                </a:cubicBezTo>
                <a:cubicBezTo>
                  <a:pt x="1846" y="6335"/>
                  <a:pt x="1918" y="6418"/>
                  <a:pt x="2001" y="6418"/>
                </a:cubicBezTo>
                <a:lnTo>
                  <a:pt x="3109" y="6418"/>
                </a:lnTo>
                <a:lnTo>
                  <a:pt x="2811" y="6978"/>
                </a:lnTo>
                <a:lnTo>
                  <a:pt x="2656" y="6978"/>
                </a:lnTo>
                <a:cubicBezTo>
                  <a:pt x="2561" y="6978"/>
                  <a:pt x="2454" y="7026"/>
                  <a:pt x="2358" y="7097"/>
                </a:cubicBezTo>
                <a:cubicBezTo>
                  <a:pt x="2287" y="7168"/>
                  <a:pt x="2239" y="7276"/>
                  <a:pt x="2239" y="7395"/>
                </a:cubicBezTo>
                <a:cubicBezTo>
                  <a:pt x="2239" y="7621"/>
                  <a:pt x="2418" y="7811"/>
                  <a:pt x="2656" y="7811"/>
                </a:cubicBezTo>
                <a:lnTo>
                  <a:pt x="3394" y="7811"/>
                </a:lnTo>
                <a:lnTo>
                  <a:pt x="3394" y="9276"/>
                </a:lnTo>
                <a:lnTo>
                  <a:pt x="3192" y="9276"/>
                </a:lnTo>
                <a:cubicBezTo>
                  <a:pt x="3001" y="9276"/>
                  <a:pt x="2835" y="9431"/>
                  <a:pt x="2835" y="9633"/>
                </a:cubicBezTo>
                <a:cubicBezTo>
                  <a:pt x="2835" y="9823"/>
                  <a:pt x="2918" y="10002"/>
                  <a:pt x="3049" y="10145"/>
                </a:cubicBezTo>
                <a:cubicBezTo>
                  <a:pt x="3180" y="10288"/>
                  <a:pt x="3370" y="10359"/>
                  <a:pt x="3573" y="10359"/>
                </a:cubicBezTo>
                <a:lnTo>
                  <a:pt x="7049" y="10359"/>
                </a:lnTo>
                <a:lnTo>
                  <a:pt x="7049" y="10788"/>
                </a:lnTo>
                <a:cubicBezTo>
                  <a:pt x="7049" y="11062"/>
                  <a:pt x="7276" y="11300"/>
                  <a:pt x="7550" y="11300"/>
                </a:cubicBezTo>
                <a:lnTo>
                  <a:pt x="9002" y="11300"/>
                </a:lnTo>
                <a:cubicBezTo>
                  <a:pt x="9264" y="11300"/>
                  <a:pt x="9502" y="11074"/>
                  <a:pt x="9502" y="10788"/>
                </a:cubicBezTo>
                <a:lnTo>
                  <a:pt x="9502" y="10359"/>
                </a:lnTo>
                <a:lnTo>
                  <a:pt x="10621" y="10359"/>
                </a:lnTo>
                <a:cubicBezTo>
                  <a:pt x="11026" y="10359"/>
                  <a:pt x="11348" y="10026"/>
                  <a:pt x="11348" y="9633"/>
                </a:cubicBezTo>
                <a:cubicBezTo>
                  <a:pt x="11324" y="9526"/>
                  <a:pt x="11276" y="9431"/>
                  <a:pt x="11217" y="9371"/>
                </a:cubicBezTo>
                <a:cubicBezTo>
                  <a:pt x="11157" y="9312"/>
                  <a:pt x="11074" y="9276"/>
                  <a:pt x="10967" y="9276"/>
                </a:cubicBezTo>
                <a:lnTo>
                  <a:pt x="10776" y="9276"/>
                </a:lnTo>
                <a:lnTo>
                  <a:pt x="10776" y="4906"/>
                </a:lnTo>
                <a:cubicBezTo>
                  <a:pt x="10776" y="4418"/>
                  <a:pt x="10371" y="4013"/>
                  <a:pt x="9883" y="4013"/>
                </a:cubicBezTo>
                <a:lnTo>
                  <a:pt x="8931" y="4013"/>
                </a:lnTo>
                <a:lnTo>
                  <a:pt x="8931" y="858"/>
                </a:lnTo>
                <a:cubicBezTo>
                  <a:pt x="8931" y="382"/>
                  <a:pt x="8538" y="1"/>
                  <a:pt x="806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13" name="Google Shape;113;p17"/>
          <p:cNvGrpSpPr/>
          <p:nvPr/>
        </p:nvGrpSpPr>
        <p:grpSpPr>
          <a:xfrm>
            <a:off x="3984263" y="1469163"/>
            <a:ext cx="3707758" cy="775516"/>
            <a:chOff x="3984263" y="1469163"/>
            <a:chExt cx="3707758" cy="775516"/>
          </a:xfrm>
        </p:grpSpPr>
        <p:sp>
          <p:nvSpPr>
            <p:cNvPr id="114" name="Google Shape;114;p17"/>
            <p:cNvSpPr txBox="1"/>
            <p:nvPr/>
          </p:nvSpPr>
          <p:spPr>
            <a:xfrm>
              <a:off x="3984263" y="1469163"/>
              <a:ext cx="15537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Edição</a:t>
              </a:r>
              <a:endParaRPr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115" name="Google Shape;115;p17"/>
            <p:cNvSpPr txBox="1"/>
            <p:nvPr/>
          </p:nvSpPr>
          <p:spPr>
            <a:xfrm>
              <a:off x="5574021" y="1787479"/>
              <a:ext cx="2118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indent="-304800">
                <a:buClr>
                  <a:schemeClr val="dk1"/>
                </a:buClr>
                <a:buSzPts val="1200"/>
                <a:buFont typeface="Source Code Pro"/>
                <a:buChar char="●"/>
              </a:pPr>
              <a:r>
                <a:rPr lang="en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Escrita</a:t>
              </a:r>
              <a:r>
                <a:rPr lang="en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 do </a:t>
              </a:r>
              <a:r>
                <a:rPr lang="en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código</a:t>
              </a:r>
              <a:r>
                <a:rPr lang="en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;</a:t>
              </a:r>
            </a:p>
          </p:txBody>
        </p:sp>
      </p:grpSp>
      <p:grpSp>
        <p:nvGrpSpPr>
          <p:cNvPr id="116" name="Google Shape;116;p17"/>
          <p:cNvGrpSpPr/>
          <p:nvPr/>
        </p:nvGrpSpPr>
        <p:grpSpPr>
          <a:xfrm>
            <a:off x="3984263" y="2242258"/>
            <a:ext cx="3707758" cy="804450"/>
            <a:chOff x="3984263" y="2242258"/>
            <a:chExt cx="3707758" cy="804450"/>
          </a:xfrm>
        </p:grpSpPr>
        <p:sp>
          <p:nvSpPr>
            <p:cNvPr id="117" name="Google Shape;117;p17"/>
            <p:cNvSpPr txBox="1"/>
            <p:nvPr/>
          </p:nvSpPr>
          <p:spPr>
            <a:xfrm>
              <a:off x="3984263" y="2242258"/>
              <a:ext cx="176349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Compilação</a:t>
              </a:r>
              <a:endParaRPr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118" name="Google Shape;118;p17"/>
            <p:cNvSpPr txBox="1"/>
            <p:nvPr/>
          </p:nvSpPr>
          <p:spPr>
            <a:xfrm>
              <a:off x="5574021" y="2589508"/>
              <a:ext cx="2118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indent="-304800">
                <a:buClr>
                  <a:schemeClr val="dk1"/>
                </a:buClr>
                <a:buSzPts val="1200"/>
                <a:buFont typeface="Source Code Pro"/>
                <a:buChar char="●"/>
              </a:pPr>
              <a:r>
                <a:rPr lang="en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Verificação</a:t>
              </a:r>
              <a:r>
                <a:rPr lang="en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 de </a:t>
              </a:r>
              <a:r>
                <a:rPr lang="en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erros</a:t>
              </a:r>
              <a:r>
                <a:rPr lang="en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;</a:t>
              </a:r>
            </a:p>
          </p:txBody>
        </p:sp>
      </p:grpSp>
      <p:grpSp>
        <p:nvGrpSpPr>
          <p:cNvPr id="119" name="Google Shape;119;p17"/>
          <p:cNvGrpSpPr/>
          <p:nvPr/>
        </p:nvGrpSpPr>
        <p:grpSpPr>
          <a:xfrm>
            <a:off x="3984263" y="3015354"/>
            <a:ext cx="3707758" cy="826147"/>
            <a:chOff x="3984263" y="3015354"/>
            <a:chExt cx="3707758" cy="826147"/>
          </a:xfrm>
        </p:grpSpPr>
        <p:sp>
          <p:nvSpPr>
            <p:cNvPr id="120" name="Google Shape;120;p17"/>
            <p:cNvSpPr txBox="1"/>
            <p:nvPr/>
          </p:nvSpPr>
          <p:spPr>
            <a:xfrm>
              <a:off x="3984263" y="3015354"/>
              <a:ext cx="15537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</a:rPr>
                <a:t>Execução</a:t>
              </a:r>
            </a:p>
          </p:txBody>
        </p:sp>
        <p:sp>
          <p:nvSpPr>
            <p:cNvPr id="121" name="Google Shape;121;p17"/>
            <p:cNvSpPr txBox="1"/>
            <p:nvPr/>
          </p:nvSpPr>
          <p:spPr>
            <a:xfrm>
              <a:off x="5574021" y="3384301"/>
              <a:ext cx="2118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indent="-304800">
                <a:buClr>
                  <a:schemeClr val="dk1"/>
                </a:buClr>
                <a:buSzPts val="1200"/>
                <a:buFont typeface="Source Code Pro"/>
                <a:buChar char="●"/>
              </a:pPr>
              <a:r>
                <a:rPr lang="en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Execução</a:t>
              </a:r>
              <a:r>
                <a:rPr lang="en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do </a:t>
              </a:r>
              <a:r>
                <a:rPr lang="en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programa</a:t>
              </a:r>
              <a:r>
                <a:rPr lang="en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;</a:t>
              </a:r>
              <a:endParaRPr lang="en" sz="12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endParaRPr>
            </a:p>
          </p:txBody>
        </p:sp>
      </p:grpSp>
      <p:grpSp>
        <p:nvGrpSpPr>
          <p:cNvPr id="122" name="Google Shape;122;p17"/>
          <p:cNvGrpSpPr/>
          <p:nvPr/>
        </p:nvGrpSpPr>
        <p:grpSpPr>
          <a:xfrm>
            <a:off x="3984263" y="3788450"/>
            <a:ext cx="3707758" cy="797206"/>
            <a:chOff x="3984263" y="3788450"/>
            <a:chExt cx="3707758" cy="797206"/>
          </a:xfrm>
        </p:grpSpPr>
        <p:sp>
          <p:nvSpPr>
            <p:cNvPr id="123" name="Google Shape;123;p17"/>
            <p:cNvSpPr txBox="1"/>
            <p:nvPr/>
          </p:nvSpPr>
          <p:spPr>
            <a:xfrm>
              <a:off x="3984263" y="3788450"/>
              <a:ext cx="164051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Depuração</a:t>
              </a:r>
              <a:endParaRPr lang="pt-BR" sz="2200" dirty="0" err="1">
                <a:solidFill>
                  <a:schemeClr val="dk1"/>
                </a:solidFill>
                <a:latin typeface="Quantico"/>
                <a:ea typeface="Quantico"/>
                <a:cs typeface="Quantico"/>
              </a:endParaRPr>
            </a:p>
          </p:txBody>
        </p:sp>
        <p:sp>
          <p:nvSpPr>
            <p:cNvPr id="124" name="Google Shape;124;p17"/>
            <p:cNvSpPr txBox="1"/>
            <p:nvPr/>
          </p:nvSpPr>
          <p:spPr>
            <a:xfrm>
              <a:off x="5574021" y="4128456"/>
              <a:ext cx="2118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indent="-304800">
                <a:buClr>
                  <a:schemeClr val="dk1"/>
                </a:buClr>
                <a:buSzPts val="1200"/>
                <a:buFont typeface="Source Code Pro"/>
                <a:buChar char="●"/>
              </a:pPr>
              <a:r>
                <a:rPr lang="en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Manutenção</a:t>
              </a:r>
              <a:r>
                <a:rPr lang="en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 do </a:t>
              </a:r>
              <a:r>
                <a:rPr lang="en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código</a:t>
              </a:r>
              <a:r>
                <a:rPr lang="en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.</a:t>
              </a:r>
            </a:p>
          </p:txBody>
        </p:sp>
      </p:grpSp>
      <p:cxnSp>
        <p:nvCxnSpPr>
          <p:cNvPr id="125" name="Google Shape;125;p17"/>
          <p:cNvCxnSpPr>
            <a:stCxn id="110" idx="3"/>
            <a:endCxn id="114" idx="1"/>
          </p:cNvCxnSpPr>
          <p:nvPr/>
        </p:nvCxnSpPr>
        <p:spPr>
          <a:xfrm rot="10800000" flipH="1">
            <a:off x="3266588" y="1697906"/>
            <a:ext cx="717600" cy="11595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" name="Google Shape;126;p17"/>
          <p:cNvCxnSpPr>
            <a:stCxn id="110" idx="3"/>
            <a:endCxn id="123" idx="1"/>
          </p:cNvCxnSpPr>
          <p:nvPr/>
        </p:nvCxnSpPr>
        <p:spPr>
          <a:xfrm>
            <a:off x="3266588" y="2857406"/>
            <a:ext cx="717675" cy="115964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" name="Google Shape;127;p17"/>
          <p:cNvCxnSpPr>
            <a:stCxn id="110" idx="3"/>
            <a:endCxn id="117" idx="1"/>
          </p:cNvCxnSpPr>
          <p:nvPr/>
        </p:nvCxnSpPr>
        <p:spPr>
          <a:xfrm flipV="1">
            <a:off x="3266588" y="2470858"/>
            <a:ext cx="717675" cy="38654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" name="Google Shape;128;p17"/>
          <p:cNvCxnSpPr>
            <a:stCxn id="110" idx="3"/>
            <a:endCxn id="120" idx="1"/>
          </p:cNvCxnSpPr>
          <p:nvPr/>
        </p:nvCxnSpPr>
        <p:spPr>
          <a:xfrm>
            <a:off x="3266588" y="2857406"/>
            <a:ext cx="717600" cy="3864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9" name="Google Shape;129;p17"/>
          <p:cNvGrpSpPr/>
          <p:nvPr/>
        </p:nvGrpSpPr>
        <p:grpSpPr>
          <a:xfrm>
            <a:off x="7945682" y="3352186"/>
            <a:ext cx="264084" cy="347783"/>
            <a:chOff x="864062" y="2884503"/>
            <a:chExt cx="264084" cy="347783"/>
          </a:xfrm>
        </p:grpSpPr>
        <p:sp>
          <p:nvSpPr>
            <p:cNvPr id="130" name="Google Shape;130;p17"/>
            <p:cNvSpPr/>
            <p:nvPr/>
          </p:nvSpPr>
          <p:spPr>
            <a:xfrm>
              <a:off x="944783" y="2884503"/>
              <a:ext cx="102263" cy="122982"/>
            </a:xfrm>
            <a:custGeom>
              <a:avLst/>
              <a:gdLst/>
              <a:ahLst/>
              <a:cxnLst/>
              <a:rect l="l" t="t" r="r" b="b"/>
              <a:pathLst>
                <a:path w="3228" h="3882" extrusionOk="0">
                  <a:moveTo>
                    <a:pt x="1608" y="0"/>
                  </a:moveTo>
                  <a:cubicBezTo>
                    <a:pt x="715" y="0"/>
                    <a:pt x="1" y="727"/>
                    <a:pt x="1" y="1608"/>
                  </a:cubicBezTo>
                  <a:cubicBezTo>
                    <a:pt x="1" y="2286"/>
                    <a:pt x="418" y="2882"/>
                    <a:pt x="1060" y="3120"/>
                  </a:cubicBezTo>
                  <a:lnTo>
                    <a:pt x="1477" y="3810"/>
                  </a:lnTo>
                  <a:cubicBezTo>
                    <a:pt x="1501" y="3858"/>
                    <a:pt x="1549" y="3882"/>
                    <a:pt x="1608" y="3882"/>
                  </a:cubicBezTo>
                  <a:cubicBezTo>
                    <a:pt x="1668" y="3882"/>
                    <a:pt x="1715" y="3858"/>
                    <a:pt x="1739" y="3810"/>
                  </a:cubicBezTo>
                  <a:lnTo>
                    <a:pt x="2156" y="3120"/>
                  </a:lnTo>
                  <a:cubicBezTo>
                    <a:pt x="2561" y="2977"/>
                    <a:pt x="2906" y="2667"/>
                    <a:pt x="3085" y="2263"/>
                  </a:cubicBezTo>
                  <a:cubicBezTo>
                    <a:pt x="3108" y="2191"/>
                    <a:pt x="3085" y="2084"/>
                    <a:pt x="3001" y="2060"/>
                  </a:cubicBezTo>
                  <a:cubicBezTo>
                    <a:pt x="2982" y="2051"/>
                    <a:pt x="2961" y="2046"/>
                    <a:pt x="2940" y="2046"/>
                  </a:cubicBezTo>
                  <a:cubicBezTo>
                    <a:pt x="2883" y="2046"/>
                    <a:pt x="2825" y="2079"/>
                    <a:pt x="2799" y="2132"/>
                  </a:cubicBezTo>
                  <a:cubicBezTo>
                    <a:pt x="2644" y="2465"/>
                    <a:pt x="2370" y="2727"/>
                    <a:pt x="2013" y="2834"/>
                  </a:cubicBezTo>
                  <a:cubicBezTo>
                    <a:pt x="1977" y="2846"/>
                    <a:pt x="1930" y="2858"/>
                    <a:pt x="1918" y="2905"/>
                  </a:cubicBezTo>
                  <a:lnTo>
                    <a:pt x="1608" y="3406"/>
                  </a:lnTo>
                  <a:lnTo>
                    <a:pt x="1299" y="2905"/>
                  </a:lnTo>
                  <a:cubicBezTo>
                    <a:pt x="1275" y="2870"/>
                    <a:pt x="1251" y="2846"/>
                    <a:pt x="1203" y="2834"/>
                  </a:cubicBezTo>
                  <a:cubicBezTo>
                    <a:pt x="668" y="2655"/>
                    <a:pt x="310" y="2155"/>
                    <a:pt x="310" y="1596"/>
                  </a:cubicBezTo>
                  <a:cubicBezTo>
                    <a:pt x="310" y="905"/>
                    <a:pt x="894" y="322"/>
                    <a:pt x="1608" y="322"/>
                  </a:cubicBezTo>
                  <a:cubicBezTo>
                    <a:pt x="2311" y="322"/>
                    <a:pt x="2870" y="881"/>
                    <a:pt x="2906" y="1572"/>
                  </a:cubicBezTo>
                  <a:cubicBezTo>
                    <a:pt x="2906" y="1667"/>
                    <a:pt x="2977" y="1739"/>
                    <a:pt x="3061" y="1739"/>
                  </a:cubicBezTo>
                  <a:cubicBezTo>
                    <a:pt x="3156" y="1739"/>
                    <a:pt x="3227" y="1667"/>
                    <a:pt x="3227" y="1572"/>
                  </a:cubicBezTo>
                  <a:cubicBezTo>
                    <a:pt x="3215" y="1167"/>
                    <a:pt x="3049" y="762"/>
                    <a:pt x="2739" y="465"/>
                  </a:cubicBezTo>
                  <a:cubicBezTo>
                    <a:pt x="2442" y="167"/>
                    <a:pt x="2037" y="0"/>
                    <a:pt x="1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7"/>
            <p:cNvSpPr/>
            <p:nvPr/>
          </p:nvSpPr>
          <p:spPr>
            <a:xfrm>
              <a:off x="963664" y="2903733"/>
              <a:ext cx="65261" cy="64152"/>
            </a:xfrm>
            <a:custGeom>
              <a:avLst/>
              <a:gdLst/>
              <a:ahLst/>
              <a:cxnLst/>
              <a:rect l="l" t="t" r="r" b="b"/>
              <a:pathLst>
                <a:path w="2060" h="2025" extrusionOk="0">
                  <a:moveTo>
                    <a:pt x="1012" y="584"/>
                  </a:moveTo>
                  <a:cubicBezTo>
                    <a:pt x="1250" y="584"/>
                    <a:pt x="1441" y="774"/>
                    <a:pt x="1441" y="1013"/>
                  </a:cubicBezTo>
                  <a:cubicBezTo>
                    <a:pt x="1441" y="1251"/>
                    <a:pt x="1250" y="1453"/>
                    <a:pt x="1012" y="1453"/>
                  </a:cubicBezTo>
                  <a:cubicBezTo>
                    <a:pt x="774" y="1453"/>
                    <a:pt x="584" y="1251"/>
                    <a:pt x="584" y="1013"/>
                  </a:cubicBezTo>
                  <a:cubicBezTo>
                    <a:pt x="584" y="774"/>
                    <a:pt x="774" y="584"/>
                    <a:pt x="1012" y="584"/>
                  </a:cubicBezTo>
                  <a:close/>
                  <a:moveTo>
                    <a:pt x="1012" y="1"/>
                  </a:moveTo>
                  <a:cubicBezTo>
                    <a:pt x="929" y="1"/>
                    <a:pt x="845" y="72"/>
                    <a:pt x="845" y="167"/>
                  </a:cubicBezTo>
                  <a:lnTo>
                    <a:pt x="845" y="274"/>
                  </a:lnTo>
                  <a:cubicBezTo>
                    <a:pt x="762" y="286"/>
                    <a:pt x="667" y="334"/>
                    <a:pt x="595" y="370"/>
                  </a:cubicBezTo>
                  <a:lnTo>
                    <a:pt x="524" y="298"/>
                  </a:lnTo>
                  <a:cubicBezTo>
                    <a:pt x="494" y="268"/>
                    <a:pt x="453" y="254"/>
                    <a:pt x="411" y="254"/>
                  </a:cubicBezTo>
                  <a:cubicBezTo>
                    <a:pt x="369" y="254"/>
                    <a:pt x="328" y="268"/>
                    <a:pt x="298" y="298"/>
                  </a:cubicBezTo>
                  <a:cubicBezTo>
                    <a:pt x="238" y="358"/>
                    <a:pt x="238" y="465"/>
                    <a:pt x="298" y="524"/>
                  </a:cubicBezTo>
                  <a:lnTo>
                    <a:pt x="369" y="596"/>
                  </a:lnTo>
                  <a:cubicBezTo>
                    <a:pt x="333" y="667"/>
                    <a:pt x="286" y="763"/>
                    <a:pt x="274" y="858"/>
                  </a:cubicBezTo>
                  <a:lnTo>
                    <a:pt x="167" y="858"/>
                  </a:lnTo>
                  <a:cubicBezTo>
                    <a:pt x="72" y="858"/>
                    <a:pt x="0" y="929"/>
                    <a:pt x="0" y="1013"/>
                  </a:cubicBezTo>
                  <a:cubicBezTo>
                    <a:pt x="0" y="1108"/>
                    <a:pt x="72" y="1179"/>
                    <a:pt x="167" y="1179"/>
                  </a:cubicBezTo>
                  <a:lnTo>
                    <a:pt x="274" y="1179"/>
                  </a:lnTo>
                  <a:cubicBezTo>
                    <a:pt x="286" y="1275"/>
                    <a:pt x="333" y="1358"/>
                    <a:pt x="369" y="1429"/>
                  </a:cubicBezTo>
                  <a:lnTo>
                    <a:pt x="298" y="1513"/>
                  </a:lnTo>
                  <a:cubicBezTo>
                    <a:pt x="238" y="1572"/>
                    <a:pt x="238" y="1667"/>
                    <a:pt x="298" y="1727"/>
                  </a:cubicBezTo>
                  <a:cubicBezTo>
                    <a:pt x="333" y="1763"/>
                    <a:pt x="369" y="1775"/>
                    <a:pt x="417" y="1775"/>
                  </a:cubicBezTo>
                  <a:cubicBezTo>
                    <a:pt x="464" y="1775"/>
                    <a:pt x="512" y="1763"/>
                    <a:pt x="536" y="1727"/>
                  </a:cubicBezTo>
                  <a:lnTo>
                    <a:pt x="607" y="1656"/>
                  </a:lnTo>
                  <a:cubicBezTo>
                    <a:pt x="691" y="1703"/>
                    <a:pt x="774" y="1751"/>
                    <a:pt x="869" y="1763"/>
                  </a:cubicBezTo>
                  <a:lnTo>
                    <a:pt x="869" y="1870"/>
                  </a:lnTo>
                  <a:cubicBezTo>
                    <a:pt x="869" y="1953"/>
                    <a:pt x="941" y="2025"/>
                    <a:pt x="1024" y="2025"/>
                  </a:cubicBezTo>
                  <a:cubicBezTo>
                    <a:pt x="1119" y="2025"/>
                    <a:pt x="1191" y="1953"/>
                    <a:pt x="1191" y="1870"/>
                  </a:cubicBezTo>
                  <a:lnTo>
                    <a:pt x="1191" y="1763"/>
                  </a:lnTo>
                  <a:cubicBezTo>
                    <a:pt x="1286" y="1751"/>
                    <a:pt x="1369" y="1703"/>
                    <a:pt x="1441" y="1656"/>
                  </a:cubicBezTo>
                  <a:lnTo>
                    <a:pt x="1524" y="1727"/>
                  </a:lnTo>
                  <a:cubicBezTo>
                    <a:pt x="1548" y="1763"/>
                    <a:pt x="1596" y="1775"/>
                    <a:pt x="1643" y="1775"/>
                  </a:cubicBezTo>
                  <a:cubicBezTo>
                    <a:pt x="1679" y="1775"/>
                    <a:pt x="1727" y="1763"/>
                    <a:pt x="1762" y="1727"/>
                  </a:cubicBezTo>
                  <a:cubicBezTo>
                    <a:pt x="1822" y="1667"/>
                    <a:pt x="1822" y="1572"/>
                    <a:pt x="1762" y="1513"/>
                  </a:cubicBezTo>
                  <a:lnTo>
                    <a:pt x="1679" y="1429"/>
                  </a:lnTo>
                  <a:cubicBezTo>
                    <a:pt x="1727" y="1358"/>
                    <a:pt x="1774" y="1275"/>
                    <a:pt x="1786" y="1179"/>
                  </a:cubicBezTo>
                  <a:lnTo>
                    <a:pt x="1893" y="1179"/>
                  </a:lnTo>
                  <a:cubicBezTo>
                    <a:pt x="1977" y="1179"/>
                    <a:pt x="2060" y="1108"/>
                    <a:pt x="2060" y="1013"/>
                  </a:cubicBezTo>
                  <a:cubicBezTo>
                    <a:pt x="2012" y="929"/>
                    <a:pt x="1953" y="858"/>
                    <a:pt x="1857" y="858"/>
                  </a:cubicBezTo>
                  <a:lnTo>
                    <a:pt x="1762" y="858"/>
                  </a:lnTo>
                  <a:cubicBezTo>
                    <a:pt x="1738" y="763"/>
                    <a:pt x="1703" y="667"/>
                    <a:pt x="1655" y="596"/>
                  </a:cubicBezTo>
                  <a:lnTo>
                    <a:pt x="1727" y="524"/>
                  </a:lnTo>
                  <a:cubicBezTo>
                    <a:pt x="1786" y="465"/>
                    <a:pt x="1786" y="358"/>
                    <a:pt x="1727" y="298"/>
                  </a:cubicBezTo>
                  <a:cubicBezTo>
                    <a:pt x="1697" y="268"/>
                    <a:pt x="1655" y="254"/>
                    <a:pt x="1613" y="254"/>
                  </a:cubicBezTo>
                  <a:cubicBezTo>
                    <a:pt x="1572" y="254"/>
                    <a:pt x="1530" y="268"/>
                    <a:pt x="1500" y="298"/>
                  </a:cubicBezTo>
                  <a:lnTo>
                    <a:pt x="1429" y="370"/>
                  </a:lnTo>
                  <a:cubicBezTo>
                    <a:pt x="1357" y="334"/>
                    <a:pt x="1262" y="286"/>
                    <a:pt x="1179" y="274"/>
                  </a:cubicBezTo>
                  <a:lnTo>
                    <a:pt x="1179" y="167"/>
                  </a:lnTo>
                  <a:cubicBezTo>
                    <a:pt x="1179" y="72"/>
                    <a:pt x="1107" y="1"/>
                    <a:pt x="10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7"/>
            <p:cNvSpPr/>
            <p:nvPr/>
          </p:nvSpPr>
          <p:spPr>
            <a:xfrm>
              <a:off x="864062" y="2987843"/>
              <a:ext cx="264084" cy="244443"/>
            </a:xfrm>
            <a:custGeom>
              <a:avLst/>
              <a:gdLst/>
              <a:ahLst/>
              <a:cxnLst/>
              <a:rect l="l" t="t" r="r" b="b"/>
              <a:pathLst>
                <a:path w="8336" h="7716" extrusionOk="0">
                  <a:moveTo>
                    <a:pt x="2513" y="1"/>
                  </a:moveTo>
                  <a:cubicBezTo>
                    <a:pt x="2477" y="1"/>
                    <a:pt x="2418" y="13"/>
                    <a:pt x="2370" y="24"/>
                  </a:cubicBezTo>
                  <a:cubicBezTo>
                    <a:pt x="1834" y="167"/>
                    <a:pt x="1442" y="667"/>
                    <a:pt x="1442" y="1263"/>
                  </a:cubicBezTo>
                  <a:lnTo>
                    <a:pt x="1442" y="1358"/>
                  </a:lnTo>
                  <a:cubicBezTo>
                    <a:pt x="953" y="1513"/>
                    <a:pt x="632" y="2013"/>
                    <a:pt x="632" y="2560"/>
                  </a:cubicBezTo>
                  <a:cubicBezTo>
                    <a:pt x="632" y="2751"/>
                    <a:pt x="680" y="2941"/>
                    <a:pt x="751" y="3120"/>
                  </a:cubicBezTo>
                  <a:cubicBezTo>
                    <a:pt x="287" y="3453"/>
                    <a:pt x="1" y="4001"/>
                    <a:pt x="1" y="4596"/>
                  </a:cubicBezTo>
                  <a:cubicBezTo>
                    <a:pt x="1" y="4966"/>
                    <a:pt x="108" y="5323"/>
                    <a:pt x="322" y="5620"/>
                  </a:cubicBezTo>
                  <a:cubicBezTo>
                    <a:pt x="346" y="5675"/>
                    <a:pt x="395" y="5699"/>
                    <a:pt x="446" y="5699"/>
                  </a:cubicBezTo>
                  <a:cubicBezTo>
                    <a:pt x="473" y="5699"/>
                    <a:pt x="500" y="5692"/>
                    <a:pt x="525" y="5680"/>
                  </a:cubicBezTo>
                  <a:cubicBezTo>
                    <a:pt x="620" y="5644"/>
                    <a:pt x="644" y="5537"/>
                    <a:pt x="584" y="5442"/>
                  </a:cubicBezTo>
                  <a:cubicBezTo>
                    <a:pt x="406" y="5192"/>
                    <a:pt x="322" y="4894"/>
                    <a:pt x="322" y="4596"/>
                  </a:cubicBezTo>
                  <a:cubicBezTo>
                    <a:pt x="322" y="4061"/>
                    <a:pt x="596" y="3573"/>
                    <a:pt x="1037" y="3311"/>
                  </a:cubicBezTo>
                  <a:cubicBezTo>
                    <a:pt x="1037" y="3311"/>
                    <a:pt x="1049" y="3311"/>
                    <a:pt x="1049" y="3299"/>
                  </a:cubicBezTo>
                  <a:cubicBezTo>
                    <a:pt x="1049" y="3299"/>
                    <a:pt x="1327" y="3093"/>
                    <a:pt x="1883" y="3093"/>
                  </a:cubicBezTo>
                  <a:cubicBezTo>
                    <a:pt x="1925" y="3093"/>
                    <a:pt x="1968" y="3094"/>
                    <a:pt x="2013" y="3096"/>
                  </a:cubicBezTo>
                  <a:cubicBezTo>
                    <a:pt x="2108" y="3096"/>
                    <a:pt x="2180" y="3037"/>
                    <a:pt x="2180" y="2941"/>
                  </a:cubicBezTo>
                  <a:cubicBezTo>
                    <a:pt x="2180" y="2858"/>
                    <a:pt x="2120" y="2775"/>
                    <a:pt x="2025" y="2775"/>
                  </a:cubicBezTo>
                  <a:cubicBezTo>
                    <a:pt x="2000" y="2774"/>
                    <a:pt x="1975" y="2774"/>
                    <a:pt x="1950" y="2774"/>
                  </a:cubicBezTo>
                  <a:cubicBezTo>
                    <a:pt x="1502" y="2774"/>
                    <a:pt x="1182" y="2874"/>
                    <a:pt x="1013" y="2953"/>
                  </a:cubicBezTo>
                  <a:cubicBezTo>
                    <a:pt x="953" y="2834"/>
                    <a:pt x="941" y="2703"/>
                    <a:pt x="941" y="2560"/>
                  </a:cubicBezTo>
                  <a:cubicBezTo>
                    <a:pt x="941" y="2108"/>
                    <a:pt x="1239" y="1727"/>
                    <a:pt x="1644" y="1632"/>
                  </a:cubicBezTo>
                  <a:cubicBezTo>
                    <a:pt x="1680" y="1632"/>
                    <a:pt x="1882" y="1632"/>
                    <a:pt x="2013" y="1763"/>
                  </a:cubicBezTo>
                  <a:cubicBezTo>
                    <a:pt x="2120" y="1870"/>
                    <a:pt x="2180" y="2025"/>
                    <a:pt x="2180" y="2239"/>
                  </a:cubicBezTo>
                  <a:cubicBezTo>
                    <a:pt x="2180" y="2334"/>
                    <a:pt x="2251" y="2406"/>
                    <a:pt x="2323" y="2406"/>
                  </a:cubicBezTo>
                  <a:cubicBezTo>
                    <a:pt x="2418" y="2406"/>
                    <a:pt x="2489" y="2334"/>
                    <a:pt x="2489" y="2239"/>
                  </a:cubicBezTo>
                  <a:cubicBezTo>
                    <a:pt x="2489" y="1929"/>
                    <a:pt x="2394" y="1691"/>
                    <a:pt x="2215" y="1525"/>
                  </a:cubicBezTo>
                  <a:cubicBezTo>
                    <a:pt x="2073" y="1394"/>
                    <a:pt x="1882" y="1334"/>
                    <a:pt x="1763" y="1322"/>
                  </a:cubicBezTo>
                  <a:lnTo>
                    <a:pt x="1763" y="1275"/>
                  </a:lnTo>
                  <a:cubicBezTo>
                    <a:pt x="1763" y="846"/>
                    <a:pt x="2037" y="453"/>
                    <a:pt x="2430" y="358"/>
                  </a:cubicBezTo>
                  <a:cubicBezTo>
                    <a:pt x="2477" y="334"/>
                    <a:pt x="2513" y="334"/>
                    <a:pt x="2561" y="322"/>
                  </a:cubicBezTo>
                  <a:lnTo>
                    <a:pt x="2846" y="322"/>
                  </a:lnTo>
                  <a:cubicBezTo>
                    <a:pt x="3370" y="322"/>
                    <a:pt x="3799" y="751"/>
                    <a:pt x="3799" y="1275"/>
                  </a:cubicBezTo>
                  <a:lnTo>
                    <a:pt x="3799" y="4608"/>
                  </a:lnTo>
                  <a:cubicBezTo>
                    <a:pt x="3311" y="4644"/>
                    <a:pt x="2858" y="4835"/>
                    <a:pt x="2513" y="5180"/>
                  </a:cubicBezTo>
                  <a:cubicBezTo>
                    <a:pt x="2477" y="5216"/>
                    <a:pt x="2454" y="5311"/>
                    <a:pt x="2489" y="5370"/>
                  </a:cubicBezTo>
                  <a:cubicBezTo>
                    <a:pt x="2513" y="5430"/>
                    <a:pt x="2573" y="5442"/>
                    <a:pt x="2620" y="5442"/>
                  </a:cubicBezTo>
                  <a:cubicBezTo>
                    <a:pt x="2668" y="5442"/>
                    <a:pt x="2715" y="5430"/>
                    <a:pt x="2739" y="5394"/>
                  </a:cubicBezTo>
                  <a:cubicBezTo>
                    <a:pt x="3037" y="5097"/>
                    <a:pt x="3454" y="4918"/>
                    <a:pt x="3894" y="4918"/>
                  </a:cubicBezTo>
                  <a:cubicBezTo>
                    <a:pt x="4168" y="5192"/>
                    <a:pt x="4335" y="5573"/>
                    <a:pt x="4335" y="5978"/>
                  </a:cubicBezTo>
                  <a:cubicBezTo>
                    <a:pt x="4335" y="6382"/>
                    <a:pt x="4168" y="6763"/>
                    <a:pt x="3894" y="7037"/>
                  </a:cubicBezTo>
                  <a:cubicBezTo>
                    <a:pt x="3656" y="7263"/>
                    <a:pt x="3335" y="7394"/>
                    <a:pt x="3013" y="7394"/>
                  </a:cubicBezTo>
                  <a:cubicBezTo>
                    <a:pt x="2358" y="7394"/>
                    <a:pt x="1811" y="6882"/>
                    <a:pt x="1703" y="6204"/>
                  </a:cubicBezTo>
                  <a:cubicBezTo>
                    <a:pt x="1763" y="6097"/>
                    <a:pt x="1942" y="5787"/>
                    <a:pt x="2215" y="5680"/>
                  </a:cubicBezTo>
                  <a:cubicBezTo>
                    <a:pt x="2299" y="5656"/>
                    <a:pt x="2358" y="5561"/>
                    <a:pt x="2323" y="5489"/>
                  </a:cubicBezTo>
                  <a:cubicBezTo>
                    <a:pt x="2304" y="5413"/>
                    <a:pt x="2239" y="5375"/>
                    <a:pt x="2171" y="5375"/>
                  </a:cubicBezTo>
                  <a:cubicBezTo>
                    <a:pt x="2154" y="5375"/>
                    <a:pt x="2137" y="5377"/>
                    <a:pt x="2120" y="5382"/>
                  </a:cubicBezTo>
                  <a:cubicBezTo>
                    <a:pt x="1775" y="5513"/>
                    <a:pt x="1549" y="5847"/>
                    <a:pt x="1442" y="6013"/>
                  </a:cubicBezTo>
                  <a:cubicBezTo>
                    <a:pt x="1287" y="5978"/>
                    <a:pt x="1132" y="5918"/>
                    <a:pt x="989" y="5835"/>
                  </a:cubicBezTo>
                  <a:cubicBezTo>
                    <a:pt x="956" y="5816"/>
                    <a:pt x="920" y="5806"/>
                    <a:pt x="887" y="5806"/>
                  </a:cubicBezTo>
                  <a:cubicBezTo>
                    <a:pt x="837" y="5806"/>
                    <a:pt x="791" y="5828"/>
                    <a:pt x="763" y="5870"/>
                  </a:cubicBezTo>
                  <a:cubicBezTo>
                    <a:pt x="715" y="5954"/>
                    <a:pt x="727" y="6049"/>
                    <a:pt x="810" y="6097"/>
                  </a:cubicBezTo>
                  <a:cubicBezTo>
                    <a:pt x="989" y="6216"/>
                    <a:pt x="1191" y="6287"/>
                    <a:pt x="1406" y="6323"/>
                  </a:cubicBezTo>
                  <a:cubicBezTo>
                    <a:pt x="1549" y="7121"/>
                    <a:pt x="2239" y="7716"/>
                    <a:pt x="3025" y="7716"/>
                  </a:cubicBezTo>
                  <a:cubicBezTo>
                    <a:pt x="3430" y="7716"/>
                    <a:pt x="3823" y="7561"/>
                    <a:pt x="4120" y="7275"/>
                  </a:cubicBezTo>
                  <a:lnTo>
                    <a:pt x="4168" y="7228"/>
                  </a:lnTo>
                  <a:lnTo>
                    <a:pt x="4216" y="7275"/>
                  </a:lnTo>
                  <a:cubicBezTo>
                    <a:pt x="4251" y="7299"/>
                    <a:pt x="4287" y="7335"/>
                    <a:pt x="4323" y="7359"/>
                  </a:cubicBezTo>
                  <a:cubicBezTo>
                    <a:pt x="4609" y="7597"/>
                    <a:pt x="4966" y="7716"/>
                    <a:pt x="5311" y="7716"/>
                  </a:cubicBezTo>
                  <a:cubicBezTo>
                    <a:pt x="6109" y="7716"/>
                    <a:pt x="6787" y="7121"/>
                    <a:pt x="6942" y="6323"/>
                  </a:cubicBezTo>
                  <a:cubicBezTo>
                    <a:pt x="7168" y="6287"/>
                    <a:pt x="7371" y="6204"/>
                    <a:pt x="7561" y="6085"/>
                  </a:cubicBezTo>
                  <a:cubicBezTo>
                    <a:pt x="7633" y="6037"/>
                    <a:pt x="7657" y="5954"/>
                    <a:pt x="7621" y="5870"/>
                  </a:cubicBezTo>
                  <a:cubicBezTo>
                    <a:pt x="7589" y="5816"/>
                    <a:pt x="7538" y="5781"/>
                    <a:pt x="7478" y="5781"/>
                  </a:cubicBezTo>
                  <a:cubicBezTo>
                    <a:pt x="7448" y="5781"/>
                    <a:pt x="7415" y="5791"/>
                    <a:pt x="7383" y="5811"/>
                  </a:cubicBezTo>
                  <a:cubicBezTo>
                    <a:pt x="7240" y="5918"/>
                    <a:pt x="7061" y="5978"/>
                    <a:pt x="6883" y="6013"/>
                  </a:cubicBezTo>
                  <a:cubicBezTo>
                    <a:pt x="6787" y="5835"/>
                    <a:pt x="6573" y="5513"/>
                    <a:pt x="6204" y="5382"/>
                  </a:cubicBezTo>
                  <a:cubicBezTo>
                    <a:pt x="6187" y="5377"/>
                    <a:pt x="6171" y="5375"/>
                    <a:pt x="6154" y="5375"/>
                  </a:cubicBezTo>
                  <a:cubicBezTo>
                    <a:pt x="6089" y="5375"/>
                    <a:pt x="6030" y="5413"/>
                    <a:pt x="6002" y="5489"/>
                  </a:cubicBezTo>
                  <a:cubicBezTo>
                    <a:pt x="5978" y="5573"/>
                    <a:pt x="6025" y="5656"/>
                    <a:pt x="6109" y="5680"/>
                  </a:cubicBezTo>
                  <a:cubicBezTo>
                    <a:pt x="6383" y="5787"/>
                    <a:pt x="6561" y="6097"/>
                    <a:pt x="6621" y="6204"/>
                  </a:cubicBezTo>
                  <a:cubicBezTo>
                    <a:pt x="6525" y="6882"/>
                    <a:pt x="5966" y="7394"/>
                    <a:pt x="5311" y="7394"/>
                  </a:cubicBezTo>
                  <a:cubicBezTo>
                    <a:pt x="5037" y="7394"/>
                    <a:pt x="4751" y="7287"/>
                    <a:pt x="4513" y="7109"/>
                  </a:cubicBezTo>
                  <a:cubicBezTo>
                    <a:pt x="4478" y="7085"/>
                    <a:pt x="4454" y="7061"/>
                    <a:pt x="4418" y="7037"/>
                  </a:cubicBezTo>
                  <a:cubicBezTo>
                    <a:pt x="4394" y="7025"/>
                    <a:pt x="4382" y="6990"/>
                    <a:pt x="4347" y="6966"/>
                  </a:cubicBezTo>
                  <a:cubicBezTo>
                    <a:pt x="4537" y="6680"/>
                    <a:pt x="4644" y="6323"/>
                    <a:pt x="4644" y="5966"/>
                  </a:cubicBezTo>
                  <a:cubicBezTo>
                    <a:pt x="4644" y="5859"/>
                    <a:pt x="4632" y="5775"/>
                    <a:pt x="4620" y="5680"/>
                  </a:cubicBezTo>
                  <a:lnTo>
                    <a:pt x="4620" y="5680"/>
                  </a:lnTo>
                  <a:cubicBezTo>
                    <a:pt x="5430" y="5859"/>
                    <a:pt x="5728" y="6251"/>
                    <a:pt x="5823" y="6430"/>
                  </a:cubicBezTo>
                  <a:cubicBezTo>
                    <a:pt x="5844" y="6482"/>
                    <a:pt x="5910" y="6516"/>
                    <a:pt x="5973" y="6516"/>
                  </a:cubicBezTo>
                  <a:cubicBezTo>
                    <a:pt x="5983" y="6516"/>
                    <a:pt x="5992" y="6515"/>
                    <a:pt x="6002" y="6513"/>
                  </a:cubicBezTo>
                  <a:cubicBezTo>
                    <a:pt x="6109" y="6501"/>
                    <a:pt x="6168" y="6382"/>
                    <a:pt x="6121" y="6275"/>
                  </a:cubicBezTo>
                  <a:cubicBezTo>
                    <a:pt x="5990" y="6025"/>
                    <a:pt x="5633" y="5561"/>
                    <a:pt x="4656" y="5370"/>
                  </a:cubicBezTo>
                  <a:cubicBezTo>
                    <a:pt x="4646" y="5367"/>
                    <a:pt x="4634" y="5365"/>
                    <a:pt x="4622" y="5365"/>
                  </a:cubicBezTo>
                  <a:cubicBezTo>
                    <a:pt x="4594" y="5365"/>
                    <a:pt x="4562" y="5374"/>
                    <a:pt x="4537" y="5382"/>
                  </a:cubicBezTo>
                  <a:cubicBezTo>
                    <a:pt x="4501" y="5239"/>
                    <a:pt x="4418" y="5097"/>
                    <a:pt x="4347" y="4977"/>
                  </a:cubicBezTo>
                  <a:cubicBezTo>
                    <a:pt x="4359" y="4954"/>
                    <a:pt x="4394" y="4942"/>
                    <a:pt x="4418" y="4906"/>
                  </a:cubicBezTo>
                  <a:cubicBezTo>
                    <a:pt x="4859" y="4906"/>
                    <a:pt x="5252" y="5073"/>
                    <a:pt x="5573" y="5382"/>
                  </a:cubicBezTo>
                  <a:cubicBezTo>
                    <a:pt x="5597" y="5418"/>
                    <a:pt x="5644" y="5430"/>
                    <a:pt x="5692" y="5430"/>
                  </a:cubicBezTo>
                  <a:cubicBezTo>
                    <a:pt x="5752" y="5430"/>
                    <a:pt x="5787" y="5394"/>
                    <a:pt x="5823" y="5358"/>
                  </a:cubicBezTo>
                  <a:cubicBezTo>
                    <a:pt x="5847" y="5299"/>
                    <a:pt x="5847" y="5204"/>
                    <a:pt x="5787" y="5156"/>
                  </a:cubicBezTo>
                  <a:cubicBezTo>
                    <a:pt x="5454" y="4823"/>
                    <a:pt x="4990" y="4608"/>
                    <a:pt x="4513" y="4596"/>
                  </a:cubicBezTo>
                  <a:lnTo>
                    <a:pt x="4513" y="1251"/>
                  </a:lnTo>
                  <a:cubicBezTo>
                    <a:pt x="4513" y="727"/>
                    <a:pt x="4942" y="298"/>
                    <a:pt x="5466" y="298"/>
                  </a:cubicBezTo>
                  <a:lnTo>
                    <a:pt x="5752" y="298"/>
                  </a:lnTo>
                  <a:cubicBezTo>
                    <a:pt x="5787" y="298"/>
                    <a:pt x="5835" y="310"/>
                    <a:pt x="5883" y="310"/>
                  </a:cubicBezTo>
                  <a:cubicBezTo>
                    <a:pt x="6287" y="417"/>
                    <a:pt x="6549" y="786"/>
                    <a:pt x="6549" y="1227"/>
                  </a:cubicBezTo>
                  <a:lnTo>
                    <a:pt x="6549" y="1275"/>
                  </a:lnTo>
                  <a:cubicBezTo>
                    <a:pt x="6418" y="1287"/>
                    <a:pt x="6240" y="1334"/>
                    <a:pt x="6085" y="1489"/>
                  </a:cubicBezTo>
                  <a:cubicBezTo>
                    <a:pt x="5906" y="1644"/>
                    <a:pt x="5823" y="1882"/>
                    <a:pt x="5823" y="2203"/>
                  </a:cubicBezTo>
                  <a:cubicBezTo>
                    <a:pt x="5823" y="2287"/>
                    <a:pt x="5883" y="2346"/>
                    <a:pt x="5954" y="2358"/>
                  </a:cubicBezTo>
                  <a:cubicBezTo>
                    <a:pt x="5967" y="2361"/>
                    <a:pt x="5979" y="2362"/>
                    <a:pt x="5990" y="2362"/>
                  </a:cubicBezTo>
                  <a:cubicBezTo>
                    <a:pt x="6077" y="2362"/>
                    <a:pt x="6133" y="2287"/>
                    <a:pt x="6133" y="2203"/>
                  </a:cubicBezTo>
                  <a:cubicBezTo>
                    <a:pt x="6133" y="1977"/>
                    <a:pt x="6192" y="1822"/>
                    <a:pt x="6299" y="1727"/>
                  </a:cubicBezTo>
                  <a:cubicBezTo>
                    <a:pt x="6430" y="1584"/>
                    <a:pt x="6621" y="1584"/>
                    <a:pt x="6668" y="1584"/>
                  </a:cubicBezTo>
                  <a:cubicBezTo>
                    <a:pt x="7073" y="1679"/>
                    <a:pt x="7371" y="2060"/>
                    <a:pt x="7371" y="2513"/>
                  </a:cubicBezTo>
                  <a:cubicBezTo>
                    <a:pt x="7371" y="2644"/>
                    <a:pt x="7335" y="2775"/>
                    <a:pt x="7299" y="2918"/>
                  </a:cubicBezTo>
                  <a:cubicBezTo>
                    <a:pt x="7138" y="2832"/>
                    <a:pt x="6840" y="2736"/>
                    <a:pt x="6424" y="2736"/>
                  </a:cubicBezTo>
                  <a:cubicBezTo>
                    <a:pt x="6380" y="2736"/>
                    <a:pt x="6334" y="2737"/>
                    <a:pt x="6287" y="2739"/>
                  </a:cubicBezTo>
                  <a:cubicBezTo>
                    <a:pt x="6192" y="2739"/>
                    <a:pt x="6133" y="2799"/>
                    <a:pt x="6121" y="2882"/>
                  </a:cubicBezTo>
                  <a:cubicBezTo>
                    <a:pt x="6109" y="2989"/>
                    <a:pt x="6192" y="3061"/>
                    <a:pt x="6287" y="3061"/>
                  </a:cubicBezTo>
                  <a:cubicBezTo>
                    <a:pt x="6317" y="3059"/>
                    <a:pt x="6346" y="3059"/>
                    <a:pt x="6374" y="3059"/>
                  </a:cubicBezTo>
                  <a:cubicBezTo>
                    <a:pt x="6937" y="3059"/>
                    <a:pt x="7240" y="3275"/>
                    <a:pt x="7252" y="3275"/>
                  </a:cubicBezTo>
                  <a:lnTo>
                    <a:pt x="7264" y="3287"/>
                  </a:lnTo>
                  <a:cubicBezTo>
                    <a:pt x="7716" y="3537"/>
                    <a:pt x="7978" y="4025"/>
                    <a:pt x="7978" y="4561"/>
                  </a:cubicBezTo>
                  <a:cubicBezTo>
                    <a:pt x="7978" y="4858"/>
                    <a:pt x="7895" y="5144"/>
                    <a:pt x="7740" y="5382"/>
                  </a:cubicBezTo>
                  <a:cubicBezTo>
                    <a:pt x="7692" y="5454"/>
                    <a:pt x="7716" y="5549"/>
                    <a:pt x="7776" y="5608"/>
                  </a:cubicBezTo>
                  <a:cubicBezTo>
                    <a:pt x="7799" y="5632"/>
                    <a:pt x="7835" y="5632"/>
                    <a:pt x="7871" y="5632"/>
                  </a:cubicBezTo>
                  <a:cubicBezTo>
                    <a:pt x="7930" y="5632"/>
                    <a:pt x="7978" y="5608"/>
                    <a:pt x="8014" y="5561"/>
                  </a:cubicBezTo>
                  <a:cubicBezTo>
                    <a:pt x="8204" y="5263"/>
                    <a:pt x="8311" y="4918"/>
                    <a:pt x="8311" y="4561"/>
                  </a:cubicBezTo>
                  <a:cubicBezTo>
                    <a:pt x="8335" y="4001"/>
                    <a:pt x="8061" y="3453"/>
                    <a:pt x="7597" y="3120"/>
                  </a:cubicBezTo>
                  <a:cubicBezTo>
                    <a:pt x="7680" y="2941"/>
                    <a:pt x="7716" y="2751"/>
                    <a:pt x="7716" y="2560"/>
                  </a:cubicBezTo>
                  <a:cubicBezTo>
                    <a:pt x="7716" y="2013"/>
                    <a:pt x="7371" y="1537"/>
                    <a:pt x="6895" y="1358"/>
                  </a:cubicBezTo>
                  <a:lnTo>
                    <a:pt x="6895" y="1263"/>
                  </a:lnTo>
                  <a:cubicBezTo>
                    <a:pt x="6895" y="679"/>
                    <a:pt x="6525" y="179"/>
                    <a:pt x="5978" y="24"/>
                  </a:cubicBezTo>
                  <a:cubicBezTo>
                    <a:pt x="5930" y="13"/>
                    <a:pt x="5871" y="13"/>
                    <a:pt x="5823" y="1"/>
                  </a:cubicBezTo>
                  <a:lnTo>
                    <a:pt x="5478" y="1"/>
                  </a:lnTo>
                  <a:cubicBezTo>
                    <a:pt x="4787" y="1"/>
                    <a:pt x="4216" y="560"/>
                    <a:pt x="4216" y="1263"/>
                  </a:cubicBezTo>
                  <a:lnTo>
                    <a:pt x="4216" y="4692"/>
                  </a:lnTo>
                  <a:lnTo>
                    <a:pt x="4168" y="4727"/>
                  </a:lnTo>
                  <a:lnTo>
                    <a:pt x="4120" y="4692"/>
                  </a:lnTo>
                  <a:lnTo>
                    <a:pt x="4120" y="1263"/>
                  </a:lnTo>
                  <a:cubicBezTo>
                    <a:pt x="4120" y="560"/>
                    <a:pt x="3561" y="1"/>
                    <a:pt x="28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1022494" y="3006724"/>
              <a:ext cx="44162" cy="22271"/>
            </a:xfrm>
            <a:custGeom>
              <a:avLst/>
              <a:gdLst/>
              <a:ahLst/>
              <a:cxnLst/>
              <a:rect l="l" t="t" r="r" b="b"/>
              <a:pathLst>
                <a:path w="1394" h="703" extrusionOk="0">
                  <a:moveTo>
                    <a:pt x="454" y="0"/>
                  </a:moveTo>
                  <a:cubicBezTo>
                    <a:pt x="402" y="0"/>
                    <a:pt x="350" y="4"/>
                    <a:pt x="298" y="12"/>
                  </a:cubicBezTo>
                  <a:lnTo>
                    <a:pt x="155" y="24"/>
                  </a:lnTo>
                  <a:cubicBezTo>
                    <a:pt x="60" y="48"/>
                    <a:pt x="0" y="119"/>
                    <a:pt x="12" y="202"/>
                  </a:cubicBezTo>
                  <a:cubicBezTo>
                    <a:pt x="34" y="290"/>
                    <a:pt x="96" y="347"/>
                    <a:pt x="170" y="347"/>
                  </a:cubicBezTo>
                  <a:cubicBezTo>
                    <a:pt x="177" y="347"/>
                    <a:pt x="184" y="346"/>
                    <a:pt x="191" y="345"/>
                  </a:cubicBezTo>
                  <a:lnTo>
                    <a:pt x="346" y="321"/>
                  </a:lnTo>
                  <a:cubicBezTo>
                    <a:pt x="370" y="319"/>
                    <a:pt x="394" y="318"/>
                    <a:pt x="417" y="318"/>
                  </a:cubicBezTo>
                  <a:cubicBezTo>
                    <a:pt x="675" y="318"/>
                    <a:pt x="908" y="436"/>
                    <a:pt x="1072" y="643"/>
                  </a:cubicBezTo>
                  <a:cubicBezTo>
                    <a:pt x="1108" y="679"/>
                    <a:pt x="1143" y="702"/>
                    <a:pt x="1203" y="702"/>
                  </a:cubicBezTo>
                  <a:cubicBezTo>
                    <a:pt x="1239" y="702"/>
                    <a:pt x="1286" y="679"/>
                    <a:pt x="1298" y="667"/>
                  </a:cubicBezTo>
                  <a:cubicBezTo>
                    <a:pt x="1370" y="607"/>
                    <a:pt x="1394" y="524"/>
                    <a:pt x="1334" y="440"/>
                  </a:cubicBezTo>
                  <a:cubicBezTo>
                    <a:pt x="1126" y="171"/>
                    <a:pt x="802" y="0"/>
                    <a:pt x="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1086234" y="3100244"/>
              <a:ext cx="28322" cy="37002"/>
            </a:xfrm>
            <a:custGeom>
              <a:avLst/>
              <a:gdLst/>
              <a:ahLst/>
              <a:cxnLst/>
              <a:rect l="l" t="t" r="r" b="b"/>
              <a:pathLst>
                <a:path w="894" h="1168" extrusionOk="0">
                  <a:moveTo>
                    <a:pt x="181" y="1"/>
                  </a:moveTo>
                  <a:cubicBezTo>
                    <a:pt x="115" y="1"/>
                    <a:pt x="55" y="44"/>
                    <a:pt x="36" y="108"/>
                  </a:cubicBezTo>
                  <a:cubicBezTo>
                    <a:pt x="1" y="203"/>
                    <a:pt x="48" y="286"/>
                    <a:pt x="132" y="322"/>
                  </a:cubicBezTo>
                  <a:cubicBezTo>
                    <a:pt x="525" y="441"/>
                    <a:pt x="572" y="1025"/>
                    <a:pt x="572" y="1025"/>
                  </a:cubicBezTo>
                  <a:cubicBezTo>
                    <a:pt x="572" y="1108"/>
                    <a:pt x="644" y="1168"/>
                    <a:pt x="727" y="1168"/>
                  </a:cubicBezTo>
                  <a:lnTo>
                    <a:pt x="751" y="1168"/>
                  </a:lnTo>
                  <a:cubicBezTo>
                    <a:pt x="822" y="1168"/>
                    <a:pt x="894" y="1096"/>
                    <a:pt x="894" y="1001"/>
                  </a:cubicBezTo>
                  <a:cubicBezTo>
                    <a:pt x="894" y="977"/>
                    <a:pt x="846" y="203"/>
                    <a:pt x="239" y="13"/>
                  </a:cubicBezTo>
                  <a:cubicBezTo>
                    <a:pt x="220" y="4"/>
                    <a:pt x="200" y="1"/>
                    <a:pt x="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1023634" y="3077941"/>
              <a:ext cx="26041" cy="49167"/>
            </a:xfrm>
            <a:custGeom>
              <a:avLst/>
              <a:gdLst/>
              <a:ahLst/>
              <a:cxnLst/>
              <a:rect l="l" t="t" r="r" b="b"/>
              <a:pathLst>
                <a:path w="822" h="1552" extrusionOk="0">
                  <a:moveTo>
                    <a:pt x="646" y="0"/>
                  </a:moveTo>
                  <a:cubicBezTo>
                    <a:pt x="617" y="0"/>
                    <a:pt x="588" y="9"/>
                    <a:pt x="560" y="26"/>
                  </a:cubicBezTo>
                  <a:cubicBezTo>
                    <a:pt x="345" y="181"/>
                    <a:pt x="0" y="538"/>
                    <a:pt x="0" y="1383"/>
                  </a:cubicBezTo>
                  <a:cubicBezTo>
                    <a:pt x="0" y="1462"/>
                    <a:pt x="74" y="1551"/>
                    <a:pt x="163" y="1551"/>
                  </a:cubicBezTo>
                  <a:cubicBezTo>
                    <a:pt x="168" y="1551"/>
                    <a:pt x="173" y="1551"/>
                    <a:pt x="179" y="1550"/>
                  </a:cubicBezTo>
                  <a:cubicBezTo>
                    <a:pt x="250" y="1526"/>
                    <a:pt x="310" y="1455"/>
                    <a:pt x="310" y="1383"/>
                  </a:cubicBezTo>
                  <a:cubicBezTo>
                    <a:pt x="310" y="681"/>
                    <a:pt x="584" y="395"/>
                    <a:pt x="726" y="312"/>
                  </a:cubicBezTo>
                  <a:cubicBezTo>
                    <a:pt x="786" y="264"/>
                    <a:pt x="822" y="205"/>
                    <a:pt x="798" y="133"/>
                  </a:cubicBezTo>
                  <a:cubicBezTo>
                    <a:pt x="781" y="49"/>
                    <a:pt x="716" y="0"/>
                    <a:pt x="6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7"/>
            <p:cNvSpPr/>
            <p:nvPr/>
          </p:nvSpPr>
          <p:spPr>
            <a:xfrm>
              <a:off x="924413" y="3006819"/>
              <a:ext cx="44162" cy="22176"/>
            </a:xfrm>
            <a:custGeom>
              <a:avLst/>
              <a:gdLst/>
              <a:ahLst/>
              <a:cxnLst/>
              <a:rect l="l" t="t" r="r" b="b"/>
              <a:pathLst>
                <a:path w="1394" h="700" extrusionOk="0">
                  <a:moveTo>
                    <a:pt x="963" y="1"/>
                  </a:moveTo>
                  <a:cubicBezTo>
                    <a:pt x="614" y="1"/>
                    <a:pt x="272" y="163"/>
                    <a:pt x="60" y="437"/>
                  </a:cubicBezTo>
                  <a:cubicBezTo>
                    <a:pt x="1" y="521"/>
                    <a:pt x="25" y="616"/>
                    <a:pt x="96" y="664"/>
                  </a:cubicBezTo>
                  <a:cubicBezTo>
                    <a:pt x="120" y="676"/>
                    <a:pt x="156" y="699"/>
                    <a:pt x="179" y="699"/>
                  </a:cubicBezTo>
                  <a:cubicBezTo>
                    <a:pt x="227" y="699"/>
                    <a:pt x="287" y="664"/>
                    <a:pt x="322" y="640"/>
                  </a:cubicBezTo>
                  <a:cubicBezTo>
                    <a:pt x="464" y="433"/>
                    <a:pt x="716" y="315"/>
                    <a:pt x="976" y="315"/>
                  </a:cubicBezTo>
                  <a:cubicBezTo>
                    <a:pt x="1000" y="315"/>
                    <a:pt x="1025" y="316"/>
                    <a:pt x="1049" y="318"/>
                  </a:cubicBezTo>
                  <a:lnTo>
                    <a:pt x="1191" y="342"/>
                  </a:lnTo>
                  <a:cubicBezTo>
                    <a:pt x="1200" y="343"/>
                    <a:pt x="1208" y="344"/>
                    <a:pt x="1215" y="344"/>
                  </a:cubicBezTo>
                  <a:cubicBezTo>
                    <a:pt x="1298" y="344"/>
                    <a:pt x="1359" y="287"/>
                    <a:pt x="1370" y="199"/>
                  </a:cubicBezTo>
                  <a:cubicBezTo>
                    <a:pt x="1394" y="116"/>
                    <a:pt x="1334" y="21"/>
                    <a:pt x="1239" y="21"/>
                  </a:cubicBezTo>
                  <a:lnTo>
                    <a:pt x="1096" y="9"/>
                  </a:lnTo>
                  <a:cubicBezTo>
                    <a:pt x="1052" y="3"/>
                    <a:pt x="1007" y="1"/>
                    <a:pt x="9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929703" y="3158757"/>
              <a:ext cx="56232" cy="41849"/>
            </a:xfrm>
            <a:custGeom>
              <a:avLst/>
              <a:gdLst/>
              <a:ahLst/>
              <a:cxnLst/>
              <a:rect l="l" t="t" r="r" b="b"/>
              <a:pathLst>
                <a:path w="1775" h="1321" extrusionOk="0">
                  <a:moveTo>
                    <a:pt x="1604" y="1"/>
                  </a:moveTo>
                  <a:cubicBezTo>
                    <a:pt x="1586" y="1"/>
                    <a:pt x="1567" y="4"/>
                    <a:pt x="1548" y="11"/>
                  </a:cubicBezTo>
                  <a:cubicBezTo>
                    <a:pt x="179" y="309"/>
                    <a:pt x="36" y="1095"/>
                    <a:pt x="12" y="1118"/>
                  </a:cubicBezTo>
                  <a:cubicBezTo>
                    <a:pt x="1" y="1214"/>
                    <a:pt x="60" y="1297"/>
                    <a:pt x="155" y="1321"/>
                  </a:cubicBezTo>
                  <a:lnTo>
                    <a:pt x="179" y="1321"/>
                  </a:lnTo>
                  <a:cubicBezTo>
                    <a:pt x="251" y="1321"/>
                    <a:pt x="334" y="1261"/>
                    <a:pt x="346" y="1178"/>
                  </a:cubicBezTo>
                  <a:cubicBezTo>
                    <a:pt x="346" y="1178"/>
                    <a:pt x="477" y="571"/>
                    <a:pt x="1620" y="333"/>
                  </a:cubicBezTo>
                  <a:cubicBezTo>
                    <a:pt x="1715" y="309"/>
                    <a:pt x="1775" y="213"/>
                    <a:pt x="1739" y="130"/>
                  </a:cubicBezTo>
                  <a:cubicBezTo>
                    <a:pt x="1729" y="54"/>
                    <a:pt x="1674" y="1"/>
                    <a:pt x="16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7"/>
            <p:cNvSpPr/>
            <p:nvPr/>
          </p:nvSpPr>
          <p:spPr>
            <a:xfrm>
              <a:off x="876512" y="3100244"/>
              <a:ext cx="28322" cy="37002"/>
            </a:xfrm>
            <a:custGeom>
              <a:avLst/>
              <a:gdLst/>
              <a:ahLst/>
              <a:cxnLst/>
              <a:rect l="l" t="t" r="r" b="b"/>
              <a:pathLst>
                <a:path w="894" h="1168" extrusionOk="0">
                  <a:moveTo>
                    <a:pt x="714" y="1"/>
                  </a:moveTo>
                  <a:cubicBezTo>
                    <a:pt x="694" y="1"/>
                    <a:pt x="675" y="4"/>
                    <a:pt x="656" y="13"/>
                  </a:cubicBezTo>
                  <a:cubicBezTo>
                    <a:pt x="60" y="203"/>
                    <a:pt x="1" y="965"/>
                    <a:pt x="1" y="1001"/>
                  </a:cubicBezTo>
                  <a:cubicBezTo>
                    <a:pt x="1" y="1096"/>
                    <a:pt x="60" y="1168"/>
                    <a:pt x="144" y="1168"/>
                  </a:cubicBezTo>
                  <a:lnTo>
                    <a:pt x="156" y="1168"/>
                  </a:lnTo>
                  <a:cubicBezTo>
                    <a:pt x="251" y="1168"/>
                    <a:pt x="322" y="1108"/>
                    <a:pt x="322" y="1025"/>
                  </a:cubicBezTo>
                  <a:cubicBezTo>
                    <a:pt x="322" y="1025"/>
                    <a:pt x="358" y="441"/>
                    <a:pt x="751" y="322"/>
                  </a:cubicBezTo>
                  <a:cubicBezTo>
                    <a:pt x="846" y="286"/>
                    <a:pt x="894" y="203"/>
                    <a:pt x="858" y="108"/>
                  </a:cubicBezTo>
                  <a:cubicBezTo>
                    <a:pt x="840" y="44"/>
                    <a:pt x="779" y="1"/>
                    <a:pt x="7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7"/>
            <p:cNvSpPr/>
            <p:nvPr/>
          </p:nvSpPr>
          <p:spPr>
            <a:xfrm>
              <a:off x="941393" y="3077941"/>
              <a:ext cx="26453" cy="49484"/>
            </a:xfrm>
            <a:custGeom>
              <a:avLst/>
              <a:gdLst/>
              <a:ahLst/>
              <a:cxnLst/>
              <a:rect l="l" t="t" r="r" b="b"/>
              <a:pathLst>
                <a:path w="835" h="1562" extrusionOk="0">
                  <a:moveTo>
                    <a:pt x="185" y="0"/>
                  </a:moveTo>
                  <a:cubicBezTo>
                    <a:pt x="112" y="0"/>
                    <a:pt x="41" y="49"/>
                    <a:pt x="24" y="133"/>
                  </a:cubicBezTo>
                  <a:cubicBezTo>
                    <a:pt x="1" y="193"/>
                    <a:pt x="36" y="264"/>
                    <a:pt x="96" y="312"/>
                  </a:cubicBezTo>
                  <a:cubicBezTo>
                    <a:pt x="239" y="419"/>
                    <a:pt x="513" y="681"/>
                    <a:pt x="513" y="1395"/>
                  </a:cubicBezTo>
                  <a:cubicBezTo>
                    <a:pt x="513" y="1491"/>
                    <a:pt x="584" y="1562"/>
                    <a:pt x="679" y="1562"/>
                  </a:cubicBezTo>
                  <a:cubicBezTo>
                    <a:pt x="763" y="1562"/>
                    <a:pt x="834" y="1491"/>
                    <a:pt x="834" y="1395"/>
                  </a:cubicBezTo>
                  <a:cubicBezTo>
                    <a:pt x="834" y="538"/>
                    <a:pt x="513" y="181"/>
                    <a:pt x="274" y="26"/>
                  </a:cubicBezTo>
                  <a:cubicBezTo>
                    <a:pt x="247" y="9"/>
                    <a:pt x="216" y="0"/>
                    <a:pt x="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" name="Google Shape;140;p17"/>
          <p:cNvGrpSpPr/>
          <p:nvPr/>
        </p:nvGrpSpPr>
        <p:grpSpPr>
          <a:xfrm>
            <a:off x="7904007" y="2580229"/>
            <a:ext cx="347435" cy="345534"/>
            <a:chOff x="3527780" y="2885263"/>
            <a:chExt cx="347435" cy="345534"/>
          </a:xfrm>
        </p:grpSpPr>
        <p:sp>
          <p:nvSpPr>
            <p:cNvPr id="141" name="Google Shape;141;p17"/>
            <p:cNvSpPr/>
            <p:nvPr/>
          </p:nvSpPr>
          <p:spPr>
            <a:xfrm>
              <a:off x="3527780" y="2885263"/>
              <a:ext cx="347435" cy="345534"/>
            </a:xfrm>
            <a:custGeom>
              <a:avLst/>
              <a:gdLst/>
              <a:ahLst/>
              <a:cxnLst/>
              <a:rect l="l" t="t" r="r" b="b"/>
              <a:pathLst>
                <a:path w="10967" h="10907" extrusionOk="0">
                  <a:moveTo>
                    <a:pt x="3751" y="298"/>
                  </a:moveTo>
                  <a:cubicBezTo>
                    <a:pt x="3811" y="298"/>
                    <a:pt x="3847" y="345"/>
                    <a:pt x="3847" y="405"/>
                  </a:cubicBezTo>
                  <a:cubicBezTo>
                    <a:pt x="3847" y="464"/>
                    <a:pt x="3811" y="512"/>
                    <a:pt x="3751" y="512"/>
                  </a:cubicBezTo>
                  <a:cubicBezTo>
                    <a:pt x="3692" y="512"/>
                    <a:pt x="3644" y="464"/>
                    <a:pt x="3644" y="405"/>
                  </a:cubicBezTo>
                  <a:cubicBezTo>
                    <a:pt x="3656" y="345"/>
                    <a:pt x="3704" y="298"/>
                    <a:pt x="3751" y="298"/>
                  </a:cubicBezTo>
                  <a:close/>
                  <a:moveTo>
                    <a:pt x="5490" y="298"/>
                  </a:moveTo>
                  <a:cubicBezTo>
                    <a:pt x="5549" y="298"/>
                    <a:pt x="5597" y="345"/>
                    <a:pt x="5597" y="405"/>
                  </a:cubicBezTo>
                  <a:cubicBezTo>
                    <a:pt x="5597" y="464"/>
                    <a:pt x="5549" y="512"/>
                    <a:pt x="5490" y="512"/>
                  </a:cubicBezTo>
                  <a:cubicBezTo>
                    <a:pt x="5430" y="512"/>
                    <a:pt x="5382" y="464"/>
                    <a:pt x="5382" y="405"/>
                  </a:cubicBezTo>
                  <a:cubicBezTo>
                    <a:pt x="5382" y="345"/>
                    <a:pt x="5430" y="298"/>
                    <a:pt x="5490" y="298"/>
                  </a:cubicBezTo>
                  <a:close/>
                  <a:moveTo>
                    <a:pt x="7216" y="298"/>
                  </a:moveTo>
                  <a:cubicBezTo>
                    <a:pt x="7276" y="298"/>
                    <a:pt x="7323" y="345"/>
                    <a:pt x="7323" y="405"/>
                  </a:cubicBezTo>
                  <a:cubicBezTo>
                    <a:pt x="7323" y="464"/>
                    <a:pt x="7276" y="512"/>
                    <a:pt x="7216" y="512"/>
                  </a:cubicBezTo>
                  <a:cubicBezTo>
                    <a:pt x="7156" y="512"/>
                    <a:pt x="7109" y="464"/>
                    <a:pt x="7109" y="405"/>
                  </a:cubicBezTo>
                  <a:cubicBezTo>
                    <a:pt x="7109" y="345"/>
                    <a:pt x="7156" y="298"/>
                    <a:pt x="7216" y="298"/>
                  </a:cubicBezTo>
                  <a:close/>
                  <a:moveTo>
                    <a:pt x="394" y="3632"/>
                  </a:moveTo>
                  <a:cubicBezTo>
                    <a:pt x="453" y="3632"/>
                    <a:pt x="501" y="3679"/>
                    <a:pt x="501" y="3739"/>
                  </a:cubicBezTo>
                  <a:cubicBezTo>
                    <a:pt x="501" y="3798"/>
                    <a:pt x="453" y="3846"/>
                    <a:pt x="394" y="3846"/>
                  </a:cubicBezTo>
                  <a:cubicBezTo>
                    <a:pt x="334" y="3846"/>
                    <a:pt x="287" y="3798"/>
                    <a:pt x="287" y="3739"/>
                  </a:cubicBezTo>
                  <a:cubicBezTo>
                    <a:pt x="287" y="3679"/>
                    <a:pt x="334" y="3632"/>
                    <a:pt x="394" y="3632"/>
                  </a:cubicBezTo>
                  <a:close/>
                  <a:moveTo>
                    <a:pt x="10562" y="3655"/>
                  </a:moveTo>
                  <a:cubicBezTo>
                    <a:pt x="10621" y="3655"/>
                    <a:pt x="10669" y="3691"/>
                    <a:pt x="10669" y="3763"/>
                  </a:cubicBezTo>
                  <a:cubicBezTo>
                    <a:pt x="10669" y="3822"/>
                    <a:pt x="10621" y="3858"/>
                    <a:pt x="10562" y="3858"/>
                  </a:cubicBezTo>
                  <a:cubicBezTo>
                    <a:pt x="10502" y="3858"/>
                    <a:pt x="10454" y="3822"/>
                    <a:pt x="10454" y="3763"/>
                  </a:cubicBezTo>
                  <a:cubicBezTo>
                    <a:pt x="10454" y="3691"/>
                    <a:pt x="10502" y="3655"/>
                    <a:pt x="10562" y="3655"/>
                  </a:cubicBezTo>
                  <a:close/>
                  <a:moveTo>
                    <a:pt x="394" y="5382"/>
                  </a:moveTo>
                  <a:cubicBezTo>
                    <a:pt x="453" y="5382"/>
                    <a:pt x="501" y="5417"/>
                    <a:pt x="501" y="5477"/>
                  </a:cubicBezTo>
                  <a:cubicBezTo>
                    <a:pt x="501" y="5548"/>
                    <a:pt x="453" y="5584"/>
                    <a:pt x="394" y="5584"/>
                  </a:cubicBezTo>
                  <a:cubicBezTo>
                    <a:pt x="334" y="5584"/>
                    <a:pt x="287" y="5548"/>
                    <a:pt x="287" y="5477"/>
                  </a:cubicBezTo>
                  <a:cubicBezTo>
                    <a:pt x="287" y="5417"/>
                    <a:pt x="334" y="5382"/>
                    <a:pt x="394" y="5382"/>
                  </a:cubicBezTo>
                  <a:close/>
                  <a:moveTo>
                    <a:pt x="10562" y="5382"/>
                  </a:moveTo>
                  <a:cubicBezTo>
                    <a:pt x="10621" y="5382"/>
                    <a:pt x="10669" y="5429"/>
                    <a:pt x="10669" y="5489"/>
                  </a:cubicBezTo>
                  <a:cubicBezTo>
                    <a:pt x="10669" y="5548"/>
                    <a:pt x="10621" y="5584"/>
                    <a:pt x="10562" y="5584"/>
                  </a:cubicBezTo>
                  <a:cubicBezTo>
                    <a:pt x="10502" y="5584"/>
                    <a:pt x="10454" y="5548"/>
                    <a:pt x="10454" y="5489"/>
                  </a:cubicBezTo>
                  <a:cubicBezTo>
                    <a:pt x="10454" y="5429"/>
                    <a:pt x="10502" y="5382"/>
                    <a:pt x="10562" y="5382"/>
                  </a:cubicBezTo>
                  <a:close/>
                  <a:moveTo>
                    <a:pt x="394" y="7108"/>
                  </a:moveTo>
                  <a:cubicBezTo>
                    <a:pt x="453" y="7108"/>
                    <a:pt x="501" y="7144"/>
                    <a:pt x="501" y="7215"/>
                  </a:cubicBezTo>
                  <a:cubicBezTo>
                    <a:pt x="501" y="7275"/>
                    <a:pt x="453" y="7311"/>
                    <a:pt x="394" y="7311"/>
                  </a:cubicBezTo>
                  <a:cubicBezTo>
                    <a:pt x="334" y="7311"/>
                    <a:pt x="287" y="7275"/>
                    <a:pt x="287" y="7215"/>
                  </a:cubicBezTo>
                  <a:cubicBezTo>
                    <a:pt x="287" y="7144"/>
                    <a:pt x="334" y="7108"/>
                    <a:pt x="394" y="7108"/>
                  </a:cubicBezTo>
                  <a:close/>
                  <a:moveTo>
                    <a:pt x="10562" y="7120"/>
                  </a:moveTo>
                  <a:cubicBezTo>
                    <a:pt x="10621" y="7120"/>
                    <a:pt x="10669" y="7168"/>
                    <a:pt x="10669" y="7227"/>
                  </a:cubicBezTo>
                  <a:cubicBezTo>
                    <a:pt x="10669" y="7287"/>
                    <a:pt x="10621" y="7334"/>
                    <a:pt x="10562" y="7334"/>
                  </a:cubicBezTo>
                  <a:cubicBezTo>
                    <a:pt x="10502" y="7334"/>
                    <a:pt x="10454" y="7287"/>
                    <a:pt x="10454" y="7227"/>
                  </a:cubicBezTo>
                  <a:cubicBezTo>
                    <a:pt x="10454" y="7168"/>
                    <a:pt x="10502" y="7120"/>
                    <a:pt x="10562" y="7120"/>
                  </a:cubicBezTo>
                  <a:close/>
                  <a:moveTo>
                    <a:pt x="3751" y="10454"/>
                  </a:moveTo>
                  <a:cubicBezTo>
                    <a:pt x="3811" y="10454"/>
                    <a:pt x="3847" y="10501"/>
                    <a:pt x="3847" y="10561"/>
                  </a:cubicBezTo>
                  <a:cubicBezTo>
                    <a:pt x="3847" y="10621"/>
                    <a:pt x="3811" y="10668"/>
                    <a:pt x="3751" y="10668"/>
                  </a:cubicBezTo>
                  <a:cubicBezTo>
                    <a:pt x="3692" y="10668"/>
                    <a:pt x="3644" y="10621"/>
                    <a:pt x="3644" y="10561"/>
                  </a:cubicBezTo>
                  <a:cubicBezTo>
                    <a:pt x="3644" y="10501"/>
                    <a:pt x="3680" y="10454"/>
                    <a:pt x="3751" y="10454"/>
                  </a:cubicBezTo>
                  <a:close/>
                  <a:moveTo>
                    <a:pt x="5490" y="10454"/>
                  </a:moveTo>
                  <a:cubicBezTo>
                    <a:pt x="5549" y="10454"/>
                    <a:pt x="5597" y="10501"/>
                    <a:pt x="5597" y="10561"/>
                  </a:cubicBezTo>
                  <a:cubicBezTo>
                    <a:pt x="5597" y="10621"/>
                    <a:pt x="5537" y="10668"/>
                    <a:pt x="5490" y="10668"/>
                  </a:cubicBezTo>
                  <a:cubicBezTo>
                    <a:pt x="5430" y="10668"/>
                    <a:pt x="5382" y="10621"/>
                    <a:pt x="5382" y="10561"/>
                  </a:cubicBezTo>
                  <a:cubicBezTo>
                    <a:pt x="5382" y="10501"/>
                    <a:pt x="5430" y="10454"/>
                    <a:pt x="5490" y="10454"/>
                  </a:cubicBezTo>
                  <a:close/>
                  <a:moveTo>
                    <a:pt x="7216" y="10454"/>
                  </a:moveTo>
                  <a:cubicBezTo>
                    <a:pt x="7276" y="10454"/>
                    <a:pt x="7323" y="10501"/>
                    <a:pt x="7323" y="10561"/>
                  </a:cubicBezTo>
                  <a:cubicBezTo>
                    <a:pt x="7323" y="10621"/>
                    <a:pt x="7276" y="10668"/>
                    <a:pt x="7216" y="10668"/>
                  </a:cubicBezTo>
                  <a:cubicBezTo>
                    <a:pt x="7156" y="10668"/>
                    <a:pt x="7109" y="10621"/>
                    <a:pt x="7109" y="10561"/>
                  </a:cubicBezTo>
                  <a:cubicBezTo>
                    <a:pt x="7109" y="10501"/>
                    <a:pt x="7156" y="10454"/>
                    <a:pt x="7216" y="10454"/>
                  </a:cubicBezTo>
                  <a:close/>
                  <a:moveTo>
                    <a:pt x="3811" y="0"/>
                  </a:moveTo>
                  <a:cubicBezTo>
                    <a:pt x="3561" y="0"/>
                    <a:pt x="3394" y="203"/>
                    <a:pt x="3394" y="417"/>
                  </a:cubicBezTo>
                  <a:cubicBezTo>
                    <a:pt x="3394" y="595"/>
                    <a:pt x="3489" y="750"/>
                    <a:pt x="3656" y="810"/>
                  </a:cubicBezTo>
                  <a:lnTo>
                    <a:pt x="3656" y="1738"/>
                  </a:lnTo>
                  <a:lnTo>
                    <a:pt x="1965" y="1738"/>
                  </a:lnTo>
                  <a:cubicBezTo>
                    <a:pt x="1870" y="1738"/>
                    <a:pt x="1799" y="1810"/>
                    <a:pt x="1799" y="1893"/>
                  </a:cubicBezTo>
                  <a:lnTo>
                    <a:pt x="1799" y="3596"/>
                  </a:lnTo>
                  <a:lnTo>
                    <a:pt x="799" y="3596"/>
                  </a:lnTo>
                  <a:cubicBezTo>
                    <a:pt x="739" y="3441"/>
                    <a:pt x="596" y="3322"/>
                    <a:pt x="418" y="3322"/>
                  </a:cubicBezTo>
                  <a:cubicBezTo>
                    <a:pt x="179" y="3322"/>
                    <a:pt x="1" y="3524"/>
                    <a:pt x="1" y="3739"/>
                  </a:cubicBezTo>
                  <a:cubicBezTo>
                    <a:pt x="1" y="3977"/>
                    <a:pt x="191" y="4155"/>
                    <a:pt x="418" y="4155"/>
                  </a:cubicBezTo>
                  <a:cubicBezTo>
                    <a:pt x="596" y="4155"/>
                    <a:pt x="739" y="4048"/>
                    <a:pt x="799" y="3893"/>
                  </a:cubicBezTo>
                  <a:lnTo>
                    <a:pt x="1727" y="3893"/>
                  </a:lnTo>
                  <a:lnTo>
                    <a:pt x="1727" y="5310"/>
                  </a:lnTo>
                  <a:lnTo>
                    <a:pt x="799" y="5310"/>
                  </a:lnTo>
                  <a:cubicBezTo>
                    <a:pt x="739" y="5156"/>
                    <a:pt x="596" y="5036"/>
                    <a:pt x="418" y="5036"/>
                  </a:cubicBezTo>
                  <a:cubicBezTo>
                    <a:pt x="179" y="5036"/>
                    <a:pt x="1" y="5227"/>
                    <a:pt x="1" y="5453"/>
                  </a:cubicBezTo>
                  <a:cubicBezTo>
                    <a:pt x="1" y="5691"/>
                    <a:pt x="191" y="5870"/>
                    <a:pt x="418" y="5870"/>
                  </a:cubicBezTo>
                  <a:cubicBezTo>
                    <a:pt x="596" y="5870"/>
                    <a:pt x="739" y="5763"/>
                    <a:pt x="799" y="5608"/>
                  </a:cubicBezTo>
                  <a:lnTo>
                    <a:pt x="1727" y="5608"/>
                  </a:lnTo>
                  <a:lnTo>
                    <a:pt x="1727" y="7013"/>
                  </a:lnTo>
                  <a:lnTo>
                    <a:pt x="799" y="7013"/>
                  </a:lnTo>
                  <a:cubicBezTo>
                    <a:pt x="739" y="6870"/>
                    <a:pt x="596" y="6751"/>
                    <a:pt x="418" y="6751"/>
                  </a:cubicBezTo>
                  <a:cubicBezTo>
                    <a:pt x="179" y="6751"/>
                    <a:pt x="1" y="6941"/>
                    <a:pt x="1" y="7168"/>
                  </a:cubicBezTo>
                  <a:cubicBezTo>
                    <a:pt x="1" y="7406"/>
                    <a:pt x="191" y="7584"/>
                    <a:pt x="418" y="7584"/>
                  </a:cubicBezTo>
                  <a:cubicBezTo>
                    <a:pt x="596" y="7584"/>
                    <a:pt x="739" y="7477"/>
                    <a:pt x="799" y="7311"/>
                  </a:cubicBezTo>
                  <a:lnTo>
                    <a:pt x="1727" y="7311"/>
                  </a:lnTo>
                  <a:lnTo>
                    <a:pt x="1727" y="9013"/>
                  </a:lnTo>
                  <a:cubicBezTo>
                    <a:pt x="1727" y="9097"/>
                    <a:pt x="1799" y="9180"/>
                    <a:pt x="1882" y="9180"/>
                  </a:cubicBezTo>
                  <a:lnTo>
                    <a:pt x="3585" y="9180"/>
                  </a:lnTo>
                  <a:lnTo>
                    <a:pt x="3585" y="10097"/>
                  </a:lnTo>
                  <a:cubicBezTo>
                    <a:pt x="3430" y="10156"/>
                    <a:pt x="3311" y="10311"/>
                    <a:pt x="3311" y="10490"/>
                  </a:cubicBezTo>
                  <a:cubicBezTo>
                    <a:pt x="3311" y="10728"/>
                    <a:pt x="3513" y="10906"/>
                    <a:pt x="3727" y="10906"/>
                  </a:cubicBezTo>
                  <a:cubicBezTo>
                    <a:pt x="3966" y="10906"/>
                    <a:pt x="4144" y="10704"/>
                    <a:pt x="4144" y="10490"/>
                  </a:cubicBezTo>
                  <a:cubicBezTo>
                    <a:pt x="4144" y="10311"/>
                    <a:pt x="4049" y="10156"/>
                    <a:pt x="3882" y="10097"/>
                  </a:cubicBezTo>
                  <a:lnTo>
                    <a:pt x="3882" y="9180"/>
                  </a:lnTo>
                  <a:lnTo>
                    <a:pt x="5299" y="9180"/>
                  </a:lnTo>
                  <a:lnTo>
                    <a:pt x="5299" y="10097"/>
                  </a:lnTo>
                  <a:cubicBezTo>
                    <a:pt x="5144" y="10156"/>
                    <a:pt x="5025" y="10311"/>
                    <a:pt x="5025" y="10490"/>
                  </a:cubicBezTo>
                  <a:cubicBezTo>
                    <a:pt x="5025" y="10728"/>
                    <a:pt x="5216" y="10906"/>
                    <a:pt x="5442" y="10906"/>
                  </a:cubicBezTo>
                  <a:cubicBezTo>
                    <a:pt x="5680" y="10906"/>
                    <a:pt x="5859" y="10704"/>
                    <a:pt x="5859" y="10490"/>
                  </a:cubicBezTo>
                  <a:cubicBezTo>
                    <a:pt x="5859" y="10311"/>
                    <a:pt x="5752" y="10156"/>
                    <a:pt x="5597" y="10097"/>
                  </a:cubicBezTo>
                  <a:lnTo>
                    <a:pt x="5597" y="9180"/>
                  </a:lnTo>
                  <a:lnTo>
                    <a:pt x="7002" y="9180"/>
                  </a:lnTo>
                  <a:lnTo>
                    <a:pt x="7002" y="10097"/>
                  </a:lnTo>
                  <a:cubicBezTo>
                    <a:pt x="6859" y="10156"/>
                    <a:pt x="6740" y="10311"/>
                    <a:pt x="6740" y="10490"/>
                  </a:cubicBezTo>
                  <a:cubicBezTo>
                    <a:pt x="6740" y="10728"/>
                    <a:pt x="6930" y="10906"/>
                    <a:pt x="7156" y="10906"/>
                  </a:cubicBezTo>
                  <a:cubicBezTo>
                    <a:pt x="7383" y="10906"/>
                    <a:pt x="7573" y="10704"/>
                    <a:pt x="7573" y="10490"/>
                  </a:cubicBezTo>
                  <a:cubicBezTo>
                    <a:pt x="7573" y="10311"/>
                    <a:pt x="7466" y="10156"/>
                    <a:pt x="7299" y="10097"/>
                  </a:cubicBezTo>
                  <a:lnTo>
                    <a:pt x="7299" y="9180"/>
                  </a:lnTo>
                  <a:lnTo>
                    <a:pt x="9002" y="9180"/>
                  </a:lnTo>
                  <a:cubicBezTo>
                    <a:pt x="9085" y="9180"/>
                    <a:pt x="9169" y="9097"/>
                    <a:pt x="9169" y="9013"/>
                  </a:cubicBezTo>
                  <a:lnTo>
                    <a:pt x="9169" y="7311"/>
                  </a:lnTo>
                  <a:lnTo>
                    <a:pt x="10085" y="7311"/>
                  </a:lnTo>
                  <a:cubicBezTo>
                    <a:pt x="10145" y="7465"/>
                    <a:pt x="10300" y="7584"/>
                    <a:pt x="10478" y="7584"/>
                  </a:cubicBezTo>
                  <a:cubicBezTo>
                    <a:pt x="10716" y="7584"/>
                    <a:pt x="10895" y="7394"/>
                    <a:pt x="10895" y="7168"/>
                  </a:cubicBezTo>
                  <a:cubicBezTo>
                    <a:pt x="10895" y="6930"/>
                    <a:pt x="10693" y="6751"/>
                    <a:pt x="10478" y="6751"/>
                  </a:cubicBezTo>
                  <a:cubicBezTo>
                    <a:pt x="10300" y="6751"/>
                    <a:pt x="10145" y="6858"/>
                    <a:pt x="10085" y="7013"/>
                  </a:cubicBezTo>
                  <a:lnTo>
                    <a:pt x="9169" y="7013"/>
                  </a:lnTo>
                  <a:lnTo>
                    <a:pt x="9240" y="5644"/>
                  </a:lnTo>
                  <a:lnTo>
                    <a:pt x="10157" y="5644"/>
                  </a:lnTo>
                  <a:cubicBezTo>
                    <a:pt x="10216" y="5798"/>
                    <a:pt x="10371" y="5918"/>
                    <a:pt x="10550" y="5918"/>
                  </a:cubicBezTo>
                  <a:cubicBezTo>
                    <a:pt x="10788" y="5918"/>
                    <a:pt x="10966" y="5727"/>
                    <a:pt x="10966" y="5501"/>
                  </a:cubicBezTo>
                  <a:cubicBezTo>
                    <a:pt x="10966" y="5263"/>
                    <a:pt x="10776" y="5084"/>
                    <a:pt x="10550" y="5084"/>
                  </a:cubicBezTo>
                  <a:cubicBezTo>
                    <a:pt x="10371" y="5084"/>
                    <a:pt x="10216" y="5191"/>
                    <a:pt x="10157" y="5346"/>
                  </a:cubicBezTo>
                  <a:lnTo>
                    <a:pt x="9240" y="5346"/>
                  </a:lnTo>
                  <a:lnTo>
                    <a:pt x="9240" y="3905"/>
                  </a:lnTo>
                  <a:lnTo>
                    <a:pt x="10157" y="3905"/>
                  </a:lnTo>
                  <a:cubicBezTo>
                    <a:pt x="10216" y="4060"/>
                    <a:pt x="10371" y="4179"/>
                    <a:pt x="10550" y="4179"/>
                  </a:cubicBezTo>
                  <a:cubicBezTo>
                    <a:pt x="10788" y="4179"/>
                    <a:pt x="10966" y="3977"/>
                    <a:pt x="10966" y="3763"/>
                  </a:cubicBezTo>
                  <a:cubicBezTo>
                    <a:pt x="10966" y="3524"/>
                    <a:pt x="10776" y="3346"/>
                    <a:pt x="10550" y="3346"/>
                  </a:cubicBezTo>
                  <a:cubicBezTo>
                    <a:pt x="10371" y="3346"/>
                    <a:pt x="10216" y="3441"/>
                    <a:pt x="10157" y="3608"/>
                  </a:cubicBezTo>
                  <a:lnTo>
                    <a:pt x="9240" y="3608"/>
                  </a:lnTo>
                  <a:lnTo>
                    <a:pt x="9240" y="1917"/>
                  </a:lnTo>
                  <a:cubicBezTo>
                    <a:pt x="9240" y="1822"/>
                    <a:pt x="9169" y="1750"/>
                    <a:pt x="9073" y="1750"/>
                  </a:cubicBezTo>
                  <a:lnTo>
                    <a:pt x="8395" y="1750"/>
                  </a:lnTo>
                  <a:cubicBezTo>
                    <a:pt x="8299" y="1750"/>
                    <a:pt x="8228" y="1822"/>
                    <a:pt x="8228" y="1917"/>
                  </a:cubicBezTo>
                  <a:cubicBezTo>
                    <a:pt x="8228" y="2000"/>
                    <a:pt x="8299" y="2072"/>
                    <a:pt x="8395" y="2072"/>
                  </a:cubicBezTo>
                  <a:lnTo>
                    <a:pt x="8930" y="2072"/>
                  </a:lnTo>
                  <a:lnTo>
                    <a:pt x="8930" y="3763"/>
                  </a:lnTo>
                  <a:lnTo>
                    <a:pt x="8930" y="5489"/>
                  </a:lnTo>
                  <a:lnTo>
                    <a:pt x="8930" y="7215"/>
                  </a:lnTo>
                  <a:lnTo>
                    <a:pt x="8930" y="8906"/>
                  </a:lnTo>
                  <a:lnTo>
                    <a:pt x="2049" y="8906"/>
                  </a:lnTo>
                  <a:lnTo>
                    <a:pt x="2049" y="7215"/>
                  </a:lnTo>
                  <a:lnTo>
                    <a:pt x="2049" y="5489"/>
                  </a:lnTo>
                  <a:lnTo>
                    <a:pt x="2049" y="3763"/>
                  </a:lnTo>
                  <a:lnTo>
                    <a:pt x="2049" y="2060"/>
                  </a:lnTo>
                  <a:lnTo>
                    <a:pt x="7752" y="2060"/>
                  </a:lnTo>
                  <a:cubicBezTo>
                    <a:pt x="7835" y="2060"/>
                    <a:pt x="7918" y="1988"/>
                    <a:pt x="7918" y="1893"/>
                  </a:cubicBezTo>
                  <a:cubicBezTo>
                    <a:pt x="7918" y="1810"/>
                    <a:pt x="7835" y="1738"/>
                    <a:pt x="7752" y="1738"/>
                  </a:cubicBezTo>
                  <a:lnTo>
                    <a:pt x="7383" y="1738"/>
                  </a:lnTo>
                  <a:lnTo>
                    <a:pt x="7383" y="810"/>
                  </a:lnTo>
                  <a:cubicBezTo>
                    <a:pt x="7526" y="750"/>
                    <a:pt x="7645" y="595"/>
                    <a:pt x="7645" y="417"/>
                  </a:cubicBezTo>
                  <a:cubicBezTo>
                    <a:pt x="7645" y="179"/>
                    <a:pt x="7454" y="0"/>
                    <a:pt x="7228" y="0"/>
                  </a:cubicBezTo>
                  <a:cubicBezTo>
                    <a:pt x="6990" y="0"/>
                    <a:pt x="6811" y="203"/>
                    <a:pt x="6811" y="417"/>
                  </a:cubicBezTo>
                  <a:cubicBezTo>
                    <a:pt x="6811" y="595"/>
                    <a:pt x="6918" y="750"/>
                    <a:pt x="7085" y="810"/>
                  </a:cubicBezTo>
                  <a:lnTo>
                    <a:pt x="7085" y="1738"/>
                  </a:lnTo>
                  <a:lnTo>
                    <a:pt x="5668" y="1738"/>
                  </a:lnTo>
                  <a:lnTo>
                    <a:pt x="5668" y="810"/>
                  </a:lnTo>
                  <a:cubicBezTo>
                    <a:pt x="5811" y="750"/>
                    <a:pt x="5930" y="595"/>
                    <a:pt x="5930" y="417"/>
                  </a:cubicBezTo>
                  <a:cubicBezTo>
                    <a:pt x="5930" y="179"/>
                    <a:pt x="5740" y="0"/>
                    <a:pt x="5513" y="0"/>
                  </a:cubicBezTo>
                  <a:cubicBezTo>
                    <a:pt x="5275" y="0"/>
                    <a:pt x="5097" y="203"/>
                    <a:pt x="5097" y="417"/>
                  </a:cubicBezTo>
                  <a:cubicBezTo>
                    <a:pt x="5097" y="595"/>
                    <a:pt x="5204" y="750"/>
                    <a:pt x="5371" y="810"/>
                  </a:cubicBezTo>
                  <a:lnTo>
                    <a:pt x="5371" y="1738"/>
                  </a:lnTo>
                  <a:lnTo>
                    <a:pt x="3954" y="1738"/>
                  </a:lnTo>
                  <a:lnTo>
                    <a:pt x="3954" y="810"/>
                  </a:lnTo>
                  <a:cubicBezTo>
                    <a:pt x="4108" y="750"/>
                    <a:pt x="4216" y="595"/>
                    <a:pt x="4216" y="417"/>
                  </a:cubicBezTo>
                  <a:cubicBezTo>
                    <a:pt x="4216" y="179"/>
                    <a:pt x="4025" y="0"/>
                    <a:pt x="3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7"/>
            <p:cNvSpPr/>
            <p:nvPr/>
          </p:nvSpPr>
          <p:spPr>
            <a:xfrm>
              <a:off x="3599440" y="2956543"/>
              <a:ext cx="204494" cy="204843"/>
            </a:xfrm>
            <a:custGeom>
              <a:avLst/>
              <a:gdLst/>
              <a:ahLst/>
              <a:cxnLst/>
              <a:rect l="l" t="t" r="r" b="b"/>
              <a:pathLst>
                <a:path w="6455" h="6466" extrusionOk="0">
                  <a:moveTo>
                    <a:pt x="156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4644"/>
                  </a:lnTo>
                  <a:cubicBezTo>
                    <a:pt x="1" y="4739"/>
                    <a:pt x="72" y="4811"/>
                    <a:pt x="156" y="4811"/>
                  </a:cubicBezTo>
                  <a:cubicBezTo>
                    <a:pt x="251" y="4811"/>
                    <a:pt x="322" y="4739"/>
                    <a:pt x="322" y="4644"/>
                  </a:cubicBezTo>
                  <a:lnTo>
                    <a:pt x="322" y="334"/>
                  </a:lnTo>
                  <a:lnTo>
                    <a:pt x="6133" y="334"/>
                  </a:lnTo>
                  <a:lnTo>
                    <a:pt x="6133" y="6132"/>
                  </a:lnTo>
                  <a:lnTo>
                    <a:pt x="322" y="6132"/>
                  </a:lnTo>
                  <a:lnTo>
                    <a:pt x="322" y="5287"/>
                  </a:lnTo>
                  <a:cubicBezTo>
                    <a:pt x="322" y="5203"/>
                    <a:pt x="251" y="5120"/>
                    <a:pt x="156" y="5120"/>
                  </a:cubicBezTo>
                  <a:cubicBezTo>
                    <a:pt x="72" y="5120"/>
                    <a:pt x="1" y="5203"/>
                    <a:pt x="1" y="5287"/>
                  </a:cubicBezTo>
                  <a:lnTo>
                    <a:pt x="1" y="6299"/>
                  </a:lnTo>
                  <a:cubicBezTo>
                    <a:pt x="1" y="6394"/>
                    <a:pt x="72" y="6466"/>
                    <a:pt x="156" y="6466"/>
                  </a:cubicBezTo>
                  <a:lnTo>
                    <a:pt x="6287" y="6466"/>
                  </a:lnTo>
                  <a:cubicBezTo>
                    <a:pt x="6383" y="6466"/>
                    <a:pt x="6454" y="6394"/>
                    <a:pt x="6454" y="6299"/>
                  </a:cubicBezTo>
                  <a:lnTo>
                    <a:pt x="6454" y="167"/>
                  </a:lnTo>
                  <a:cubicBezTo>
                    <a:pt x="6442" y="84"/>
                    <a:pt x="6383" y="0"/>
                    <a:pt x="6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7"/>
            <p:cNvSpPr/>
            <p:nvPr/>
          </p:nvSpPr>
          <p:spPr>
            <a:xfrm>
              <a:off x="3661691" y="3018763"/>
              <a:ext cx="79992" cy="80372"/>
            </a:xfrm>
            <a:custGeom>
              <a:avLst/>
              <a:gdLst/>
              <a:ahLst/>
              <a:cxnLst/>
              <a:rect l="l" t="t" r="r" b="b"/>
              <a:pathLst>
                <a:path w="2525" h="2537" extrusionOk="0">
                  <a:moveTo>
                    <a:pt x="155" y="1"/>
                  </a:moveTo>
                  <a:cubicBezTo>
                    <a:pt x="72" y="1"/>
                    <a:pt x="1" y="84"/>
                    <a:pt x="1" y="168"/>
                  </a:cubicBezTo>
                  <a:lnTo>
                    <a:pt x="1" y="2370"/>
                  </a:lnTo>
                  <a:cubicBezTo>
                    <a:pt x="1" y="2466"/>
                    <a:pt x="72" y="2537"/>
                    <a:pt x="155" y="2537"/>
                  </a:cubicBezTo>
                  <a:lnTo>
                    <a:pt x="1013" y="2537"/>
                  </a:lnTo>
                  <a:cubicBezTo>
                    <a:pt x="1096" y="2537"/>
                    <a:pt x="1167" y="2466"/>
                    <a:pt x="1167" y="2370"/>
                  </a:cubicBezTo>
                  <a:cubicBezTo>
                    <a:pt x="1167" y="2287"/>
                    <a:pt x="1096" y="2204"/>
                    <a:pt x="1013" y="2204"/>
                  </a:cubicBezTo>
                  <a:lnTo>
                    <a:pt x="322" y="2204"/>
                  </a:lnTo>
                  <a:lnTo>
                    <a:pt x="322" y="322"/>
                  </a:lnTo>
                  <a:lnTo>
                    <a:pt x="2215" y="322"/>
                  </a:lnTo>
                  <a:lnTo>
                    <a:pt x="2215" y="2204"/>
                  </a:lnTo>
                  <a:lnTo>
                    <a:pt x="1632" y="2204"/>
                  </a:lnTo>
                  <a:cubicBezTo>
                    <a:pt x="1548" y="2204"/>
                    <a:pt x="1465" y="2287"/>
                    <a:pt x="1465" y="2370"/>
                  </a:cubicBezTo>
                  <a:cubicBezTo>
                    <a:pt x="1465" y="2466"/>
                    <a:pt x="1548" y="2537"/>
                    <a:pt x="1632" y="2537"/>
                  </a:cubicBezTo>
                  <a:lnTo>
                    <a:pt x="2346" y="2537"/>
                  </a:lnTo>
                  <a:cubicBezTo>
                    <a:pt x="2441" y="2537"/>
                    <a:pt x="2513" y="2466"/>
                    <a:pt x="2513" y="2370"/>
                  </a:cubicBezTo>
                  <a:lnTo>
                    <a:pt x="2513" y="168"/>
                  </a:lnTo>
                  <a:cubicBezTo>
                    <a:pt x="2525" y="84"/>
                    <a:pt x="2453" y="1"/>
                    <a:pt x="2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7"/>
            <p:cNvSpPr/>
            <p:nvPr/>
          </p:nvSpPr>
          <p:spPr>
            <a:xfrm>
              <a:off x="3625101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7"/>
            <p:cNvSpPr/>
            <p:nvPr/>
          </p:nvSpPr>
          <p:spPr>
            <a:xfrm>
              <a:off x="3651522" y="2982552"/>
              <a:ext cx="18881" cy="18533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83" y="584"/>
                    <a:pt x="167" y="584"/>
                  </a:cubicBezTo>
                  <a:lnTo>
                    <a:pt x="417" y="584"/>
                  </a:lnTo>
                  <a:cubicBezTo>
                    <a:pt x="512" y="584"/>
                    <a:pt x="583" y="513"/>
                    <a:pt x="583" y="418"/>
                  </a:cubicBezTo>
                  <a:lnTo>
                    <a:pt x="583" y="168"/>
                  </a:lnTo>
                  <a:cubicBezTo>
                    <a:pt x="595" y="72"/>
                    <a:pt x="524" y="1"/>
                    <a:pt x="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7"/>
            <p:cNvSpPr/>
            <p:nvPr/>
          </p:nvSpPr>
          <p:spPr>
            <a:xfrm>
              <a:off x="3679052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00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7"/>
            <p:cNvSpPr/>
            <p:nvPr/>
          </p:nvSpPr>
          <p:spPr>
            <a:xfrm>
              <a:off x="3705822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3732591" y="2982552"/>
              <a:ext cx="18533" cy="18533"/>
            </a:xfrm>
            <a:custGeom>
              <a:avLst/>
              <a:gdLst/>
              <a:ahLst/>
              <a:cxnLst/>
              <a:rect l="l" t="t" r="r" b="b"/>
              <a:pathLst>
                <a:path w="585" h="58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72" y="584"/>
                    <a:pt x="168" y="584"/>
                  </a:cubicBezTo>
                  <a:lnTo>
                    <a:pt x="418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7"/>
            <p:cNvSpPr/>
            <p:nvPr/>
          </p:nvSpPr>
          <p:spPr>
            <a:xfrm>
              <a:off x="3759773" y="2982552"/>
              <a:ext cx="18121" cy="18533"/>
            </a:xfrm>
            <a:custGeom>
              <a:avLst/>
              <a:gdLst/>
              <a:ahLst/>
              <a:cxnLst/>
              <a:rect l="l" t="t" r="r" b="b"/>
              <a:pathLst>
                <a:path w="572" h="58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3"/>
                    <a:pt x="572" y="418"/>
                  </a:cubicBezTo>
                  <a:lnTo>
                    <a:pt x="572" y="168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7"/>
            <p:cNvSpPr/>
            <p:nvPr/>
          </p:nvSpPr>
          <p:spPr>
            <a:xfrm>
              <a:off x="3625101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84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3651522" y="3116844"/>
              <a:ext cx="18881" cy="18501"/>
            </a:xfrm>
            <a:custGeom>
              <a:avLst/>
              <a:gdLst/>
              <a:ahLst/>
              <a:cxnLst/>
              <a:rect l="l" t="t" r="r" b="b"/>
              <a:pathLst>
                <a:path w="596" h="584" extrusionOk="0">
                  <a:moveTo>
                    <a:pt x="167" y="1"/>
                  </a:moveTo>
                  <a:cubicBezTo>
                    <a:pt x="83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83" y="584"/>
                    <a:pt x="167" y="584"/>
                  </a:cubicBezTo>
                  <a:lnTo>
                    <a:pt x="417" y="584"/>
                  </a:lnTo>
                  <a:cubicBezTo>
                    <a:pt x="512" y="584"/>
                    <a:pt x="583" y="513"/>
                    <a:pt x="583" y="417"/>
                  </a:cubicBezTo>
                  <a:lnTo>
                    <a:pt x="583" y="167"/>
                  </a:lnTo>
                  <a:cubicBezTo>
                    <a:pt x="595" y="84"/>
                    <a:pt x="524" y="1"/>
                    <a:pt x="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7"/>
            <p:cNvSpPr/>
            <p:nvPr/>
          </p:nvSpPr>
          <p:spPr>
            <a:xfrm>
              <a:off x="3679052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00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3705822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3732591" y="3116844"/>
              <a:ext cx="18533" cy="18501"/>
            </a:xfrm>
            <a:custGeom>
              <a:avLst/>
              <a:gdLst/>
              <a:ahLst/>
              <a:cxnLst/>
              <a:rect l="l" t="t" r="r" b="b"/>
              <a:pathLst>
                <a:path w="585" h="584" extrusionOk="0">
                  <a:moveTo>
                    <a:pt x="168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72" y="584"/>
                    <a:pt x="168" y="584"/>
                  </a:cubicBezTo>
                  <a:lnTo>
                    <a:pt x="418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3759773" y="311684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3"/>
                    <a:pt x="572" y="417"/>
                  </a:cubicBezTo>
                  <a:lnTo>
                    <a:pt x="572" y="167"/>
                  </a:lnTo>
                  <a:cubicBezTo>
                    <a:pt x="572" y="84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3625101" y="300935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2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2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7"/>
            <p:cNvSpPr/>
            <p:nvPr/>
          </p:nvSpPr>
          <p:spPr>
            <a:xfrm>
              <a:off x="3625101" y="3036503"/>
              <a:ext cx="18501" cy="18153"/>
            </a:xfrm>
            <a:custGeom>
              <a:avLst/>
              <a:gdLst/>
              <a:ahLst/>
              <a:cxnLst/>
              <a:rect l="l" t="t" r="r" b="b"/>
              <a:pathLst>
                <a:path w="584" h="573" extrusionOk="0">
                  <a:moveTo>
                    <a:pt x="167" y="1"/>
                  </a:moveTo>
                  <a:cubicBezTo>
                    <a:pt x="84" y="1"/>
                    <a:pt x="1" y="72"/>
                    <a:pt x="1" y="155"/>
                  </a:cubicBezTo>
                  <a:lnTo>
                    <a:pt x="1" y="417"/>
                  </a:lnTo>
                  <a:cubicBezTo>
                    <a:pt x="1" y="501"/>
                    <a:pt x="84" y="572"/>
                    <a:pt x="167" y="572"/>
                  </a:cubicBezTo>
                  <a:lnTo>
                    <a:pt x="417" y="572"/>
                  </a:lnTo>
                  <a:cubicBezTo>
                    <a:pt x="513" y="572"/>
                    <a:pt x="584" y="501"/>
                    <a:pt x="584" y="417"/>
                  </a:cubicBezTo>
                  <a:lnTo>
                    <a:pt x="584" y="155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3625101" y="3063273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01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01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7"/>
            <p:cNvSpPr/>
            <p:nvPr/>
          </p:nvSpPr>
          <p:spPr>
            <a:xfrm>
              <a:off x="3625101" y="309007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417"/>
                  </a:lnTo>
                  <a:cubicBezTo>
                    <a:pt x="1" y="512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2"/>
                    <a:pt x="584" y="417"/>
                  </a:cubicBezTo>
                  <a:lnTo>
                    <a:pt x="584" y="167"/>
                  </a:lnTo>
                  <a:cubicBezTo>
                    <a:pt x="584" y="72"/>
                    <a:pt x="513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3759773" y="300935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2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2"/>
                    <a:pt x="572" y="417"/>
                  </a:cubicBezTo>
                  <a:lnTo>
                    <a:pt x="572" y="167"/>
                  </a:lnTo>
                  <a:cubicBezTo>
                    <a:pt x="572" y="84"/>
                    <a:pt x="500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3759773" y="3036503"/>
              <a:ext cx="18121" cy="18153"/>
            </a:xfrm>
            <a:custGeom>
              <a:avLst/>
              <a:gdLst/>
              <a:ahLst/>
              <a:cxnLst/>
              <a:rect l="l" t="t" r="r" b="b"/>
              <a:pathLst>
                <a:path w="572" h="573" extrusionOk="0">
                  <a:moveTo>
                    <a:pt x="155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417"/>
                  </a:lnTo>
                  <a:cubicBezTo>
                    <a:pt x="0" y="501"/>
                    <a:pt x="72" y="572"/>
                    <a:pt x="155" y="572"/>
                  </a:cubicBezTo>
                  <a:lnTo>
                    <a:pt x="417" y="572"/>
                  </a:lnTo>
                  <a:cubicBezTo>
                    <a:pt x="500" y="572"/>
                    <a:pt x="572" y="501"/>
                    <a:pt x="572" y="417"/>
                  </a:cubicBezTo>
                  <a:lnTo>
                    <a:pt x="572" y="155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3759773" y="3063273"/>
              <a:ext cx="18121" cy="18533"/>
            </a:xfrm>
            <a:custGeom>
              <a:avLst/>
              <a:gdLst/>
              <a:ahLst/>
              <a:cxnLst/>
              <a:rect l="l" t="t" r="r" b="b"/>
              <a:pathLst>
                <a:path w="572" h="58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01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01"/>
                    <a:pt x="572" y="418"/>
                  </a:cubicBezTo>
                  <a:lnTo>
                    <a:pt x="572" y="168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7"/>
            <p:cNvSpPr/>
            <p:nvPr/>
          </p:nvSpPr>
          <p:spPr>
            <a:xfrm>
              <a:off x="3759773" y="309007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417"/>
                  </a:lnTo>
                  <a:cubicBezTo>
                    <a:pt x="0" y="512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2"/>
                    <a:pt x="572" y="417"/>
                  </a:cubicBezTo>
                  <a:lnTo>
                    <a:pt x="572" y="167"/>
                  </a:lnTo>
                  <a:cubicBezTo>
                    <a:pt x="572" y="72"/>
                    <a:pt x="500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17"/>
          <p:cNvGrpSpPr/>
          <p:nvPr/>
        </p:nvGrpSpPr>
        <p:grpSpPr>
          <a:xfrm>
            <a:off x="7970203" y="4124721"/>
            <a:ext cx="215044" cy="348924"/>
            <a:chOff x="2691555" y="2884503"/>
            <a:chExt cx="215044" cy="348924"/>
          </a:xfrm>
        </p:grpSpPr>
        <p:sp>
          <p:nvSpPr>
            <p:cNvPr id="165" name="Google Shape;165;p17"/>
            <p:cNvSpPr/>
            <p:nvPr/>
          </p:nvSpPr>
          <p:spPr>
            <a:xfrm>
              <a:off x="2691555" y="2884503"/>
              <a:ext cx="215044" cy="348924"/>
            </a:xfrm>
            <a:custGeom>
              <a:avLst/>
              <a:gdLst/>
              <a:ahLst/>
              <a:cxnLst/>
              <a:rect l="l" t="t" r="r" b="b"/>
              <a:pathLst>
                <a:path w="6788" h="11014" extrusionOk="0">
                  <a:moveTo>
                    <a:pt x="632" y="4941"/>
                  </a:moveTo>
                  <a:lnTo>
                    <a:pt x="632" y="5394"/>
                  </a:lnTo>
                  <a:lnTo>
                    <a:pt x="441" y="5394"/>
                  </a:lnTo>
                  <a:lnTo>
                    <a:pt x="632" y="4941"/>
                  </a:lnTo>
                  <a:close/>
                  <a:moveTo>
                    <a:pt x="3703" y="0"/>
                  </a:moveTo>
                  <a:cubicBezTo>
                    <a:pt x="2013" y="0"/>
                    <a:pt x="632" y="1346"/>
                    <a:pt x="632" y="2989"/>
                  </a:cubicBezTo>
                  <a:lnTo>
                    <a:pt x="632" y="4179"/>
                  </a:lnTo>
                  <a:lnTo>
                    <a:pt x="36" y="5489"/>
                  </a:lnTo>
                  <a:cubicBezTo>
                    <a:pt x="1" y="5537"/>
                    <a:pt x="13" y="5596"/>
                    <a:pt x="48" y="5644"/>
                  </a:cubicBezTo>
                  <a:cubicBezTo>
                    <a:pt x="72" y="5692"/>
                    <a:pt x="120" y="5715"/>
                    <a:pt x="179" y="5715"/>
                  </a:cubicBezTo>
                  <a:lnTo>
                    <a:pt x="632" y="5715"/>
                  </a:lnTo>
                  <a:lnTo>
                    <a:pt x="632" y="6965"/>
                  </a:lnTo>
                  <a:cubicBezTo>
                    <a:pt x="632" y="7335"/>
                    <a:pt x="941" y="7656"/>
                    <a:pt x="1310" y="7656"/>
                  </a:cubicBezTo>
                  <a:lnTo>
                    <a:pt x="2156" y="7656"/>
                  </a:lnTo>
                  <a:lnTo>
                    <a:pt x="2156" y="8704"/>
                  </a:lnTo>
                  <a:lnTo>
                    <a:pt x="751" y="10775"/>
                  </a:lnTo>
                  <a:cubicBezTo>
                    <a:pt x="703" y="10835"/>
                    <a:pt x="703" y="10906"/>
                    <a:pt x="751" y="10954"/>
                  </a:cubicBezTo>
                  <a:cubicBezTo>
                    <a:pt x="775" y="11002"/>
                    <a:pt x="822" y="11014"/>
                    <a:pt x="882" y="11014"/>
                  </a:cubicBezTo>
                  <a:lnTo>
                    <a:pt x="929" y="11014"/>
                  </a:lnTo>
                  <a:lnTo>
                    <a:pt x="2394" y="10585"/>
                  </a:lnTo>
                  <a:cubicBezTo>
                    <a:pt x="2489" y="10549"/>
                    <a:pt x="2537" y="10466"/>
                    <a:pt x="2501" y="10394"/>
                  </a:cubicBezTo>
                  <a:cubicBezTo>
                    <a:pt x="2482" y="10328"/>
                    <a:pt x="2418" y="10277"/>
                    <a:pt x="2356" y="10277"/>
                  </a:cubicBezTo>
                  <a:cubicBezTo>
                    <a:pt x="2340" y="10277"/>
                    <a:pt x="2325" y="10280"/>
                    <a:pt x="2310" y="10287"/>
                  </a:cubicBezTo>
                  <a:lnTo>
                    <a:pt x="1263" y="10597"/>
                  </a:lnTo>
                  <a:lnTo>
                    <a:pt x="2441" y="8859"/>
                  </a:lnTo>
                  <a:cubicBezTo>
                    <a:pt x="2453" y="8823"/>
                    <a:pt x="2477" y="8799"/>
                    <a:pt x="2477" y="8763"/>
                  </a:cubicBezTo>
                  <a:lnTo>
                    <a:pt x="2477" y="7608"/>
                  </a:lnTo>
                  <a:lnTo>
                    <a:pt x="3453" y="7073"/>
                  </a:lnTo>
                  <a:cubicBezTo>
                    <a:pt x="3537" y="7025"/>
                    <a:pt x="3561" y="6942"/>
                    <a:pt x="3513" y="6846"/>
                  </a:cubicBezTo>
                  <a:cubicBezTo>
                    <a:pt x="3488" y="6797"/>
                    <a:pt x="3436" y="6765"/>
                    <a:pt x="3378" y="6765"/>
                  </a:cubicBezTo>
                  <a:cubicBezTo>
                    <a:pt x="3352" y="6765"/>
                    <a:pt x="3325" y="6772"/>
                    <a:pt x="3299" y="6787"/>
                  </a:cubicBezTo>
                  <a:lnTo>
                    <a:pt x="2263" y="7358"/>
                  </a:lnTo>
                  <a:lnTo>
                    <a:pt x="1298" y="7358"/>
                  </a:lnTo>
                  <a:cubicBezTo>
                    <a:pt x="1108" y="7358"/>
                    <a:pt x="941" y="7192"/>
                    <a:pt x="941" y="7001"/>
                  </a:cubicBezTo>
                  <a:lnTo>
                    <a:pt x="941" y="6549"/>
                  </a:lnTo>
                  <a:lnTo>
                    <a:pt x="1775" y="6549"/>
                  </a:lnTo>
                  <a:cubicBezTo>
                    <a:pt x="1870" y="6549"/>
                    <a:pt x="1941" y="6477"/>
                    <a:pt x="1941" y="6382"/>
                  </a:cubicBezTo>
                  <a:cubicBezTo>
                    <a:pt x="1941" y="6299"/>
                    <a:pt x="1870" y="6227"/>
                    <a:pt x="1775" y="6227"/>
                  </a:cubicBezTo>
                  <a:lnTo>
                    <a:pt x="941" y="6227"/>
                  </a:lnTo>
                  <a:lnTo>
                    <a:pt x="941" y="3025"/>
                  </a:lnTo>
                  <a:cubicBezTo>
                    <a:pt x="941" y="1548"/>
                    <a:pt x="2179" y="358"/>
                    <a:pt x="3715" y="358"/>
                  </a:cubicBezTo>
                  <a:cubicBezTo>
                    <a:pt x="5239" y="358"/>
                    <a:pt x="6478" y="1548"/>
                    <a:pt x="6478" y="3025"/>
                  </a:cubicBezTo>
                  <a:cubicBezTo>
                    <a:pt x="6478" y="4263"/>
                    <a:pt x="5811" y="5406"/>
                    <a:pt x="4727" y="6013"/>
                  </a:cubicBezTo>
                  <a:lnTo>
                    <a:pt x="3954" y="6442"/>
                  </a:lnTo>
                  <a:cubicBezTo>
                    <a:pt x="3870" y="6489"/>
                    <a:pt x="3846" y="6584"/>
                    <a:pt x="3894" y="6668"/>
                  </a:cubicBezTo>
                  <a:cubicBezTo>
                    <a:pt x="3918" y="6717"/>
                    <a:pt x="3971" y="6749"/>
                    <a:pt x="4029" y="6749"/>
                  </a:cubicBezTo>
                  <a:cubicBezTo>
                    <a:pt x="4055" y="6749"/>
                    <a:pt x="4082" y="6742"/>
                    <a:pt x="4108" y="6727"/>
                  </a:cubicBezTo>
                  <a:lnTo>
                    <a:pt x="4882" y="6299"/>
                  </a:lnTo>
                  <a:cubicBezTo>
                    <a:pt x="4918" y="6287"/>
                    <a:pt x="4930" y="6263"/>
                    <a:pt x="4966" y="6251"/>
                  </a:cubicBezTo>
                  <a:lnTo>
                    <a:pt x="4966" y="8525"/>
                  </a:lnTo>
                  <a:cubicBezTo>
                    <a:pt x="4966" y="8573"/>
                    <a:pt x="4977" y="8609"/>
                    <a:pt x="5001" y="8632"/>
                  </a:cubicBezTo>
                  <a:lnTo>
                    <a:pt x="5620" y="9323"/>
                  </a:lnTo>
                  <a:lnTo>
                    <a:pt x="2965" y="10109"/>
                  </a:lnTo>
                  <a:cubicBezTo>
                    <a:pt x="2882" y="10133"/>
                    <a:pt x="2834" y="10228"/>
                    <a:pt x="2858" y="10299"/>
                  </a:cubicBezTo>
                  <a:cubicBezTo>
                    <a:pt x="2882" y="10371"/>
                    <a:pt x="2953" y="10418"/>
                    <a:pt x="3013" y="10418"/>
                  </a:cubicBezTo>
                  <a:lnTo>
                    <a:pt x="3061" y="10418"/>
                  </a:lnTo>
                  <a:lnTo>
                    <a:pt x="5942" y="9573"/>
                  </a:lnTo>
                  <a:cubicBezTo>
                    <a:pt x="6001" y="9549"/>
                    <a:pt x="6037" y="9513"/>
                    <a:pt x="6049" y="9466"/>
                  </a:cubicBezTo>
                  <a:cubicBezTo>
                    <a:pt x="6061" y="9406"/>
                    <a:pt x="6049" y="9359"/>
                    <a:pt x="6013" y="9311"/>
                  </a:cubicBezTo>
                  <a:lnTo>
                    <a:pt x="5263" y="8442"/>
                  </a:lnTo>
                  <a:lnTo>
                    <a:pt x="5263" y="6013"/>
                  </a:lnTo>
                  <a:cubicBezTo>
                    <a:pt x="6216" y="5311"/>
                    <a:pt x="6787" y="4203"/>
                    <a:pt x="6787" y="2989"/>
                  </a:cubicBezTo>
                  <a:cubicBezTo>
                    <a:pt x="6787" y="1346"/>
                    <a:pt x="5406" y="0"/>
                    <a:pt x="3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2754535" y="2907503"/>
              <a:ext cx="126783" cy="127164"/>
            </a:xfrm>
            <a:custGeom>
              <a:avLst/>
              <a:gdLst/>
              <a:ahLst/>
              <a:cxnLst/>
              <a:rect l="l" t="t" r="r" b="b"/>
              <a:pathLst>
                <a:path w="4002" h="4014" extrusionOk="0">
                  <a:moveTo>
                    <a:pt x="1989" y="1"/>
                  </a:moveTo>
                  <a:cubicBezTo>
                    <a:pt x="953" y="1"/>
                    <a:pt x="72" y="822"/>
                    <a:pt x="1" y="1870"/>
                  </a:cubicBezTo>
                  <a:cubicBezTo>
                    <a:pt x="1" y="1953"/>
                    <a:pt x="61" y="2025"/>
                    <a:pt x="144" y="2048"/>
                  </a:cubicBezTo>
                  <a:cubicBezTo>
                    <a:pt x="239" y="2048"/>
                    <a:pt x="311" y="1989"/>
                    <a:pt x="322" y="1894"/>
                  </a:cubicBezTo>
                  <a:cubicBezTo>
                    <a:pt x="382" y="1013"/>
                    <a:pt x="1108" y="346"/>
                    <a:pt x="1989" y="346"/>
                  </a:cubicBezTo>
                  <a:cubicBezTo>
                    <a:pt x="2918" y="346"/>
                    <a:pt x="3656" y="1096"/>
                    <a:pt x="3656" y="2013"/>
                  </a:cubicBezTo>
                  <a:cubicBezTo>
                    <a:pt x="3656" y="2941"/>
                    <a:pt x="2918" y="3680"/>
                    <a:pt x="1989" y="3680"/>
                  </a:cubicBezTo>
                  <a:cubicBezTo>
                    <a:pt x="1251" y="3680"/>
                    <a:pt x="596" y="3191"/>
                    <a:pt x="382" y="2477"/>
                  </a:cubicBezTo>
                  <a:cubicBezTo>
                    <a:pt x="363" y="2401"/>
                    <a:pt x="298" y="2363"/>
                    <a:pt x="236" y="2363"/>
                  </a:cubicBezTo>
                  <a:cubicBezTo>
                    <a:pt x="221" y="2363"/>
                    <a:pt x="206" y="2365"/>
                    <a:pt x="191" y="2370"/>
                  </a:cubicBezTo>
                  <a:cubicBezTo>
                    <a:pt x="96" y="2406"/>
                    <a:pt x="61" y="2489"/>
                    <a:pt x="84" y="2560"/>
                  </a:cubicBezTo>
                  <a:cubicBezTo>
                    <a:pt x="322" y="3418"/>
                    <a:pt x="1108" y="4013"/>
                    <a:pt x="2001" y="4013"/>
                  </a:cubicBezTo>
                  <a:cubicBezTo>
                    <a:pt x="3109" y="4013"/>
                    <a:pt x="4001" y="3120"/>
                    <a:pt x="4001" y="2013"/>
                  </a:cubicBezTo>
                  <a:cubicBezTo>
                    <a:pt x="3990" y="917"/>
                    <a:pt x="3097" y="1"/>
                    <a:pt x="19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2781336" y="2931263"/>
              <a:ext cx="74321" cy="74353"/>
            </a:xfrm>
            <a:custGeom>
              <a:avLst/>
              <a:gdLst/>
              <a:ahLst/>
              <a:cxnLst/>
              <a:rect l="l" t="t" r="r" b="b"/>
              <a:pathLst>
                <a:path w="2346" h="2347" extrusionOk="0">
                  <a:moveTo>
                    <a:pt x="1465" y="310"/>
                  </a:moveTo>
                  <a:cubicBezTo>
                    <a:pt x="1620" y="310"/>
                    <a:pt x="1751" y="370"/>
                    <a:pt x="1858" y="477"/>
                  </a:cubicBezTo>
                  <a:cubicBezTo>
                    <a:pt x="1965" y="584"/>
                    <a:pt x="2024" y="715"/>
                    <a:pt x="2024" y="858"/>
                  </a:cubicBezTo>
                  <a:cubicBezTo>
                    <a:pt x="2024" y="1013"/>
                    <a:pt x="1965" y="1144"/>
                    <a:pt x="1858" y="1251"/>
                  </a:cubicBezTo>
                  <a:cubicBezTo>
                    <a:pt x="1751" y="1358"/>
                    <a:pt x="1620" y="1418"/>
                    <a:pt x="1465" y="1418"/>
                  </a:cubicBezTo>
                  <a:cubicBezTo>
                    <a:pt x="1322" y="1418"/>
                    <a:pt x="1191" y="1358"/>
                    <a:pt x="1084" y="1251"/>
                  </a:cubicBezTo>
                  <a:cubicBezTo>
                    <a:pt x="869" y="1037"/>
                    <a:pt x="869" y="679"/>
                    <a:pt x="1084" y="477"/>
                  </a:cubicBezTo>
                  <a:cubicBezTo>
                    <a:pt x="1191" y="370"/>
                    <a:pt x="1322" y="310"/>
                    <a:pt x="1465" y="310"/>
                  </a:cubicBezTo>
                  <a:close/>
                  <a:moveTo>
                    <a:pt x="1489" y="1"/>
                  </a:moveTo>
                  <a:cubicBezTo>
                    <a:pt x="1262" y="1"/>
                    <a:pt x="1036" y="84"/>
                    <a:pt x="869" y="251"/>
                  </a:cubicBezTo>
                  <a:cubicBezTo>
                    <a:pt x="572" y="548"/>
                    <a:pt x="536" y="1025"/>
                    <a:pt x="774" y="1370"/>
                  </a:cubicBezTo>
                  <a:lnTo>
                    <a:pt x="60" y="2084"/>
                  </a:lnTo>
                  <a:cubicBezTo>
                    <a:pt x="0" y="2144"/>
                    <a:pt x="0" y="2239"/>
                    <a:pt x="60" y="2299"/>
                  </a:cubicBezTo>
                  <a:cubicBezTo>
                    <a:pt x="84" y="2334"/>
                    <a:pt x="131" y="2346"/>
                    <a:pt x="179" y="2346"/>
                  </a:cubicBezTo>
                  <a:cubicBezTo>
                    <a:pt x="215" y="2346"/>
                    <a:pt x="262" y="2334"/>
                    <a:pt x="298" y="2299"/>
                  </a:cubicBezTo>
                  <a:lnTo>
                    <a:pt x="1012" y="1584"/>
                  </a:lnTo>
                  <a:cubicBezTo>
                    <a:pt x="1155" y="1691"/>
                    <a:pt x="1322" y="1739"/>
                    <a:pt x="1501" y="1739"/>
                  </a:cubicBezTo>
                  <a:cubicBezTo>
                    <a:pt x="1739" y="1739"/>
                    <a:pt x="1941" y="1644"/>
                    <a:pt x="2108" y="1489"/>
                  </a:cubicBezTo>
                  <a:cubicBezTo>
                    <a:pt x="2263" y="1310"/>
                    <a:pt x="2346" y="1096"/>
                    <a:pt x="2346" y="858"/>
                  </a:cubicBezTo>
                  <a:cubicBezTo>
                    <a:pt x="2346" y="620"/>
                    <a:pt x="2263" y="417"/>
                    <a:pt x="2096" y="251"/>
                  </a:cubicBezTo>
                  <a:cubicBezTo>
                    <a:pt x="1929" y="84"/>
                    <a:pt x="1703" y="1"/>
                    <a:pt x="14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" name="Google Shape;168;p17"/>
          <p:cNvGrpSpPr/>
          <p:nvPr/>
        </p:nvGrpSpPr>
        <p:grpSpPr>
          <a:xfrm>
            <a:off x="7895517" y="1869434"/>
            <a:ext cx="364415" cy="220936"/>
            <a:chOff x="3961923" y="2486317"/>
            <a:chExt cx="364415" cy="220936"/>
          </a:xfrm>
        </p:grpSpPr>
        <p:sp>
          <p:nvSpPr>
            <p:cNvPr id="169" name="Google Shape;169;p17"/>
            <p:cNvSpPr/>
            <p:nvPr/>
          </p:nvSpPr>
          <p:spPr>
            <a:xfrm>
              <a:off x="4106764" y="2486507"/>
              <a:ext cx="219574" cy="220746"/>
            </a:xfrm>
            <a:custGeom>
              <a:avLst/>
              <a:gdLst/>
              <a:ahLst/>
              <a:cxnLst/>
              <a:rect l="l" t="t" r="r" b="b"/>
              <a:pathLst>
                <a:path w="6931" h="6968" extrusionOk="0">
                  <a:moveTo>
                    <a:pt x="4114" y="1"/>
                  </a:moveTo>
                  <a:cubicBezTo>
                    <a:pt x="4035" y="1"/>
                    <a:pt x="3953" y="69"/>
                    <a:pt x="3942" y="157"/>
                  </a:cubicBezTo>
                  <a:cubicBezTo>
                    <a:pt x="3930" y="240"/>
                    <a:pt x="4001" y="336"/>
                    <a:pt x="4085" y="348"/>
                  </a:cubicBezTo>
                  <a:cubicBezTo>
                    <a:pt x="4906" y="455"/>
                    <a:pt x="5633" y="895"/>
                    <a:pt x="6085" y="1574"/>
                  </a:cubicBezTo>
                  <a:cubicBezTo>
                    <a:pt x="6764" y="2610"/>
                    <a:pt x="6728" y="3943"/>
                    <a:pt x="5954" y="4908"/>
                  </a:cubicBezTo>
                  <a:cubicBezTo>
                    <a:pt x="5918" y="4943"/>
                    <a:pt x="5906" y="4991"/>
                    <a:pt x="5918" y="5027"/>
                  </a:cubicBezTo>
                  <a:lnTo>
                    <a:pt x="5990" y="6539"/>
                  </a:lnTo>
                  <a:lnTo>
                    <a:pt x="5990" y="6539"/>
                  </a:lnTo>
                  <a:lnTo>
                    <a:pt x="4644" y="5896"/>
                  </a:lnTo>
                  <a:cubicBezTo>
                    <a:pt x="4609" y="5884"/>
                    <a:pt x="4561" y="5884"/>
                    <a:pt x="4525" y="5884"/>
                  </a:cubicBezTo>
                  <a:cubicBezTo>
                    <a:pt x="4272" y="5957"/>
                    <a:pt x="4014" y="5992"/>
                    <a:pt x="3758" y="5992"/>
                  </a:cubicBezTo>
                  <a:cubicBezTo>
                    <a:pt x="2969" y="5992"/>
                    <a:pt x="2201" y="5659"/>
                    <a:pt x="1644" y="5074"/>
                  </a:cubicBezTo>
                  <a:cubicBezTo>
                    <a:pt x="1584" y="5015"/>
                    <a:pt x="1549" y="4955"/>
                    <a:pt x="1501" y="4896"/>
                  </a:cubicBezTo>
                  <a:cubicBezTo>
                    <a:pt x="1453" y="4836"/>
                    <a:pt x="1430" y="4789"/>
                    <a:pt x="1382" y="4729"/>
                  </a:cubicBezTo>
                  <a:lnTo>
                    <a:pt x="1382" y="4717"/>
                  </a:lnTo>
                  <a:cubicBezTo>
                    <a:pt x="1620" y="4300"/>
                    <a:pt x="1751" y="3836"/>
                    <a:pt x="1787" y="3384"/>
                  </a:cubicBezTo>
                  <a:cubicBezTo>
                    <a:pt x="1787" y="3288"/>
                    <a:pt x="1727" y="3205"/>
                    <a:pt x="1632" y="3205"/>
                  </a:cubicBezTo>
                  <a:cubicBezTo>
                    <a:pt x="1549" y="3205"/>
                    <a:pt x="1453" y="3265"/>
                    <a:pt x="1453" y="3348"/>
                  </a:cubicBezTo>
                  <a:cubicBezTo>
                    <a:pt x="1430" y="3836"/>
                    <a:pt x="1263" y="4312"/>
                    <a:pt x="977" y="4729"/>
                  </a:cubicBezTo>
                  <a:cubicBezTo>
                    <a:pt x="739" y="5074"/>
                    <a:pt x="441" y="5360"/>
                    <a:pt x="96" y="5586"/>
                  </a:cubicBezTo>
                  <a:cubicBezTo>
                    <a:pt x="25" y="5622"/>
                    <a:pt x="1" y="5729"/>
                    <a:pt x="37" y="5801"/>
                  </a:cubicBezTo>
                  <a:cubicBezTo>
                    <a:pt x="72" y="5848"/>
                    <a:pt x="132" y="5884"/>
                    <a:pt x="191" y="5884"/>
                  </a:cubicBezTo>
                  <a:cubicBezTo>
                    <a:pt x="215" y="5884"/>
                    <a:pt x="251" y="5860"/>
                    <a:pt x="275" y="5848"/>
                  </a:cubicBezTo>
                  <a:cubicBezTo>
                    <a:pt x="632" y="5622"/>
                    <a:pt x="953" y="5348"/>
                    <a:pt x="1192" y="5015"/>
                  </a:cubicBezTo>
                  <a:cubicBezTo>
                    <a:pt x="1203" y="5051"/>
                    <a:pt x="1215" y="5062"/>
                    <a:pt x="1251" y="5086"/>
                  </a:cubicBezTo>
                  <a:cubicBezTo>
                    <a:pt x="1311" y="5170"/>
                    <a:pt x="1370" y="5229"/>
                    <a:pt x="1406" y="5301"/>
                  </a:cubicBezTo>
                  <a:cubicBezTo>
                    <a:pt x="1811" y="5729"/>
                    <a:pt x="2323" y="6039"/>
                    <a:pt x="2894" y="6205"/>
                  </a:cubicBezTo>
                  <a:cubicBezTo>
                    <a:pt x="3179" y="6284"/>
                    <a:pt x="3465" y="6323"/>
                    <a:pt x="3749" y="6323"/>
                  </a:cubicBezTo>
                  <a:cubicBezTo>
                    <a:pt x="4021" y="6323"/>
                    <a:pt x="4293" y="6287"/>
                    <a:pt x="4561" y="6217"/>
                  </a:cubicBezTo>
                  <a:lnTo>
                    <a:pt x="6109" y="6956"/>
                  </a:lnTo>
                  <a:cubicBezTo>
                    <a:pt x="6145" y="6967"/>
                    <a:pt x="6156" y="6967"/>
                    <a:pt x="6192" y="6967"/>
                  </a:cubicBezTo>
                  <a:cubicBezTo>
                    <a:pt x="6216" y="6967"/>
                    <a:pt x="6252" y="6956"/>
                    <a:pt x="6275" y="6932"/>
                  </a:cubicBezTo>
                  <a:cubicBezTo>
                    <a:pt x="6323" y="6908"/>
                    <a:pt x="6347" y="6848"/>
                    <a:pt x="6347" y="6789"/>
                  </a:cubicBezTo>
                  <a:lnTo>
                    <a:pt x="6275" y="5074"/>
                  </a:lnTo>
                  <a:cubicBezTo>
                    <a:pt x="6668" y="4574"/>
                    <a:pt x="6883" y="3955"/>
                    <a:pt x="6918" y="3300"/>
                  </a:cubicBezTo>
                  <a:cubicBezTo>
                    <a:pt x="6930" y="2622"/>
                    <a:pt x="6752" y="1967"/>
                    <a:pt x="6371" y="1383"/>
                  </a:cubicBezTo>
                  <a:cubicBezTo>
                    <a:pt x="5859" y="633"/>
                    <a:pt x="5037" y="121"/>
                    <a:pt x="4132" y="2"/>
                  </a:cubicBezTo>
                  <a:cubicBezTo>
                    <a:pt x="4126" y="1"/>
                    <a:pt x="4120" y="1"/>
                    <a:pt x="4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3961923" y="2486317"/>
              <a:ext cx="259839" cy="220936"/>
            </a:xfrm>
            <a:custGeom>
              <a:avLst/>
              <a:gdLst/>
              <a:ahLst/>
              <a:cxnLst/>
              <a:rect l="l" t="t" r="r" b="b"/>
              <a:pathLst>
                <a:path w="8202" h="6974" extrusionOk="0">
                  <a:moveTo>
                    <a:pt x="3198" y="1"/>
                  </a:moveTo>
                  <a:cubicBezTo>
                    <a:pt x="2177" y="1"/>
                    <a:pt x="1174" y="493"/>
                    <a:pt x="560" y="1413"/>
                  </a:cubicBezTo>
                  <a:cubicBezTo>
                    <a:pt x="179" y="1973"/>
                    <a:pt x="1" y="2640"/>
                    <a:pt x="25" y="3318"/>
                  </a:cubicBezTo>
                  <a:cubicBezTo>
                    <a:pt x="60" y="3949"/>
                    <a:pt x="287" y="4556"/>
                    <a:pt x="668" y="5080"/>
                  </a:cubicBezTo>
                  <a:lnTo>
                    <a:pt x="596" y="6795"/>
                  </a:lnTo>
                  <a:cubicBezTo>
                    <a:pt x="596" y="6854"/>
                    <a:pt x="620" y="6914"/>
                    <a:pt x="668" y="6938"/>
                  </a:cubicBezTo>
                  <a:cubicBezTo>
                    <a:pt x="703" y="6962"/>
                    <a:pt x="727" y="6973"/>
                    <a:pt x="763" y="6973"/>
                  </a:cubicBezTo>
                  <a:cubicBezTo>
                    <a:pt x="787" y="6973"/>
                    <a:pt x="799" y="6973"/>
                    <a:pt x="834" y="6962"/>
                  </a:cubicBezTo>
                  <a:lnTo>
                    <a:pt x="2382" y="6235"/>
                  </a:lnTo>
                  <a:cubicBezTo>
                    <a:pt x="2647" y="6300"/>
                    <a:pt x="2916" y="6333"/>
                    <a:pt x="3186" y="6333"/>
                  </a:cubicBezTo>
                  <a:cubicBezTo>
                    <a:pt x="3512" y="6333"/>
                    <a:pt x="3837" y="6285"/>
                    <a:pt x="4156" y="6188"/>
                  </a:cubicBezTo>
                  <a:cubicBezTo>
                    <a:pt x="4240" y="6152"/>
                    <a:pt x="4287" y="6069"/>
                    <a:pt x="4251" y="5973"/>
                  </a:cubicBezTo>
                  <a:cubicBezTo>
                    <a:pt x="4233" y="5909"/>
                    <a:pt x="4172" y="5866"/>
                    <a:pt x="4107" y="5866"/>
                  </a:cubicBezTo>
                  <a:cubicBezTo>
                    <a:pt x="4088" y="5866"/>
                    <a:pt x="4068" y="5870"/>
                    <a:pt x="4049" y="5878"/>
                  </a:cubicBezTo>
                  <a:cubicBezTo>
                    <a:pt x="3772" y="5971"/>
                    <a:pt x="3484" y="6015"/>
                    <a:pt x="3198" y="6015"/>
                  </a:cubicBezTo>
                  <a:cubicBezTo>
                    <a:pt x="2931" y="6015"/>
                    <a:pt x="2664" y="5976"/>
                    <a:pt x="2406" y="5902"/>
                  </a:cubicBezTo>
                  <a:cubicBezTo>
                    <a:pt x="2391" y="5897"/>
                    <a:pt x="2376" y="5894"/>
                    <a:pt x="2361" y="5894"/>
                  </a:cubicBezTo>
                  <a:cubicBezTo>
                    <a:pt x="2339" y="5894"/>
                    <a:pt x="2315" y="5900"/>
                    <a:pt x="2287" y="5914"/>
                  </a:cubicBezTo>
                  <a:lnTo>
                    <a:pt x="941" y="6533"/>
                  </a:lnTo>
                  <a:lnTo>
                    <a:pt x="941" y="6533"/>
                  </a:lnTo>
                  <a:lnTo>
                    <a:pt x="1013" y="5021"/>
                  </a:lnTo>
                  <a:cubicBezTo>
                    <a:pt x="1013" y="4985"/>
                    <a:pt x="1001" y="4949"/>
                    <a:pt x="977" y="4902"/>
                  </a:cubicBezTo>
                  <a:cubicBezTo>
                    <a:pt x="203" y="3937"/>
                    <a:pt x="168" y="2604"/>
                    <a:pt x="846" y="1568"/>
                  </a:cubicBezTo>
                  <a:cubicBezTo>
                    <a:pt x="1393" y="759"/>
                    <a:pt x="2293" y="318"/>
                    <a:pt x="3208" y="318"/>
                  </a:cubicBezTo>
                  <a:cubicBezTo>
                    <a:pt x="3748" y="318"/>
                    <a:pt x="4294" y="472"/>
                    <a:pt x="4775" y="794"/>
                  </a:cubicBezTo>
                  <a:cubicBezTo>
                    <a:pt x="5430" y="1247"/>
                    <a:pt x="5883" y="1949"/>
                    <a:pt x="6002" y="2735"/>
                  </a:cubicBezTo>
                  <a:cubicBezTo>
                    <a:pt x="6013" y="2811"/>
                    <a:pt x="6083" y="2867"/>
                    <a:pt x="6168" y="2867"/>
                  </a:cubicBezTo>
                  <a:cubicBezTo>
                    <a:pt x="6176" y="2867"/>
                    <a:pt x="6184" y="2867"/>
                    <a:pt x="6192" y="2866"/>
                  </a:cubicBezTo>
                  <a:cubicBezTo>
                    <a:pt x="6275" y="2854"/>
                    <a:pt x="6335" y="2759"/>
                    <a:pt x="6323" y="2675"/>
                  </a:cubicBezTo>
                  <a:cubicBezTo>
                    <a:pt x="6264" y="2282"/>
                    <a:pt x="6133" y="1913"/>
                    <a:pt x="5954" y="1592"/>
                  </a:cubicBezTo>
                  <a:cubicBezTo>
                    <a:pt x="5990" y="1532"/>
                    <a:pt x="6025" y="1473"/>
                    <a:pt x="6073" y="1413"/>
                  </a:cubicBezTo>
                  <a:cubicBezTo>
                    <a:pt x="6133" y="1330"/>
                    <a:pt x="6192" y="1270"/>
                    <a:pt x="6252" y="1199"/>
                  </a:cubicBezTo>
                  <a:cubicBezTo>
                    <a:pt x="6395" y="1056"/>
                    <a:pt x="6561" y="901"/>
                    <a:pt x="6740" y="782"/>
                  </a:cubicBezTo>
                  <a:cubicBezTo>
                    <a:pt x="7121" y="520"/>
                    <a:pt x="7585" y="365"/>
                    <a:pt x="8050" y="318"/>
                  </a:cubicBezTo>
                  <a:cubicBezTo>
                    <a:pt x="8057" y="320"/>
                    <a:pt x="8065" y="322"/>
                    <a:pt x="8073" y="322"/>
                  </a:cubicBezTo>
                  <a:cubicBezTo>
                    <a:pt x="8137" y="322"/>
                    <a:pt x="8202" y="238"/>
                    <a:pt x="8180" y="163"/>
                  </a:cubicBezTo>
                  <a:cubicBezTo>
                    <a:pt x="8169" y="75"/>
                    <a:pt x="8107" y="7"/>
                    <a:pt x="8022" y="7"/>
                  </a:cubicBezTo>
                  <a:cubicBezTo>
                    <a:pt x="8016" y="7"/>
                    <a:pt x="8009" y="7"/>
                    <a:pt x="8002" y="8"/>
                  </a:cubicBezTo>
                  <a:cubicBezTo>
                    <a:pt x="7490" y="56"/>
                    <a:pt x="6978" y="234"/>
                    <a:pt x="6549" y="532"/>
                  </a:cubicBezTo>
                  <a:cubicBezTo>
                    <a:pt x="6359" y="663"/>
                    <a:pt x="6156" y="818"/>
                    <a:pt x="6002" y="996"/>
                  </a:cubicBezTo>
                  <a:cubicBezTo>
                    <a:pt x="5918" y="1068"/>
                    <a:pt x="5859" y="1139"/>
                    <a:pt x="5799" y="1211"/>
                  </a:cubicBezTo>
                  <a:cubicBezTo>
                    <a:pt x="5787" y="1247"/>
                    <a:pt x="5764" y="1258"/>
                    <a:pt x="5740" y="1294"/>
                  </a:cubicBezTo>
                  <a:cubicBezTo>
                    <a:pt x="5525" y="996"/>
                    <a:pt x="5252" y="735"/>
                    <a:pt x="4954" y="532"/>
                  </a:cubicBezTo>
                  <a:cubicBezTo>
                    <a:pt x="4414" y="174"/>
                    <a:pt x="3803" y="1"/>
                    <a:pt x="3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4015113" y="2540870"/>
              <a:ext cx="96212" cy="95832"/>
            </a:xfrm>
            <a:custGeom>
              <a:avLst/>
              <a:gdLst/>
              <a:ahLst/>
              <a:cxnLst/>
              <a:rect l="l" t="t" r="r" b="b"/>
              <a:pathLst>
                <a:path w="3037" h="3025" extrusionOk="0">
                  <a:moveTo>
                    <a:pt x="1418" y="346"/>
                  </a:moveTo>
                  <a:cubicBezTo>
                    <a:pt x="2013" y="346"/>
                    <a:pt x="2501" y="834"/>
                    <a:pt x="2501" y="1430"/>
                  </a:cubicBezTo>
                  <a:cubicBezTo>
                    <a:pt x="2501" y="1668"/>
                    <a:pt x="2430" y="1894"/>
                    <a:pt x="2299" y="2072"/>
                  </a:cubicBezTo>
                  <a:lnTo>
                    <a:pt x="1537" y="1310"/>
                  </a:lnTo>
                  <a:cubicBezTo>
                    <a:pt x="1507" y="1281"/>
                    <a:pt x="1462" y="1266"/>
                    <a:pt x="1418" y="1266"/>
                  </a:cubicBezTo>
                  <a:cubicBezTo>
                    <a:pt x="1373" y="1266"/>
                    <a:pt x="1328" y="1281"/>
                    <a:pt x="1298" y="1310"/>
                  </a:cubicBezTo>
                  <a:cubicBezTo>
                    <a:pt x="1239" y="1370"/>
                    <a:pt x="1239" y="1489"/>
                    <a:pt x="1298" y="1549"/>
                  </a:cubicBezTo>
                  <a:lnTo>
                    <a:pt x="2060" y="2311"/>
                  </a:lnTo>
                  <a:cubicBezTo>
                    <a:pt x="1870" y="2442"/>
                    <a:pt x="1656" y="2513"/>
                    <a:pt x="1418" y="2513"/>
                  </a:cubicBezTo>
                  <a:cubicBezTo>
                    <a:pt x="822" y="2513"/>
                    <a:pt x="334" y="2025"/>
                    <a:pt x="334" y="1430"/>
                  </a:cubicBezTo>
                  <a:cubicBezTo>
                    <a:pt x="334" y="834"/>
                    <a:pt x="822" y="346"/>
                    <a:pt x="1418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30"/>
                  </a:cubicBezTo>
                  <a:cubicBezTo>
                    <a:pt x="1" y="2215"/>
                    <a:pt x="644" y="2858"/>
                    <a:pt x="1429" y="2858"/>
                  </a:cubicBezTo>
                  <a:cubicBezTo>
                    <a:pt x="1763" y="2858"/>
                    <a:pt x="2072" y="2739"/>
                    <a:pt x="2310" y="2549"/>
                  </a:cubicBezTo>
                  <a:lnTo>
                    <a:pt x="2739" y="2977"/>
                  </a:lnTo>
                  <a:cubicBezTo>
                    <a:pt x="2775" y="3001"/>
                    <a:pt x="2811" y="3025"/>
                    <a:pt x="2858" y="3025"/>
                  </a:cubicBezTo>
                  <a:cubicBezTo>
                    <a:pt x="2906" y="3025"/>
                    <a:pt x="2953" y="3001"/>
                    <a:pt x="2977" y="2977"/>
                  </a:cubicBezTo>
                  <a:cubicBezTo>
                    <a:pt x="3037" y="2918"/>
                    <a:pt x="3037" y="2811"/>
                    <a:pt x="2977" y="2739"/>
                  </a:cubicBezTo>
                  <a:lnTo>
                    <a:pt x="2549" y="2311"/>
                  </a:lnTo>
                  <a:cubicBezTo>
                    <a:pt x="2739" y="2072"/>
                    <a:pt x="2858" y="1751"/>
                    <a:pt x="2858" y="1430"/>
                  </a:cubicBezTo>
                  <a:cubicBezTo>
                    <a:pt x="2858" y="644"/>
                    <a:pt x="2215" y="1"/>
                    <a:pt x="1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7"/>
            <p:cNvSpPr/>
            <p:nvPr/>
          </p:nvSpPr>
          <p:spPr>
            <a:xfrm>
              <a:off x="4186375" y="2539381"/>
              <a:ext cx="77331" cy="90541"/>
            </a:xfrm>
            <a:custGeom>
              <a:avLst/>
              <a:gdLst/>
              <a:ahLst/>
              <a:cxnLst/>
              <a:rect l="l" t="t" r="r" b="b"/>
              <a:pathLst>
                <a:path w="2441" h="2858" extrusionOk="0">
                  <a:moveTo>
                    <a:pt x="1203" y="607"/>
                  </a:moveTo>
                  <a:lnTo>
                    <a:pt x="1572" y="1524"/>
                  </a:lnTo>
                  <a:lnTo>
                    <a:pt x="834" y="1524"/>
                  </a:lnTo>
                  <a:lnTo>
                    <a:pt x="1203" y="607"/>
                  </a:lnTo>
                  <a:close/>
                  <a:moveTo>
                    <a:pt x="1215" y="0"/>
                  </a:moveTo>
                  <a:cubicBezTo>
                    <a:pt x="1155" y="0"/>
                    <a:pt x="1084" y="48"/>
                    <a:pt x="1072" y="107"/>
                  </a:cubicBezTo>
                  <a:lnTo>
                    <a:pt x="441" y="1619"/>
                  </a:lnTo>
                  <a:lnTo>
                    <a:pt x="24" y="2620"/>
                  </a:lnTo>
                  <a:cubicBezTo>
                    <a:pt x="0" y="2715"/>
                    <a:pt x="24" y="2798"/>
                    <a:pt x="119" y="2846"/>
                  </a:cubicBezTo>
                  <a:cubicBezTo>
                    <a:pt x="139" y="2851"/>
                    <a:pt x="159" y="2854"/>
                    <a:pt x="179" y="2854"/>
                  </a:cubicBezTo>
                  <a:cubicBezTo>
                    <a:pt x="245" y="2854"/>
                    <a:pt x="309" y="2823"/>
                    <a:pt x="345" y="2750"/>
                  </a:cubicBezTo>
                  <a:lnTo>
                    <a:pt x="714" y="1858"/>
                  </a:lnTo>
                  <a:lnTo>
                    <a:pt x="1750" y="1858"/>
                  </a:lnTo>
                  <a:lnTo>
                    <a:pt x="2131" y="2750"/>
                  </a:lnTo>
                  <a:cubicBezTo>
                    <a:pt x="2155" y="2810"/>
                    <a:pt x="2215" y="2858"/>
                    <a:pt x="2274" y="2858"/>
                  </a:cubicBezTo>
                  <a:cubicBezTo>
                    <a:pt x="2286" y="2858"/>
                    <a:pt x="2322" y="2858"/>
                    <a:pt x="2334" y="2846"/>
                  </a:cubicBezTo>
                  <a:cubicBezTo>
                    <a:pt x="2405" y="2798"/>
                    <a:pt x="2441" y="2715"/>
                    <a:pt x="2405" y="2620"/>
                  </a:cubicBezTo>
                  <a:lnTo>
                    <a:pt x="1988" y="1619"/>
                  </a:lnTo>
                  <a:lnTo>
                    <a:pt x="1369" y="107"/>
                  </a:lnTo>
                  <a:cubicBezTo>
                    <a:pt x="1334" y="48"/>
                    <a:pt x="1274" y="0"/>
                    <a:pt x="1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560;p25">
            <a:extLst>
              <a:ext uri="{FF2B5EF4-FFF2-40B4-BE49-F238E27FC236}">
                <a16:creationId xmlns:a16="http://schemas.microsoft.com/office/drawing/2014/main" id="{678F4A54-3F1F-1AC4-3B80-4C7389779FEC}"/>
              </a:ext>
            </a:extLst>
          </p:cNvPr>
          <p:cNvSpPr/>
          <p:nvPr/>
        </p:nvSpPr>
        <p:spPr>
          <a:xfrm>
            <a:off x="4095323" y="1879982"/>
            <a:ext cx="1311300" cy="278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561;p25">
            <a:extLst>
              <a:ext uri="{FF2B5EF4-FFF2-40B4-BE49-F238E27FC236}">
                <a16:creationId xmlns:a16="http://schemas.microsoft.com/office/drawing/2014/main" id="{2B428F9E-EF4B-D260-222A-57B64C1B7B55}"/>
              </a:ext>
            </a:extLst>
          </p:cNvPr>
          <p:cNvSpPr txBox="1"/>
          <p:nvPr/>
        </p:nvSpPr>
        <p:spPr>
          <a:xfrm>
            <a:off x="4929077" y="1869832"/>
            <a:ext cx="501900" cy="2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20%</a:t>
            </a:r>
            <a:endParaRPr sz="1200"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" name="Google Shape;566;p25">
            <a:extLst>
              <a:ext uri="{FF2B5EF4-FFF2-40B4-BE49-F238E27FC236}">
                <a16:creationId xmlns:a16="http://schemas.microsoft.com/office/drawing/2014/main" id="{E2703600-8CD6-4AA6-BD55-996DB724BE2B}"/>
              </a:ext>
            </a:extLst>
          </p:cNvPr>
          <p:cNvSpPr/>
          <p:nvPr/>
        </p:nvSpPr>
        <p:spPr>
          <a:xfrm>
            <a:off x="4095296" y="1882166"/>
            <a:ext cx="255900" cy="270866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556;p25">
            <a:extLst>
              <a:ext uri="{FF2B5EF4-FFF2-40B4-BE49-F238E27FC236}">
                <a16:creationId xmlns:a16="http://schemas.microsoft.com/office/drawing/2014/main" id="{92FFB430-94B7-5EA6-43E0-513EA674437B}"/>
              </a:ext>
            </a:extLst>
          </p:cNvPr>
          <p:cNvSpPr/>
          <p:nvPr/>
        </p:nvSpPr>
        <p:spPr>
          <a:xfrm>
            <a:off x="4104311" y="2682976"/>
            <a:ext cx="1311300" cy="278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557;p25">
            <a:extLst>
              <a:ext uri="{FF2B5EF4-FFF2-40B4-BE49-F238E27FC236}">
                <a16:creationId xmlns:a16="http://schemas.microsoft.com/office/drawing/2014/main" id="{838E80CA-AAF3-7C13-F6C3-C1DEC61DA5FF}"/>
              </a:ext>
            </a:extLst>
          </p:cNvPr>
          <p:cNvSpPr txBox="1"/>
          <p:nvPr/>
        </p:nvSpPr>
        <p:spPr>
          <a:xfrm>
            <a:off x="4974235" y="2672826"/>
            <a:ext cx="501900" cy="2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40%</a:t>
            </a:r>
            <a:endParaRPr sz="1200"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" name="Google Shape;564;p25">
            <a:extLst>
              <a:ext uri="{FF2B5EF4-FFF2-40B4-BE49-F238E27FC236}">
                <a16:creationId xmlns:a16="http://schemas.microsoft.com/office/drawing/2014/main" id="{5D801A82-429E-30BE-0AEF-DA03D15327A3}"/>
              </a:ext>
            </a:extLst>
          </p:cNvPr>
          <p:cNvSpPr/>
          <p:nvPr/>
        </p:nvSpPr>
        <p:spPr>
          <a:xfrm>
            <a:off x="4104311" y="2685160"/>
            <a:ext cx="497632" cy="270866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558;p25">
            <a:extLst>
              <a:ext uri="{FF2B5EF4-FFF2-40B4-BE49-F238E27FC236}">
                <a16:creationId xmlns:a16="http://schemas.microsoft.com/office/drawing/2014/main" id="{12C8BE35-F076-CE98-7A03-E7F75C528C76}"/>
              </a:ext>
            </a:extLst>
          </p:cNvPr>
          <p:cNvSpPr/>
          <p:nvPr/>
        </p:nvSpPr>
        <p:spPr>
          <a:xfrm>
            <a:off x="4139605" y="3435331"/>
            <a:ext cx="1311300" cy="278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559;p25">
            <a:extLst>
              <a:ext uri="{FF2B5EF4-FFF2-40B4-BE49-F238E27FC236}">
                <a16:creationId xmlns:a16="http://schemas.microsoft.com/office/drawing/2014/main" id="{04A673E3-7F43-8C87-497D-A81228959340}"/>
              </a:ext>
            </a:extLst>
          </p:cNvPr>
          <p:cNvSpPr txBox="1"/>
          <p:nvPr/>
        </p:nvSpPr>
        <p:spPr>
          <a:xfrm>
            <a:off x="4995062" y="3425181"/>
            <a:ext cx="501900" cy="2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60%</a:t>
            </a:r>
            <a:endParaRPr sz="1200"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" name="Google Shape;565;p25">
            <a:extLst>
              <a:ext uri="{FF2B5EF4-FFF2-40B4-BE49-F238E27FC236}">
                <a16:creationId xmlns:a16="http://schemas.microsoft.com/office/drawing/2014/main" id="{0F01ED8F-BF2A-4B06-A273-576615596903}"/>
              </a:ext>
            </a:extLst>
          </p:cNvPr>
          <p:cNvSpPr/>
          <p:nvPr/>
        </p:nvSpPr>
        <p:spPr>
          <a:xfrm>
            <a:off x="4089065" y="3437515"/>
            <a:ext cx="753532" cy="270866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562;p25">
            <a:extLst>
              <a:ext uri="{FF2B5EF4-FFF2-40B4-BE49-F238E27FC236}">
                <a16:creationId xmlns:a16="http://schemas.microsoft.com/office/drawing/2014/main" id="{F45A3B9B-61C9-4771-C385-299853EAA04C}"/>
              </a:ext>
            </a:extLst>
          </p:cNvPr>
          <p:cNvSpPr/>
          <p:nvPr/>
        </p:nvSpPr>
        <p:spPr>
          <a:xfrm>
            <a:off x="4094445" y="4223856"/>
            <a:ext cx="1311300" cy="278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563;p25">
            <a:extLst>
              <a:ext uri="{FF2B5EF4-FFF2-40B4-BE49-F238E27FC236}">
                <a16:creationId xmlns:a16="http://schemas.microsoft.com/office/drawing/2014/main" id="{E7EFEC48-0E6C-605B-3958-CC46638F436B}"/>
              </a:ext>
            </a:extLst>
          </p:cNvPr>
          <p:cNvSpPr txBox="1"/>
          <p:nvPr/>
        </p:nvSpPr>
        <p:spPr>
          <a:xfrm>
            <a:off x="5000542" y="4213706"/>
            <a:ext cx="501900" cy="2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80%</a:t>
            </a:r>
            <a:endParaRPr sz="1200"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5" name="Google Shape;567;p25">
            <a:extLst>
              <a:ext uri="{FF2B5EF4-FFF2-40B4-BE49-F238E27FC236}">
                <a16:creationId xmlns:a16="http://schemas.microsoft.com/office/drawing/2014/main" id="{2F310465-9D7C-AAC9-FD4A-DA7806D857EC}"/>
              </a:ext>
            </a:extLst>
          </p:cNvPr>
          <p:cNvSpPr/>
          <p:nvPr/>
        </p:nvSpPr>
        <p:spPr>
          <a:xfrm>
            <a:off x="4087207" y="4218806"/>
            <a:ext cx="922923" cy="270866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34"/>
          <p:cNvSpPr/>
          <p:nvPr/>
        </p:nvSpPr>
        <p:spPr>
          <a:xfrm>
            <a:off x="2346428" y="1773056"/>
            <a:ext cx="498600" cy="498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2200" dirty="0">
              <a:solidFill>
                <a:schemeClr val="dk1"/>
              </a:solidFill>
              <a:latin typeface="Quantico"/>
              <a:ea typeface="Quantico"/>
              <a:cs typeface="Quantico"/>
            </a:endParaRPr>
          </a:p>
        </p:txBody>
      </p:sp>
      <p:sp>
        <p:nvSpPr>
          <p:cNvPr id="939" name="Google Shape;939;p34"/>
          <p:cNvSpPr/>
          <p:nvPr/>
        </p:nvSpPr>
        <p:spPr>
          <a:xfrm>
            <a:off x="6269694" y="1773056"/>
            <a:ext cx="498600" cy="498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2200" dirty="0">
              <a:solidFill>
                <a:schemeClr val="dk1"/>
              </a:solidFill>
              <a:latin typeface="Quantico"/>
              <a:ea typeface="Quantico"/>
              <a:cs typeface="Quantico"/>
            </a:endParaRPr>
          </a:p>
        </p:txBody>
      </p:sp>
      <p:sp>
        <p:nvSpPr>
          <p:cNvPr id="941" name="Google Shape;941;p34"/>
          <p:cNvSpPr/>
          <p:nvPr/>
        </p:nvSpPr>
        <p:spPr>
          <a:xfrm>
            <a:off x="4308076" y="1773056"/>
            <a:ext cx="498600" cy="498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2200" dirty="0">
              <a:solidFill>
                <a:schemeClr val="dk1"/>
              </a:solidFill>
              <a:latin typeface="Quantico"/>
              <a:ea typeface="Quantico"/>
              <a:cs typeface="Quantico"/>
            </a:endParaRPr>
          </a:p>
        </p:txBody>
      </p:sp>
      <p:grpSp>
        <p:nvGrpSpPr>
          <p:cNvPr id="942" name="Google Shape;942;p34"/>
          <p:cNvGrpSpPr/>
          <p:nvPr/>
        </p:nvGrpSpPr>
        <p:grpSpPr>
          <a:xfrm>
            <a:off x="1683041" y="3302007"/>
            <a:ext cx="1825399" cy="1085692"/>
            <a:chOff x="5772125" y="1552576"/>
            <a:chExt cx="2658605" cy="1085692"/>
          </a:xfrm>
        </p:grpSpPr>
        <p:sp>
          <p:nvSpPr>
            <p:cNvPr id="943" name="Google Shape;943;p34"/>
            <p:cNvSpPr txBox="1"/>
            <p:nvPr/>
          </p:nvSpPr>
          <p:spPr>
            <a:xfrm>
              <a:off x="5772131" y="1552576"/>
              <a:ext cx="26585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algn="ctr"/>
              <a:r>
                <a:rPr lang="en" sz="1800" dirty="0" err="1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Escolha</a:t>
              </a:r>
              <a:r>
                <a:rPr lang="en" sz="18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 de IDE</a:t>
              </a:r>
              <a:endParaRPr sz="1800" dirty="0" err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944" name="Google Shape;944;p34"/>
            <p:cNvSpPr txBox="1"/>
            <p:nvPr/>
          </p:nvSpPr>
          <p:spPr>
            <a:xfrm>
              <a:off x="5772125" y="1937651"/>
              <a:ext cx="2658601" cy="7006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en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Pensar </a:t>
              </a:r>
              <a:r>
                <a:rPr lang="en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em</a:t>
              </a:r>
              <a:r>
                <a:rPr lang="en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 qual IDE é </a:t>
              </a:r>
              <a:r>
                <a:rPr lang="en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mais</a:t>
              </a:r>
              <a:r>
                <a:rPr lang="en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 </a:t>
              </a:r>
              <a:r>
                <a:rPr lang="en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eficiente</a:t>
              </a:r>
              <a:r>
                <a:rPr lang="en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 para </a:t>
              </a:r>
              <a:r>
                <a:rPr lang="en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uso</a:t>
              </a:r>
              <a:r>
                <a:rPr lang="en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.</a:t>
              </a:r>
            </a:p>
          </p:txBody>
        </p:sp>
      </p:grpSp>
      <p:grpSp>
        <p:nvGrpSpPr>
          <p:cNvPr id="945" name="Google Shape;945;p34"/>
          <p:cNvGrpSpPr/>
          <p:nvPr/>
        </p:nvGrpSpPr>
        <p:grpSpPr>
          <a:xfrm>
            <a:off x="5606307" y="3302007"/>
            <a:ext cx="1825400" cy="1266547"/>
            <a:chOff x="5772125" y="1552576"/>
            <a:chExt cx="2658607" cy="1266547"/>
          </a:xfrm>
        </p:grpSpPr>
        <p:sp>
          <p:nvSpPr>
            <p:cNvPr id="946" name="Google Shape;946;p34"/>
            <p:cNvSpPr txBox="1"/>
            <p:nvPr/>
          </p:nvSpPr>
          <p:spPr>
            <a:xfrm>
              <a:off x="5772132" y="1552576"/>
              <a:ext cx="2658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 err="1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Preparação</a:t>
              </a:r>
              <a:endParaRPr lang="pt-BR" sz="1800" dirty="0" err="1">
                <a:solidFill>
                  <a:schemeClr val="dk1"/>
                </a:solidFill>
                <a:latin typeface="Quantico"/>
                <a:ea typeface="Quantico"/>
                <a:cs typeface="Quantico"/>
              </a:endParaRPr>
            </a:p>
          </p:txBody>
        </p:sp>
        <p:sp>
          <p:nvSpPr>
            <p:cNvPr id="947" name="Google Shape;947;p34"/>
            <p:cNvSpPr txBox="1"/>
            <p:nvPr/>
          </p:nvSpPr>
          <p:spPr>
            <a:xfrm>
              <a:off x="5772125" y="1937651"/>
              <a:ext cx="2658600" cy="8814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en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Extensões</a:t>
              </a:r>
              <a:r>
                <a:rPr lang="en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, </a:t>
              </a:r>
              <a:r>
                <a:rPr lang="en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configurações</a:t>
              </a:r>
              <a:r>
                <a:rPr lang="en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, </a:t>
              </a:r>
              <a:r>
                <a:rPr lang="en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compiladores</a:t>
              </a:r>
              <a:r>
                <a:rPr lang="en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, etc...</a:t>
              </a:r>
            </a:p>
          </p:txBody>
        </p:sp>
      </p:grpSp>
      <p:grpSp>
        <p:nvGrpSpPr>
          <p:cNvPr id="948" name="Google Shape;948;p34"/>
          <p:cNvGrpSpPr/>
          <p:nvPr/>
        </p:nvGrpSpPr>
        <p:grpSpPr>
          <a:xfrm>
            <a:off x="3644676" y="3302007"/>
            <a:ext cx="1825400" cy="1071224"/>
            <a:chOff x="5772125" y="1552576"/>
            <a:chExt cx="2658607" cy="1071224"/>
          </a:xfrm>
        </p:grpSpPr>
        <p:sp>
          <p:nvSpPr>
            <p:cNvPr id="949" name="Google Shape;949;p34"/>
            <p:cNvSpPr txBox="1"/>
            <p:nvPr/>
          </p:nvSpPr>
          <p:spPr>
            <a:xfrm>
              <a:off x="5772132" y="1552576"/>
              <a:ext cx="2658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algn="ctr"/>
              <a:r>
                <a:rPr lang="en" sz="1800" err="1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Tipos</a:t>
              </a:r>
              <a:r>
                <a:rPr lang="en" sz="18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 de IDE</a:t>
              </a:r>
              <a:endParaRPr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950" name="Google Shape;950;p34"/>
            <p:cNvSpPr txBox="1"/>
            <p:nvPr/>
          </p:nvSpPr>
          <p:spPr>
            <a:xfrm>
              <a:off x="5772125" y="1937651"/>
              <a:ext cx="2658600" cy="6861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en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Existem</a:t>
              </a:r>
              <a:r>
                <a:rPr lang="en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 </a:t>
              </a:r>
              <a:r>
                <a:rPr lang="en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diferentes</a:t>
              </a:r>
              <a:r>
                <a:rPr lang="en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 </a:t>
              </a:r>
              <a:r>
                <a:rPr lang="en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tipos</a:t>
              </a:r>
              <a:r>
                <a:rPr lang="en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 de IDE's.</a:t>
              </a:r>
            </a:p>
          </p:txBody>
        </p:sp>
      </p:grpSp>
      <p:cxnSp>
        <p:nvCxnSpPr>
          <p:cNvPr id="954" name="Google Shape;954;p34"/>
          <p:cNvCxnSpPr>
            <a:cxnSpLocks/>
          </p:cNvCxnSpPr>
          <p:nvPr/>
        </p:nvCxnSpPr>
        <p:spPr>
          <a:xfrm>
            <a:off x="2595743" y="2271507"/>
            <a:ext cx="0" cy="1030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5" name="Google Shape;955;p34"/>
          <p:cNvCxnSpPr>
            <a:cxnSpLocks/>
          </p:cNvCxnSpPr>
          <p:nvPr/>
        </p:nvCxnSpPr>
        <p:spPr>
          <a:xfrm>
            <a:off x="4557376" y="2271656"/>
            <a:ext cx="3" cy="103035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6" name="Google Shape;956;p34"/>
          <p:cNvCxnSpPr>
            <a:cxnSpLocks/>
          </p:cNvCxnSpPr>
          <p:nvPr/>
        </p:nvCxnSpPr>
        <p:spPr>
          <a:xfrm>
            <a:off x="6518994" y="2271656"/>
            <a:ext cx="16" cy="103035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8" name="Google Shape;958;p34"/>
          <p:cNvCxnSpPr>
            <a:cxnSpLocks/>
          </p:cNvCxnSpPr>
          <p:nvPr/>
        </p:nvCxnSpPr>
        <p:spPr>
          <a:xfrm>
            <a:off x="2845028" y="2022356"/>
            <a:ext cx="146304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59" name="Google Shape;959;p34"/>
          <p:cNvCxnSpPr>
            <a:cxnSpLocks/>
          </p:cNvCxnSpPr>
          <p:nvPr/>
        </p:nvCxnSpPr>
        <p:spPr>
          <a:xfrm>
            <a:off x="4806676" y="2022356"/>
            <a:ext cx="146301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968" name="Google Shape;968;p34"/>
          <p:cNvGrpSpPr/>
          <p:nvPr/>
        </p:nvGrpSpPr>
        <p:grpSpPr>
          <a:xfrm>
            <a:off x="6353994" y="1263058"/>
            <a:ext cx="330001" cy="404810"/>
            <a:chOff x="6379953" y="2032670"/>
            <a:chExt cx="403720" cy="495241"/>
          </a:xfrm>
        </p:grpSpPr>
        <p:sp>
          <p:nvSpPr>
            <p:cNvPr id="969" name="Google Shape;969;p34"/>
            <p:cNvSpPr/>
            <p:nvPr/>
          </p:nvSpPr>
          <p:spPr>
            <a:xfrm>
              <a:off x="6379953" y="2032670"/>
              <a:ext cx="403720" cy="495241"/>
            </a:xfrm>
            <a:custGeom>
              <a:avLst/>
              <a:gdLst/>
              <a:ahLst/>
              <a:cxnLst/>
              <a:rect l="l" t="t" r="r" b="b"/>
              <a:pathLst>
                <a:path w="13366" h="16396" extrusionOk="0">
                  <a:moveTo>
                    <a:pt x="6683" y="2403"/>
                  </a:moveTo>
                  <a:cubicBezTo>
                    <a:pt x="8102" y="2403"/>
                    <a:pt x="9257" y="3557"/>
                    <a:pt x="9257" y="4976"/>
                  </a:cubicBezTo>
                  <a:lnTo>
                    <a:pt x="9257" y="6369"/>
                  </a:lnTo>
                  <a:lnTo>
                    <a:pt x="4109" y="6369"/>
                  </a:lnTo>
                  <a:lnTo>
                    <a:pt x="4109" y="4976"/>
                  </a:lnTo>
                  <a:lnTo>
                    <a:pt x="4110" y="4976"/>
                  </a:lnTo>
                  <a:cubicBezTo>
                    <a:pt x="4110" y="3557"/>
                    <a:pt x="5264" y="2403"/>
                    <a:pt x="6683" y="2403"/>
                  </a:cubicBezTo>
                  <a:close/>
                  <a:moveTo>
                    <a:pt x="11715" y="6850"/>
                  </a:moveTo>
                  <a:cubicBezTo>
                    <a:pt x="12361" y="6850"/>
                    <a:pt x="12886" y="7376"/>
                    <a:pt x="12886" y="8022"/>
                  </a:cubicBezTo>
                  <a:lnTo>
                    <a:pt x="12886" y="14744"/>
                  </a:lnTo>
                  <a:cubicBezTo>
                    <a:pt x="12886" y="15391"/>
                    <a:pt x="12360" y="15915"/>
                    <a:pt x="11715" y="15915"/>
                  </a:cubicBezTo>
                  <a:lnTo>
                    <a:pt x="1653" y="15915"/>
                  </a:lnTo>
                  <a:cubicBezTo>
                    <a:pt x="1007" y="15915"/>
                    <a:pt x="481" y="15389"/>
                    <a:pt x="481" y="14744"/>
                  </a:cubicBezTo>
                  <a:lnTo>
                    <a:pt x="481" y="8022"/>
                  </a:lnTo>
                  <a:cubicBezTo>
                    <a:pt x="481" y="7375"/>
                    <a:pt x="1008" y="6850"/>
                    <a:pt x="1653" y="6850"/>
                  </a:cubicBezTo>
                  <a:close/>
                  <a:moveTo>
                    <a:pt x="6683" y="1"/>
                  </a:moveTo>
                  <a:cubicBezTo>
                    <a:pt x="3940" y="1"/>
                    <a:pt x="1708" y="2233"/>
                    <a:pt x="1708" y="4976"/>
                  </a:cubicBezTo>
                  <a:lnTo>
                    <a:pt x="1708" y="6369"/>
                  </a:lnTo>
                  <a:lnTo>
                    <a:pt x="1652" y="6369"/>
                  </a:lnTo>
                  <a:cubicBezTo>
                    <a:pt x="742" y="6369"/>
                    <a:pt x="1" y="7111"/>
                    <a:pt x="1" y="8022"/>
                  </a:cubicBezTo>
                  <a:lnTo>
                    <a:pt x="1" y="14744"/>
                  </a:lnTo>
                  <a:cubicBezTo>
                    <a:pt x="1" y="15654"/>
                    <a:pt x="742" y="16396"/>
                    <a:pt x="1652" y="16396"/>
                  </a:cubicBezTo>
                  <a:lnTo>
                    <a:pt x="11713" y="16396"/>
                  </a:lnTo>
                  <a:cubicBezTo>
                    <a:pt x="12623" y="16396"/>
                    <a:pt x="13365" y="15654"/>
                    <a:pt x="13365" y="14744"/>
                  </a:cubicBezTo>
                  <a:lnTo>
                    <a:pt x="13365" y="8022"/>
                  </a:lnTo>
                  <a:cubicBezTo>
                    <a:pt x="13366" y="7111"/>
                    <a:pt x="12624" y="6369"/>
                    <a:pt x="11715" y="6369"/>
                  </a:cubicBezTo>
                  <a:lnTo>
                    <a:pt x="11659" y="6369"/>
                  </a:lnTo>
                  <a:lnTo>
                    <a:pt x="11659" y="4976"/>
                  </a:lnTo>
                  <a:cubicBezTo>
                    <a:pt x="11659" y="4105"/>
                    <a:pt x="11430" y="3249"/>
                    <a:pt x="10996" y="2497"/>
                  </a:cubicBezTo>
                  <a:cubicBezTo>
                    <a:pt x="10951" y="2420"/>
                    <a:pt x="10871" y="2377"/>
                    <a:pt x="10788" y="2377"/>
                  </a:cubicBezTo>
                  <a:cubicBezTo>
                    <a:pt x="10747" y="2377"/>
                    <a:pt x="10706" y="2387"/>
                    <a:pt x="10668" y="2409"/>
                  </a:cubicBezTo>
                  <a:cubicBezTo>
                    <a:pt x="10553" y="2476"/>
                    <a:pt x="10514" y="2622"/>
                    <a:pt x="10580" y="2737"/>
                  </a:cubicBezTo>
                  <a:cubicBezTo>
                    <a:pt x="10972" y="3416"/>
                    <a:pt x="11178" y="4190"/>
                    <a:pt x="11178" y="4976"/>
                  </a:cubicBezTo>
                  <a:lnTo>
                    <a:pt x="11178" y="6369"/>
                  </a:lnTo>
                  <a:lnTo>
                    <a:pt x="9738" y="6369"/>
                  </a:lnTo>
                  <a:lnTo>
                    <a:pt x="9738" y="4976"/>
                  </a:lnTo>
                  <a:cubicBezTo>
                    <a:pt x="9738" y="3293"/>
                    <a:pt x="8367" y="1922"/>
                    <a:pt x="6683" y="1922"/>
                  </a:cubicBezTo>
                  <a:cubicBezTo>
                    <a:pt x="5000" y="1922"/>
                    <a:pt x="3629" y="3293"/>
                    <a:pt x="3629" y="4976"/>
                  </a:cubicBezTo>
                  <a:lnTo>
                    <a:pt x="3629" y="6369"/>
                  </a:lnTo>
                  <a:lnTo>
                    <a:pt x="2188" y="6369"/>
                  </a:lnTo>
                  <a:lnTo>
                    <a:pt x="2188" y="4976"/>
                  </a:lnTo>
                  <a:cubicBezTo>
                    <a:pt x="2188" y="2497"/>
                    <a:pt x="4204" y="480"/>
                    <a:pt x="6683" y="480"/>
                  </a:cubicBezTo>
                  <a:cubicBezTo>
                    <a:pt x="7928" y="480"/>
                    <a:pt x="9085" y="979"/>
                    <a:pt x="9945" y="1885"/>
                  </a:cubicBezTo>
                  <a:cubicBezTo>
                    <a:pt x="9992" y="1934"/>
                    <a:pt x="10055" y="1959"/>
                    <a:pt x="10119" y="1959"/>
                  </a:cubicBezTo>
                  <a:cubicBezTo>
                    <a:pt x="10178" y="1959"/>
                    <a:pt x="10238" y="1937"/>
                    <a:pt x="10284" y="1893"/>
                  </a:cubicBezTo>
                  <a:cubicBezTo>
                    <a:pt x="10380" y="1802"/>
                    <a:pt x="10384" y="1650"/>
                    <a:pt x="10293" y="1554"/>
                  </a:cubicBezTo>
                  <a:cubicBezTo>
                    <a:pt x="9343" y="553"/>
                    <a:pt x="8061" y="1"/>
                    <a:pt x="66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4"/>
            <p:cNvSpPr/>
            <p:nvPr/>
          </p:nvSpPr>
          <p:spPr>
            <a:xfrm>
              <a:off x="6426892" y="2317685"/>
              <a:ext cx="309903" cy="136104"/>
            </a:xfrm>
            <a:custGeom>
              <a:avLst/>
              <a:gdLst/>
              <a:ahLst/>
              <a:cxnLst/>
              <a:rect l="l" t="t" r="r" b="b"/>
              <a:pathLst>
                <a:path w="10260" h="4506" extrusionOk="0">
                  <a:moveTo>
                    <a:pt x="949" y="0"/>
                  </a:moveTo>
                  <a:cubicBezTo>
                    <a:pt x="426" y="0"/>
                    <a:pt x="1" y="425"/>
                    <a:pt x="1" y="947"/>
                  </a:cubicBezTo>
                  <a:lnTo>
                    <a:pt x="1" y="3559"/>
                  </a:lnTo>
                  <a:cubicBezTo>
                    <a:pt x="1" y="4081"/>
                    <a:pt x="426" y="4505"/>
                    <a:pt x="949" y="4505"/>
                  </a:cubicBezTo>
                  <a:lnTo>
                    <a:pt x="9311" y="4505"/>
                  </a:lnTo>
                  <a:cubicBezTo>
                    <a:pt x="9834" y="4505"/>
                    <a:pt x="10259" y="4079"/>
                    <a:pt x="10259" y="3559"/>
                  </a:cubicBezTo>
                  <a:lnTo>
                    <a:pt x="10259" y="947"/>
                  </a:lnTo>
                  <a:cubicBezTo>
                    <a:pt x="10258" y="425"/>
                    <a:pt x="9834" y="0"/>
                    <a:pt x="9311" y="0"/>
                  </a:cubicBezTo>
                  <a:lnTo>
                    <a:pt x="2233" y="0"/>
                  </a:lnTo>
                  <a:cubicBezTo>
                    <a:pt x="2100" y="0"/>
                    <a:pt x="1992" y="108"/>
                    <a:pt x="1992" y="241"/>
                  </a:cubicBezTo>
                  <a:cubicBezTo>
                    <a:pt x="1992" y="374"/>
                    <a:pt x="2100" y="482"/>
                    <a:pt x="2233" y="482"/>
                  </a:cubicBezTo>
                  <a:lnTo>
                    <a:pt x="9311" y="482"/>
                  </a:lnTo>
                  <a:cubicBezTo>
                    <a:pt x="9569" y="482"/>
                    <a:pt x="9778" y="691"/>
                    <a:pt x="9778" y="948"/>
                  </a:cubicBezTo>
                  <a:lnTo>
                    <a:pt x="9778" y="3560"/>
                  </a:lnTo>
                  <a:cubicBezTo>
                    <a:pt x="9778" y="3817"/>
                    <a:pt x="9569" y="4026"/>
                    <a:pt x="9311" y="4026"/>
                  </a:cubicBezTo>
                  <a:lnTo>
                    <a:pt x="949" y="4026"/>
                  </a:lnTo>
                  <a:cubicBezTo>
                    <a:pt x="691" y="4026"/>
                    <a:pt x="482" y="3817"/>
                    <a:pt x="482" y="3560"/>
                  </a:cubicBezTo>
                  <a:lnTo>
                    <a:pt x="482" y="948"/>
                  </a:lnTo>
                  <a:cubicBezTo>
                    <a:pt x="482" y="691"/>
                    <a:pt x="691" y="482"/>
                    <a:pt x="949" y="482"/>
                  </a:cubicBezTo>
                  <a:lnTo>
                    <a:pt x="1112" y="482"/>
                  </a:lnTo>
                  <a:cubicBezTo>
                    <a:pt x="1246" y="482"/>
                    <a:pt x="1353" y="374"/>
                    <a:pt x="1353" y="241"/>
                  </a:cubicBezTo>
                  <a:cubicBezTo>
                    <a:pt x="1353" y="108"/>
                    <a:pt x="1246" y="0"/>
                    <a:pt x="11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4"/>
            <p:cNvSpPr/>
            <p:nvPr/>
          </p:nvSpPr>
          <p:spPr>
            <a:xfrm>
              <a:off x="6521161" y="2355290"/>
              <a:ext cx="56785" cy="60923"/>
            </a:xfrm>
            <a:custGeom>
              <a:avLst/>
              <a:gdLst/>
              <a:ahLst/>
              <a:cxnLst/>
              <a:rect l="l" t="t" r="r" b="b"/>
              <a:pathLst>
                <a:path w="1880" h="2017" extrusionOk="0">
                  <a:moveTo>
                    <a:pt x="942" y="1"/>
                  </a:moveTo>
                  <a:cubicBezTo>
                    <a:pt x="808" y="1"/>
                    <a:pt x="701" y="108"/>
                    <a:pt x="701" y="242"/>
                  </a:cubicBezTo>
                  <a:lnTo>
                    <a:pt x="701" y="593"/>
                  </a:lnTo>
                  <a:lnTo>
                    <a:pt x="398" y="418"/>
                  </a:lnTo>
                  <a:cubicBezTo>
                    <a:pt x="359" y="396"/>
                    <a:pt x="318" y="385"/>
                    <a:pt x="277" y="385"/>
                  </a:cubicBezTo>
                  <a:cubicBezTo>
                    <a:pt x="194" y="385"/>
                    <a:pt x="114" y="428"/>
                    <a:pt x="70" y="506"/>
                  </a:cubicBezTo>
                  <a:cubicBezTo>
                    <a:pt x="3" y="621"/>
                    <a:pt x="42" y="767"/>
                    <a:pt x="158" y="834"/>
                  </a:cubicBezTo>
                  <a:lnTo>
                    <a:pt x="461" y="1009"/>
                  </a:lnTo>
                  <a:lnTo>
                    <a:pt x="158" y="1184"/>
                  </a:lnTo>
                  <a:cubicBezTo>
                    <a:pt x="40" y="1250"/>
                    <a:pt x="0" y="1397"/>
                    <a:pt x="67" y="1512"/>
                  </a:cubicBezTo>
                  <a:cubicBezTo>
                    <a:pt x="112" y="1589"/>
                    <a:pt x="193" y="1633"/>
                    <a:pt x="276" y="1633"/>
                  </a:cubicBezTo>
                  <a:cubicBezTo>
                    <a:pt x="317" y="1633"/>
                    <a:pt x="358" y="1623"/>
                    <a:pt x="396" y="1601"/>
                  </a:cubicBezTo>
                  <a:lnTo>
                    <a:pt x="700" y="1425"/>
                  </a:lnTo>
                  <a:lnTo>
                    <a:pt x="700" y="1776"/>
                  </a:lnTo>
                  <a:cubicBezTo>
                    <a:pt x="700" y="1909"/>
                    <a:pt x="807" y="2017"/>
                    <a:pt x="941" y="2017"/>
                  </a:cubicBezTo>
                  <a:cubicBezTo>
                    <a:pt x="1074" y="2017"/>
                    <a:pt x="1181" y="1909"/>
                    <a:pt x="1181" y="1776"/>
                  </a:cubicBezTo>
                  <a:lnTo>
                    <a:pt x="1181" y="1425"/>
                  </a:lnTo>
                  <a:lnTo>
                    <a:pt x="1485" y="1601"/>
                  </a:lnTo>
                  <a:cubicBezTo>
                    <a:pt x="1522" y="1623"/>
                    <a:pt x="1564" y="1633"/>
                    <a:pt x="1604" y="1633"/>
                  </a:cubicBezTo>
                  <a:cubicBezTo>
                    <a:pt x="1688" y="1633"/>
                    <a:pt x="1768" y="1589"/>
                    <a:pt x="1813" y="1512"/>
                  </a:cubicBezTo>
                  <a:cubicBezTo>
                    <a:pt x="1880" y="1397"/>
                    <a:pt x="1840" y="1251"/>
                    <a:pt x="1725" y="1184"/>
                  </a:cubicBezTo>
                  <a:lnTo>
                    <a:pt x="1422" y="1009"/>
                  </a:lnTo>
                  <a:lnTo>
                    <a:pt x="1725" y="834"/>
                  </a:lnTo>
                  <a:cubicBezTo>
                    <a:pt x="1840" y="767"/>
                    <a:pt x="1879" y="620"/>
                    <a:pt x="1813" y="506"/>
                  </a:cubicBezTo>
                  <a:cubicBezTo>
                    <a:pt x="1769" y="428"/>
                    <a:pt x="1688" y="386"/>
                    <a:pt x="1605" y="386"/>
                  </a:cubicBezTo>
                  <a:cubicBezTo>
                    <a:pt x="1564" y="386"/>
                    <a:pt x="1523" y="396"/>
                    <a:pt x="1486" y="418"/>
                  </a:cubicBezTo>
                  <a:lnTo>
                    <a:pt x="1182" y="593"/>
                  </a:lnTo>
                  <a:lnTo>
                    <a:pt x="1182" y="242"/>
                  </a:lnTo>
                  <a:cubicBezTo>
                    <a:pt x="1182" y="108"/>
                    <a:pt x="1075" y="1"/>
                    <a:pt x="9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4"/>
            <p:cNvSpPr/>
            <p:nvPr/>
          </p:nvSpPr>
          <p:spPr>
            <a:xfrm>
              <a:off x="6456493" y="2355260"/>
              <a:ext cx="56785" cy="60923"/>
            </a:xfrm>
            <a:custGeom>
              <a:avLst/>
              <a:gdLst/>
              <a:ahLst/>
              <a:cxnLst/>
              <a:rect l="l" t="t" r="r" b="b"/>
              <a:pathLst>
                <a:path w="1880" h="2017" extrusionOk="0">
                  <a:moveTo>
                    <a:pt x="942" y="1"/>
                  </a:moveTo>
                  <a:cubicBezTo>
                    <a:pt x="808" y="1"/>
                    <a:pt x="701" y="108"/>
                    <a:pt x="701" y="242"/>
                  </a:cubicBezTo>
                  <a:lnTo>
                    <a:pt x="701" y="593"/>
                  </a:lnTo>
                  <a:lnTo>
                    <a:pt x="398" y="417"/>
                  </a:lnTo>
                  <a:cubicBezTo>
                    <a:pt x="359" y="396"/>
                    <a:pt x="317" y="385"/>
                    <a:pt x="276" y="385"/>
                  </a:cubicBezTo>
                  <a:cubicBezTo>
                    <a:pt x="192" y="385"/>
                    <a:pt x="112" y="428"/>
                    <a:pt x="67" y="506"/>
                  </a:cubicBezTo>
                  <a:cubicBezTo>
                    <a:pt x="0" y="621"/>
                    <a:pt x="40" y="767"/>
                    <a:pt x="156" y="834"/>
                  </a:cubicBezTo>
                  <a:lnTo>
                    <a:pt x="459" y="1009"/>
                  </a:lnTo>
                  <a:lnTo>
                    <a:pt x="156" y="1184"/>
                  </a:lnTo>
                  <a:cubicBezTo>
                    <a:pt x="40" y="1251"/>
                    <a:pt x="2" y="1398"/>
                    <a:pt x="67" y="1512"/>
                  </a:cubicBezTo>
                  <a:cubicBezTo>
                    <a:pt x="112" y="1589"/>
                    <a:pt x="193" y="1633"/>
                    <a:pt x="276" y="1633"/>
                  </a:cubicBezTo>
                  <a:cubicBezTo>
                    <a:pt x="317" y="1633"/>
                    <a:pt x="358" y="1622"/>
                    <a:pt x="397" y="1600"/>
                  </a:cubicBezTo>
                  <a:lnTo>
                    <a:pt x="700" y="1425"/>
                  </a:lnTo>
                  <a:lnTo>
                    <a:pt x="700" y="1776"/>
                  </a:lnTo>
                  <a:cubicBezTo>
                    <a:pt x="700" y="1909"/>
                    <a:pt x="807" y="2017"/>
                    <a:pt x="941" y="2017"/>
                  </a:cubicBezTo>
                  <a:cubicBezTo>
                    <a:pt x="1074" y="2017"/>
                    <a:pt x="1181" y="1909"/>
                    <a:pt x="1181" y="1776"/>
                  </a:cubicBezTo>
                  <a:lnTo>
                    <a:pt x="1181" y="1425"/>
                  </a:lnTo>
                  <a:lnTo>
                    <a:pt x="1485" y="1600"/>
                  </a:lnTo>
                  <a:cubicBezTo>
                    <a:pt x="1523" y="1622"/>
                    <a:pt x="1564" y="1633"/>
                    <a:pt x="1605" y="1633"/>
                  </a:cubicBezTo>
                  <a:cubicBezTo>
                    <a:pt x="1688" y="1633"/>
                    <a:pt x="1768" y="1589"/>
                    <a:pt x="1813" y="1512"/>
                  </a:cubicBezTo>
                  <a:cubicBezTo>
                    <a:pt x="1880" y="1397"/>
                    <a:pt x="1840" y="1251"/>
                    <a:pt x="1725" y="1184"/>
                  </a:cubicBezTo>
                  <a:lnTo>
                    <a:pt x="1422" y="1009"/>
                  </a:lnTo>
                  <a:lnTo>
                    <a:pt x="1725" y="834"/>
                  </a:lnTo>
                  <a:cubicBezTo>
                    <a:pt x="1840" y="767"/>
                    <a:pt x="1879" y="620"/>
                    <a:pt x="1813" y="506"/>
                  </a:cubicBezTo>
                  <a:cubicBezTo>
                    <a:pt x="1769" y="428"/>
                    <a:pt x="1687" y="385"/>
                    <a:pt x="1604" y="385"/>
                  </a:cubicBezTo>
                  <a:cubicBezTo>
                    <a:pt x="1564" y="385"/>
                    <a:pt x="1523" y="396"/>
                    <a:pt x="1486" y="417"/>
                  </a:cubicBezTo>
                  <a:lnTo>
                    <a:pt x="1182" y="593"/>
                  </a:lnTo>
                  <a:lnTo>
                    <a:pt x="1182" y="242"/>
                  </a:lnTo>
                  <a:cubicBezTo>
                    <a:pt x="1182" y="108"/>
                    <a:pt x="1075" y="1"/>
                    <a:pt x="9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4"/>
            <p:cNvSpPr/>
            <p:nvPr/>
          </p:nvSpPr>
          <p:spPr>
            <a:xfrm>
              <a:off x="6650469" y="2355290"/>
              <a:ext cx="56785" cy="60923"/>
            </a:xfrm>
            <a:custGeom>
              <a:avLst/>
              <a:gdLst/>
              <a:ahLst/>
              <a:cxnLst/>
              <a:rect l="l" t="t" r="r" b="b"/>
              <a:pathLst>
                <a:path w="1880" h="2017" extrusionOk="0">
                  <a:moveTo>
                    <a:pt x="941" y="1"/>
                  </a:moveTo>
                  <a:cubicBezTo>
                    <a:pt x="808" y="1"/>
                    <a:pt x="701" y="108"/>
                    <a:pt x="701" y="242"/>
                  </a:cubicBezTo>
                  <a:lnTo>
                    <a:pt x="701" y="593"/>
                  </a:lnTo>
                  <a:lnTo>
                    <a:pt x="396" y="418"/>
                  </a:lnTo>
                  <a:cubicBezTo>
                    <a:pt x="359" y="396"/>
                    <a:pt x="317" y="385"/>
                    <a:pt x="276" y="385"/>
                  </a:cubicBezTo>
                  <a:cubicBezTo>
                    <a:pt x="194" y="385"/>
                    <a:pt x="113" y="428"/>
                    <a:pt x="69" y="506"/>
                  </a:cubicBezTo>
                  <a:cubicBezTo>
                    <a:pt x="2" y="621"/>
                    <a:pt x="42" y="767"/>
                    <a:pt x="158" y="834"/>
                  </a:cubicBezTo>
                  <a:lnTo>
                    <a:pt x="461" y="1009"/>
                  </a:lnTo>
                  <a:lnTo>
                    <a:pt x="158" y="1184"/>
                  </a:lnTo>
                  <a:cubicBezTo>
                    <a:pt x="40" y="1250"/>
                    <a:pt x="0" y="1397"/>
                    <a:pt x="67" y="1512"/>
                  </a:cubicBezTo>
                  <a:cubicBezTo>
                    <a:pt x="112" y="1589"/>
                    <a:pt x="193" y="1633"/>
                    <a:pt x="276" y="1633"/>
                  </a:cubicBezTo>
                  <a:cubicBezTo>
                    <a:pt x="317" y="1633"/>
                    <a:pt x="358" y="1623"/>
                    <a:pt x="395" y="1601"/>
                  </a:cubicBezTo>
                  <a:lnTo>
                    <a:pt x="700" y="1425"/>
                  </a:lnTo>
                  <a:lnTo>
                    <a:pt x="700" y="1776"/>
                  </a:lnTo>
                  <a:cubicBezTo>
                    <a:pt x="700" y="1909"/>
                    <a:pt x="807" y="2017"/>
                    <a:pt x="940" y="2017"/>
                  </a:cubicBezTo>
                  <a:cubicBezTo>
                    <a:pt x="1074" y="2017"/>
                    <a:pt x="1180" y="1909"/>
                    <a:pt x="1180" y="1776"/>
                  </a:cubicBezTo>
                  <a:lnTo>
                    <a:pt x="1180" y="1425"/>
                  </a:lnTo>
                  <a:lnTo>
                    <a:pt x="1484" y="1601"/>
                  </a:lnTo>
                  <a:cubicBezTo>
                    <a:pt x="1522" y="1623"/>
                    <a:pt x="1563" y="1633"/>
                    <a:pt x="1604" y="1633"/>
                  </a:cubicBezTo>
                  <a:cubicBezTo>
                    <a:pt x="1688" y="1633"/>
                    <a:pt x="1768" y="1589"/>
                    <a:pt x="1813" y="1512"/>
                  </a:cubicBezTo>
                  <a:cubicBezTo>
                    <a:pt x="1880" y="1397"/>
                    <a:pt x="1840" y="1251"/>
                    <a:pt x="1725" y="1184"/>
                  </a:cubicBezTo>
                  <a:lnTo>
                    <a:pt x="1421" y="1009"/>
                  </a:lnTo>
                  <a:lnTo>
                    <a:pt x="1725" y="834"/>
                  </a:lnTo>
                  <a:cubicBezTo>
                    <a:pt x="1840" y="767"/>
                    <a:pt x="1879" y="620"/>
                    <a:pt x="1813" y="506"/>
                  </a:cubicBezTo>
                  <a:cubicBezTo>
                    <a:pt x="1769" y="428"/>
                    <a:pt x="1688" y="386"/>
                    <a:pt x="1605" y="386"/>
                  </a:cubicBezTo>
                  <a:cubicBezTo>
                    <a:pt x="1564" y="386"/>
                    <a:pt x="1523" y="396"/>
                    <a:pt x="1485" y="418"/>
                  </a:cubicBezTo>
                  <a:lnTo>
                    <a:pt x="1182" y="593"/>
                  </a:lnTo>
                  <a:lnTo>
                    <a:pt x="1182" y="242"/>
                  </a:lnTo>
                  <a:cubicBezTo>
                    <a:pt x="1182" y="108"/>
                    <a:pt x="1075" y="1"/>
                    <a:pt x="9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4"/>
            <p:cNvSpPr/>
            <p:nvPr/>
          </p:nvSpPr>
          <p:spPr>
            <a:xfrm>
              <a:off x="6585800" y="2355290"/>
              <a:ext cx="56785" cy="60923"/>
            </a:xfrm>
            <a:custGeom>
              <a:avLst/>
              <a:gdLst/>
              <a:ahLst/>
              <a:cxnLst/>
              <a:rect l="l" t="t" r="r" b="b"/>
              <a:pathLst>
                <a:path w="1880" h="2017" extrusionOk="0">
                  <a:moveTo>
                    <a:pt x="942" y="1"/>
                  </a:moveTo>
                  <a:cubicBezTo>
                    <a:pt x="808" y="1"/>
                    <a:pt x="701" y="108"/>
                    <a:pt x="701" y="242"/>
                  </a:cubicBezTo>
                  <a:lnTo>
                    <a:pt x="701" y="593"/>
                  </a:lnTo>
                  <a:lnTo>
                    <a:pt x="397" y="418"/>
                  </a:lnTo>
                  <a:cubicBezTo>
                    <a:pt x="359" y="396"/>
                    <a:pt x="317" y="385"/>
                    <a:pt x="276" y="385"/>
                  </a:cubicBezTo>
                  <a:cubicBezTo>
                    <a:pt x="194" y="385"/>
                    <a:pt x="113" y="428"/>
                    <a:pt x="69" y="506"/>
                  </a:cubicBezTo>
                  <a:cubicBezTo>
                    <a:pt x="2" y="621"/>
                    <a:pt x="42" y="767"/>
                    <a:pt x="158" y="834"/>
                  </a:cubicBezTo>
                  <a:lnTo>
                    <a:pt x="461" y="1009"/>
                  </a:lnTo>
                  <a:lnTo>
                    <a:pt x="158" y="1184"/>
                  </a:lnTo>
                  <a:cubicBezTo>
                    <a:pt x="40" y="1250"/>
                    <a:pt x="0" y="1397"/>
                    <a:pt x="67" y="1512"/>
                  </a:cubicBezTo>
                  <a:cubicBezTo>
                    <a:pt x="112" y="1589"/>
                    <a:pt x="193" y="1633"/>
                    <a:pt x="276" y="1633"/>
                  </a:cubicBezTo>
                  <a:cubicBezTo>
                    <a:pt x="317" y="1633"/>
                    <a:pt x="358" y="1623"/>
                    <a:pt x="396" y="1601"/>
                  </a:cubicBezTo>
                  <a:lnTo>
                    <a:pt x="700" y="1425"/>
                  </a:lnTo>
                  <a:lnTo>
                    <a:pt x="700" y="1776"/>
                  </a:lnTo>
                  <a:cubicBezTo>
                    <a:pt x="700" y="1909"/>
                    <a:pt x="807" y="2017"/>
                    <a:pt x="939" y="2017"/>
                  </a:cubicBezTo>
                  <a:cubicBezTo>
                    <a:pt x="1073" y="2017"/>
                    <a:pt x="1180" y="1909"/>
                    <a:pt x="1180" y="1776"/>
                  </a:cubicBezTo>
                  <a:lnTo>
                    <a:pt x="1180" y="1425"/>
                  </a:lnTo>
                  <a:lnTo>
                    <a:pt x="1484" y="1601"/>
                  </a:lnTo>
                  <a:cubicBezTo>
                    <a:pt x="1522" y="1623"/>
                    <a:pt x="1563" y="1633"/>
                    <a:pt x="1604" y="1633"/>
                  </a:cubicBezTo>
                  <a:cubicBezTo>
                    <a:pt x="1687" y="1633"/>
                    <a:pt x="1768" y="1589"/>
                    <a:pt x="1813" y="1512"/>
                  </a:cubicBezTo>
                  <a:cubicBezTo>
                    <a:pt x="1880" y="1397"/>
                    <a:pt x="1840" y="1251"/>
                    <a:pt x="1725" y="1184"/>
                  </a:cubicBezTo>
                  <a:lnTo>
                    <a:pt x="1421" y="1009"/>
                  </a:lnTo>
                  <a:lnTo>
                    <a:pt x="1725" y="834"/>
                  </a:lnTo>
                  <a:cubicBezTo>
                    <a:pt x="1840" y="767"/>
                    <a:pt x="1879" y="620"/>
                    <a:pt x="1813" y="506"/>
                  </a:cubicBezTo>
                  <a:cubicBezTo>
                    <a:pt x="1769" y="428"/>
                    <a:pt x="1688" y="386"/>
                    <a:pt x="1605" y="386"/>
                  </a:cubicBezTo>
                  <a:cubicBezTo>
                    <a:pt x="1564" y="386"/>
                    <a:pt x="1523" y="396"/>
                    <a:pt x="1485" y="418"/>
                  </a:cubicBezTo>
                  <a:lnTo>
                    <a:pt x="1182" y="593"/>
                  </a:lnTo>
                  <a:lnTo>
                    <a:pt x="1182" y="242"/>
                  </a:lnTo>
                  <a:cubicBezTo>
                    <a:pt x="1182" y="108"/>
                    <a:pt x="1075" y="1"/>
                    <a:pt x="9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5" name="Google Shape;975;p34"/>
          <p:cNvGrpSpPr/>
          <p:nvPr/>
        </p:nvGrpSpPr>
        <p:grpSpPr>
          <a:xfrm>
            <a:off x="2396976" y="1263058"/>
            <a:ext cx="397502" cy="404810"/>
            <a:chOff x="3151008" y="3363775"/>
            <a:chExt cx="486300" cy="495241"/>
          </a:xfrm>
        </p:grpSpPr>
        <p:sp>
          <p:nvSpPr>
            <p:cNvPr id="976" name="Google Shape;976;p34"/>
            <p:cNvSpPr/>
            <p:nvPr/>
          </p:nvSpPr>
          <p:spPr>
            <a:xfrm>
              <a:off x="3151008" y="3363775"/>
              <a:ext cx="486300" cy="495241"/>
            </a:xfrm>
            <a:custGeom>
              <a:avLst/>
              <a:gdLst/>
              <a:ahLst/>
              <a:cxnLst/>
              <a:rect l="l" t="t" r="r" b="b"/>
              <a:pathLst>
                <a:path w="16100" h="16396" extrusionOk="0">
                  <a:moveTo>
                    <a:pt x="9149" y="483"/>
                  </a:moveTo>
                  <a:cubicBezTo>
                    <a:pt x="9538" y="483"/>
                    <a:pt x="9884" y="716"/>
                    <a:pt x="10035" y="1056"/>
                  </a:cubicBezTo>
                  <a:lnTo>
                    <a:pt x="7564" y="1056"/>
                  </a:lnTo>
                  <a:cubicBezTo>
                    <a:pt x="7031" y="1056"/>
                    <a:pt x="6561" y="1336"/>
                    <a:pt x="6293" y="1756"/>
                  </a:cubicBezTo>
                  <a:cubicBezTo>
                    <a:pt x="6206" y="1664"/>
                    <a:pt x="6100" y="1590"/>
                    <a:pt x="5981" y="1542"/>
                  </a:cubicBezTo>
                  <a:lnTo>
                    <a:pt x="5981" y="1455"/>
                  </a:lnTo>
                  <a:cubicBezTo>
                    <a:pt x="5981" y="919"/>
                    <a:pt x="6416" y="483"/>
                    <a:pt x="6952" y="483"/>
                  </a:cubicBezTo>
                  <a:close/>
                  <a:moveTo>
                    <a:pt x="5645" y="1957"/>
                  </a:moveTo>
                  <a:cubicBezTo>
                    <a:pt x="5873" y="1957"/>
                    <a:pt x="6058" y="2141"/>
                    <a:pt x="6058" y="2369"/>
                  </a:cubicBezTo>
                  <a:lnTo>
                    <a:pt x="6058" y="2563"/>
                  </a:lnTo>
                  <a:lnTo>
                    <a:pt x="6058" y="3634"/>
                  </a:lnTo>
                  <a:lnTo>
                    <a:pt x="6058" y="4248"/>
                  </a:lnTo>
                  <a:cubicBezTo>
                    <a:pt x="6058" y="4477"/>
                    <a:pt x="5873" y="4661"/>
                    <a:pt x="5645" y="4661"/>
                  </a:cubicBezTo>
                  <a:cubicBezTo>
                    <a:pt x="5417" y="4661"/>
                    <a:pt x="5233" y="4477"/>
                    <a:pt x="5233" y="4248"/>
                  </a:cubicBezTo>
                  <a:lnTo>
                    <a:pt x="5233" y="2369"/>
                  </a:lnTo>
                  <a:cubicBezTo>
                    <a:pt x="5233" y="2141"/>
                    <a:pt x="5417" y="1957"/>
                    <a:pt x="5645" y="1957"/>
                  </a:cubicBezTo>
                  <a:close/>
                  <a:moveTo>
                    <a:pt x="10979" y="1536"/>
                  </a:moveTo>
                  <a:lnTo>
                    <a:pt x="10977" y="2435"/>
                  </a:lnTo>
                  <a:cubicBezTo>
                    <a:pt x="10977" y="3207"/>
                    <a:pt x="10586" y="3910"/>
                    <a:pt x="9933" y="4320"/>
                  </a:cubicBezTo>
                  <a:cubicBezTo>
                    <a:pt x="9820" y="4391"/>
                    <a:pt x="9787" y="4539"/>
                    <a:pt x="9858" y="4652"/>
                  </a:cubicBezTo>
                  <a:cubicBezTo>
                    <a:pt x="9903" y="4725"/>
                    <a:pt x="9981" y="4765"/>
                    <a:pt x="10061" y="4765"/>
                  </a:cubicBezTo>
                  <a:cubicBezTo>
                    <a:pt x="10105" y="4765"/>
                    <a:pt x="10149" y="4753"/>
                    <a:pt x="10189" y="4728"/>
                  </a:cubicBezTo>
                  <a:cubicBezTo>
                    <a:pt x="10250" y="4689"/>
                    <a:pt x="10311" y="4648"/>
                    <a:pt x="10368" y="4605"/>
                  </a:cubicBezTo>
                  <a:lnTo>
                    <a:pt x="10368" y="5886"/>
                  </a:lnTo>
                  <a:cubicBezTo>
                    <a:pt x="10368" y="6020"/>
                    <a:pt x="10476" y="6127"/>
                    <a:pt x="10609" y="6127"/>
                  </a:cubicBezTo>
                  <a:lnTo>
                    <a:pt x="10672" y="6127"/>
                  </a:lnTo>
                  <a:cubicBezTo>
                    <a:pt x="10879" y="6127"/>
                    <a:pt x="11074" y="6208"/>
                    <a:pt x="11220" y="6354"/>
                  </a:cubicBezTo>
                  <a:cubicBezTo>
                    <a:pt x="11366" y="6500"/>
                    <a:pt x="11447" y="6696"/>
                    <a:pt x="11447" y="6902"/>
                  </a:cubicBezTo>
                  <a:cubicBezTo>
                    <a:pt x="11447" y="7330"/>
                    <a:pt x="11099" y="7678"/>
                    <a:pt x="10670" y="7678"/>
                  </a:cubicBezTo>
                  <a:lnTo>
                    <a:pt x="10607" y="7678"/>
                  </a:lnTo>
                  <a:cubicBezTo>
                    <a:pt x="10476" y="7678"/>
                    <a:pt x="10370" y="7781"/>
                    <a:pt x="10366" y="7913"/>
                  </a:cubicBezTo>
                  <a:cubicBezTo>
                    <a:pt x="10351" y="8528"/>
                    <a:pt x="10100" y="9104"/>
                    <a:pt x="9658" y="9535"/>
                  </a:cubicBezTo>
                  <a:cubicBezTo>
                    <a:pt x="9216" y="9967"/>
                    <a:pt x="8632" y="10205"/>
                    <a:pt x="8015" y="10205"/>
                  </a:cubicBezTo>
                  <a:cubicBezTo>
                    <a:pt x="7396" y="10205"/>
                    <a:pt x="6814" y="9967"/>
                    <a:pt x="6372" y="9535"/>
                  </a:cubicBezTo>
                  <a:cubicBezTo>
                    <a:pt x="5932" y="9104"/>
                    <a:pt x="5680" y="8528"/>
                    <a:pt x="5664" y="7913"/>
                  </a:cubicBezTo>
                  <a:cubicBezTo>
                    <a:pt x="5660" y="7781"/>
                    <a:pt x="5554" y="7678"/>
                    <a:pt x="5423" y="7678"/>
                  </a:cubicBezTo>
                  <a:lnTo>
                    <a:pt x="5359" y="7678"/>
                  </a:lnTo>
                  <a:cubicBezTo>
                    <a:pt x="5152" y="7678"/>
                    <a:pt x="4957" y="7597"/>
                    <a:pt x="4811" y="7450"/>
                  </a:cubicBezTo>
                  <a:cubicBezTo>
                    <a:pt x="4665" y="7304"/>
                    <a:pt x="4585" y="7109"/>
                    <a:pt x="4585" y="6902"/>
                  </a:cubicBezTo>
                  <a:cubicBezTo>
                    <a:pt x="4585" y="6474"/>
                    <a:pt x="4933" y="6127"/>
                    <a:pt x="5360" y="6127"/>
                  </a:cubicBezTo>
                  <a:lnTo>
                    <a:pt x="5423" y="6127"/>
                  </a:lnTo>
                  <a:cubicBezTo>
                    <a:pt x="5557" y="6127"/>
                    <a:pt x="5664" y="6020"/>
                    <a:pt x="5664" y="5886"/>
                  </a:cubicBezTo>
                  <a:lnTo>
                    <a:pt x="5664" y="5140"/>
                  </a:lnTo>
                  <a:cubicBezTo>
                    <a:pt x="6008" y="5133"/>
                    <a:pt x="6305" y="4933"/>
                    <a:pt x="6449" y="4642"/>
                  </a:cubicBezTo>
                  <a:cubicBezTo>
                    <a:pt x="6725" y="4948"/>
                    <a:pt x="7124" y="5140"/>
                    <a:pt x="7568" y="5140"/>
                  </a:cubicBezTo>
                  <a:lnTo>
                    <a:pt x="8755" y="5140"/>
                  </a:lnTo>
                  <a:cubicBezTo>
                    <a:pt x="8848" y="5140"/>
                    <a:pt x="8942" y="5135"/>
                    <a:pt x="9031" y="5126"/>
                  </a:cubicBezTo>
                  <a:cubicBezTo>
                    <a:pt x="9163" y="5112"/>
                    <a:pt x="9260" y="4994"/>
                    <a:pt x="9245" y="4862"/>
                  </a:cubicBezTo>
                  <a:cubicBezTo>
                    <a:pt x="9232" y="4738"/>
                    <a:pt x="9128" y="4647"/>
                    <a:pt x="9006" y="4647"/>
                  </a:cubicBezTo>
                  <a:cubicBezTo>
                    <a:pt x="8998" y="4647"/>
                    <a:pt x="8989" y="4647"/>
                    <a:pt x="8981" y="4648"/>
                  </a:cubicBezTo>
                  <a:cubicBezTo>
                    <a:pt x="8908" y="4656"/>
                    <a:pt x="8833" y="4660"/>
                    <a:pt x="8755" y="4660"/>
                  </a:cubicBezTo>
                  <a:lnTo>
                    <a:pt x="7568" y="4660"/>
                  </a:lnTo>
                  <a:cubicBezTo>
                    <a:pt x="7002" y="4660"/>
                    <a:pt x="6541" y="4199"/>
                    <a:pt x="6541" y="3633"/>
                  </a:cubicBezTo>
                  <a:lnTo>
                    <a:pt x="6541" y="2562"/>
                  </a:lnTo>
                  <a:cubicBezTo>
                    <a:pt x="6541" y="1997"/>
                    <a:pt x="7002" y="1536"/>
                    <a:pt x="7568" y="1536"/>
                  </a:cubicBezTo>
                  <a:close/>
                  <a:moveTo>
                    <a:pt x="11005" y="8112"/>
                  </a:moveTo>
                  <a:cubicBezTo>
                    <a:pt x="11006" y="8143"/>
                    <a:pt x="11007" y="8172"/>
                    <a:pt x="11007" y="8201"/>
                  </a:cubicBezTo>
                  <a:cubicBezTo>
                    <a:pt x="11007" y="9048"/>
                    <a:pt x="10653" y="9838"/>
                    <a:pt x="10028" y="10399"/>
                  </a:cubicBezTo>
                  <a:cubicBezTo>
                    <a:pt x="9909" y="10312"/>
                    <a:pt x="9784" y="10233"/>
                    <a:pt x="9656" y="10161"/>
                  </a:cubicBezTo>
                  <a:cubicBezTo>
                    <a:pt x="9774" y="10076"/>
                    <a:pt x="9889" y="9983"/>
                    <a:pt x="9993" y="9879"/>
                  </a:cubicBezTo>
                  <a:cubicBezTo>
                    <a:pt x="10471" y="9413"/>
                    <a:pt x="10763" y="8805"/>
                    <a:pt x="10831" y="8148"/>
                  </a:cubicBezTo>
                  <a:cubicBezTo>
                    <a:pt x="10890" y="8140"/>
                    <a:pt x="10949" y="8129"/>
                    <a:pt x="11005" y="8112"/>
                  </a:cubicBezTo>
                  <a:close/>
                  <a:moveTo>
                    <a:pt x="9149" y="10449"/>
                  </a:moveTo>
                  <a:cubicBezTo>
                    <a:pt x="9316" y="10520"/>
                    <a:pt x="9475" y="10605"/>
                    <a:pt x="9624" y="10705"/>
                  </a:cubicBezTo>
                  <a:cubicBezTo>
                    <a:pt x="9154" y="11003"/>
                    <a:pt x="8616" y="11160"/>
                    <a:pt x="8050" y="11160"/>
                  </a:cubicBezTo>
                  <a:cubicBezTo>
                    <a:pt x="7666" y="11158"/>
                    <a:pt x="7292" y="11085"/>
                    <a:pt x="6939" y="10942"/>
                  </a:cubicBezTo>
                  <a:cubicBezTo>
                    <a:pt x="6764" y="10871"/>
                    <a:pt x="6596" y="10783"/>
                    <a:pt x="6439" y="10680"/>
                  </a:cubicBezTo>
                  <a:cubicBezTo>
                    <a:pt x="6578" y="10591"/>
                    <a:pt x="6725" y="10512"/>
                    <a:pt x="6878" y="10449"/>
                  </a:cubicBezTo>
                  <a:cubicBezTo>
                    <a:pt x="7232" y="10604"/>
                    <a:pt x="7617" y="10686"/>
                    <a:pt x="8014" y="10686"/>
                  </a:cubicBezTo>
                  <a:cubicBezTo>
                    <a:pt x="8411" y="10686"/>
                    <a:pt x="8796" y="10604"/>
                    <a:pt x="9149" y="10449"/>
                  </a:cubicBezTo>
                  <a:close/>
                  <a:moveTo>
                    <a:pt x="6951" y="0"/>
                  </a:moveTo>
                  <a:cubicBezTo>
                    <a:pt x="6151" y="0"/>
                    <a:pt x="5499" y="652"/>
                    <a:pt x="5499" y="1452"/>
                  </a:cubicBezTo>
                  <a:lnTo>
                    <a:pt x="5499" y="1486"/>
                  </a:lnTo>
                  <a:cubicBezTo>
                    <a:pt x="5075" y="1554"/>
                    <a:pt x="4752" y="1923"/>
                    <a:pt x="4752" y="2367"/>
                  </a:cubicBezTo>
                  <a:lnTo>
                    <a:pt x="4752" y="2564"/>
                  </a:lnTo>
                  <a:cubicBezTo>
                    <a:pt x="4533" y="2692"/>
                    <a:pt x="4322" y="2833"/>
                    <a:pt x="4119" y="2984"/>
                  </a:cubicBezTo>
                  <a:lnTo>
                    <a:pt x="3482" y="2616"/>
                  </a:lnTo>
                  <a:cubicBezTo>
                    <a:pt x="3259" y="2486"/>
                    <a:pt x="3011" y="2420"/>
                    <a:pt x="2760" y="2420"/>
                  </a:cubicBezTo>
                  <a:cubicBezTo>
                    <a:pt x="2634" y="2420"/>
                    <a:pt x="2506" y="2437"/>
                    <a:pt x="2380" y="2471"/>
                  </a:cubicBezTo>
                  <a:cubicBezTo>
                    <a:pt x="2004" y="2573"/>
                    <a:pt x="1692" y="2812"/>
                    <a:pt x="1498" y="3148"/>
                  </a:cubicBezTo>
                  <a:lnTo>
                    <a:pt x="400" y="5051"/>
                  </a:lnTo>
                  <a:cubicBezTo>
                    <a:pt x="0" y="5744"/>
                    <a:pt x="240" y="6634"/>
                    <a:pt x="932" y="7034"/>
                  </a:cubicBezTo>
                  <a:lnTo>
                    <a:pt x="1569" y="7402"/>
                  </a:lnTo>
                  <a:cubicBezTo>
                    <a:pt x="1537" y="7664"/>
                    <a:pt x="1521" y="7931"/>
                    <a:pt x="1521" y="8198"/>
                  </a:cubicBezTo>
                  <a:cubicBezTo>
                    <a:pt x="1521" y="8467"/>
                    <a:pt x="1537" y="8734"/>
                    <a:pt x="1569" y="8995"/>
                  </a:cubicBezTo>
                  <a:lnTo>
                    <a:pt x="932" y="9363"/>
                  </a:lnTo>
                  <a:cubicBezTo>
                    <a:pt x="238" y="9763"/>
                    <a:pt x="0" y="10653"/>
                    <a:pt x="400" y="11346"/>
                  </a:cubicBezTo>
                  <a:lnTo>
                    <a:pt x="1498" y="13248"/>
                  </a:lnTo>
                  <a:cubicBezTo>
                    <a:pt x="1692" y="13584"/>
                    <a:pt x="2004" y="13824"/>
                    <a:pt x="2380" y="13925"/>
                  </a:cubicBezTo>
                  <a:cubicBezTo>
                    <a:pt x="2505" y="13959"/>
                    <a:pt x="2633" y="13975"/>
                    <a:pt x="2759" y="13975"/>
                  </a:cubicBezTo>
                  <a:cubicBezTo>
                    <a:pt x="3011" y="13975"/>
                    <a:pt x="3259" y="13909"/>
                    <a:pt x="3482" y="13780"/>
                  </a:cubicBezTo>
                  <a:lnTo>
                    <a:pt x="4119" y="13411"/>
                  </a:lnTo>
                  <a:cubicBezTo>
                    <a:pt x="4547" y="13733"/>
                    <a:pt x="5009" y="14000"/>
                    <a:pt x="5497" y="14208"/>
                  </a:cubicBezTo>
                  <a:lnTo>
                    <a:pt x="5497" y="14943"/>
                  </a:lnTo>
                  <a:cubicBezTo>
                    <a:pt x="5497" y="15744"/>
                    <a:pt x="6150" y="16395"/>
                    <a:pt x="6950" y="16395"/>
                  </a:cubicBezTo>
                  <a:lnTo>
                    <a:pt x="9147" y="16395"/>
                  </a:lnTo>
                  <a:cubicBezTo>
                    <a:pt x="9947" y="16395"/>
                    <a:pt x="10599" y="15744"/>
                    <a:pt x="10599" y="14943"/>
                  </a:cubicBezTo>
                  <a:lnTo>
                    <a:pt x="10599" y="14208"/>
                  </a:lnTo>
                  <a:cubicBezTo>
                    <a:pt x="11089" y="13999"/>
                    <a:pt x="11551" y="13732"/>
                    <a:pt x="11978" y="13411"/>
                  </a:cubicBezTo>
                  <a:lnTo>
                    <a:pt x="12616" y="13780"/>
                  </a:lnTo>
                  <a:cubicBezTo>
                    <a:pt x="12843" y="13912"/>
                    <a:pt x="13092" y="13974"/>
                    <a:pt x="13339" y="13974"/>
                  </a:cubicBezTo>
                  <a:cubicBezTo>
                    <a:pt x="13841" y="13974"/>
                    <a:pt x="14331" y="13714"/>
                    <a:pt x="14599" y="13248"/>
                  </a:cubicBezTo>
                  <a:lnTo>
                    <a:pt x="14807" y="12889"/>
                  </a:lnTo>
                  <a:cubicBezTo>
                    <a:pt x="14873" y="12774"/>
                    <a:pt x="14833" y="12628"/>
                    <a:pt x="14719" y="12561"/>
                  </a:cubicBezTo>
                  <a:cubicBezTo>
                    <a:pt x="14681" y="12539"/>
                    <a:pt x="14639" y="12529"/>
                    <a:pt x="14599" y="12529"/>
                  </a:cubicBezTo>
                  <a:cubicBezTo>
                    <a:pt x="14516" y="12529"/>
                    <a:pt x="14436" y="12572"/>
                    <a:pt x="14391" y="12649"/>
                  </a:cubicBezTo>
                  <a:lnTo>
                    <a:pt x="14183" y="13008"/>
                  </a:lnTo>
                  <a:cubicBezTo>
                    <a:pt x="14003" y="13320"/>
                    <a:pt x="13676" y="13494"/>
                    <a:pt x="13339" y="13494"/>
                  </a:cubicBezTo>
                  <a:cubicBezTo>
                    <a:pt x="13174" y="13494"/>
                    <a:pt x="13008" y="13452"/>
                    <a:pt x="12855" y="13364"/>
                  </a:cubicBezTo>
                  <a:lnTo>
                    <a:pt x="12078" y="12916"/>
                  </a:lnTo>
                  <a:cubicBezTo>
                    <a:pt x="12040" y="12895"/>
                    <a:pt x="11999" y="12884"/>
                    <a:pt x="11958" y="12884"/>
                  </a:cubicBezTo>
                  <a:cubicBezTo>
                    <a:pt x="11905" y="12884"/>
                    <a:pt x="11853" y="12902"/>
                    <a:pt x="11809" y="12936"/>
                  </a:cubicBezTo>
                  <a:cubicBezTo>
                    <a:pt x="11343" y="13307"/>
                    <a:pt x="10826" y="13606"/>
                    <a:pt x="10271" y="13825"/>
                  </a:cubicBezTo>
                  <a:cubicBezTo>
                    <a:pt x="10179" y="13861"/>
                    <a:pt x="10119" y="13949"/>
                    <a:pt x="10119" y="14048"/>
                  </a:cubicBezTo>
                  <a:lnTo>
                    <a:pt x="10119" y="14944"/>
                  </a:lnTo>
                  <a:cubicBezTo>
                    <a:pt x="10119" y="15481"/>
                    <a:pt x="9684" y="15916"/>
                    <a:pt x="9147" y="15916"/>
                  </a:cubicBezTo>
                  <a:lnTo>
                    <a:pt x="6950" y="15916"/>
                  </a:lnTo>
                  <a:cubicBezTo>
                    <a:pt x="6413" y="15916"/>
                    <a:pt x="5978" y="15481"/>
                    <a:pt x="5978" y="14944"/>
                  </a:cubicBezTo>
                  <a:lnTo>
                    <a:pt x="5978" y="14048"/>
                  </a:lnTo>
                  <a:cubicBezTo>
                    <a:pt x="5978" y="13949"/>
                    <a:pt x="5917" y="13861"/>
                    <a:pt x="5825" y="13825"/>
                  </a:cubicBezTo>
                  <a:cubicBezTo>
                    <a:pt x="5274" y="13606"/>
                    <a:pt x="4757" y="13308"/>
                    <a:pt x="4287" y="12936"/>
                  </a:cubicBezTo>
                  <a:cubicBezTo>
                    <a:pt x="4245" y="12902"/>
                    <a:pt x="4192" y="12884"/>
                    <a:pt x="4140" y="12884"/>
                  </a:cubicBezTo>
                  <a:cubicBezTo>
                    <a:pt x="4098" y="12884"/>
                    <a:pt x="4056" y="12895"/>
                    <a:pt x="4019" y="12918"/>
                  </a:cubicBezTo>
                  <a:lnTo>
                    <a:pt x="3242" y="13365"/>
                  </a:lnTo>
                  <a:cubicBezTo>
                    <a:pt x="3091" y="13452"/>
                    <a:pt x="2925" y="13496"/>
                    <a:pt x="2756" y="13496"/>
                  </a:cubicBezTo>
                  <a:cubicBezTo>
                    <a:pt x="2672" y="13496"/>
                    <a:pt x="2587" y="13485"/>
                    <a:pt x="2504" y="13463"/>
                  </a:cubicBezTo>
                  <a:cubicBezTo>
                    <a:pt x="2253" y="13395"/>
                    <a:pt x="2044" y="13235"/>
                    <a:pt x="1914" y="13010"/>
                  </a:cubicBezTo>
                  <a:lnTo>
                    <a:pt x="815" y="11108"/>
                  </a:lnTo>
                  <a:cubicBezTo>
                    <a:pt x="547" y="10644"/>
                    <a:pt x="707" y="10047"/>
                    <a:pt x="1171" y="9780"/>
                  </a:cubicBezTo>
                  <a:lnTo>
                    <a:pt x="1948" y="9332"/>
                  </a:lnTo>
                  <a:cubicBezTo>
                    <a:pt x="2034" y="9282"/>
                    <a:pt x="2080" y="9186"/>
                    <a:pt x="2066" y="9089"/>
                  </a:cubicBezTo>
                  <a:cubicBezTo>
                    <a:pt x="2023" y="8798"/>
                    <a:pt x="2001" y="8500"/>
                    <a:pt x="2001" y="8200"/>
                  </a:cubicBezTo>
                  <a:cubicBezTo>
                    <a:pt x="2001" y="7900"/>
                    <a:pt x="2023" y="7602"/>
                    <a:pt x="2066" y="7312"/>
                  </a:cubicBezTo>
                  <a:cubicBezTo>
                    <a:pt x="2081" y="7215"/>
                    <a:pt x="2034" y="7118"/>
                    <a:pt x="1948" y="7070"/>
                  </a:cubicBezTo>
                  <a:lnTo>
                    <a:pt x="1171" y="6620"/>
                  </a:lnTo>
                  <a:cubicBezTo>
                    <a:pt x="707" y="6352"/>
                    <a:pt x="547" y="5757"/>
                    <a:pt x="815" y="5292"/>
                  </a:cubicBezTo>
                  <a:lnTo>
                    <a:pt x="1914" y="3391"/>
                  </a:lnTo>
                  <a:cubicBezTo>
                    <a:pt x="2043" y="3167"/>
                    <a:pt x="2253" y="3005"/>
                    <a:pt x="2503" y="2937"/>
                  </a:cubicBezTo>
                  <a:cubicBezTo>
                    <a:pt x="2587" y="2915"/>
                    <a:pt x="2672" y="2903"/>
                    <a:pt x="2756" y="2903"/>
                  </a:cubicBezTo>
                  <a:cubicBezTo>
                    <a:pt x="2925" y="2903"/>
                    <a:pt x="3091" y="2948"/>
                    <a:pt x="3241" y="3035"/>
                  </a:cubicBezTo>
                  <a:lnTo>
                    <a:pt x="4017" y="3484"/>
                  </a:lnTo>
                  <a:cubicBezTo>
                    <a:pt x="4054" y="3506"/>
                    <a:pt x="4096" y="3517"/>
                    <a:pt x="4137" y="3517"/>
                  </a:cubicBezTo>
                  <a:cubicBezTo>
                    <a:pt x="4190" y="3517"/>
                    <a:pt x="4243" y="3499"/>
                    <a:pt x="4287" y="3464"/>
                  </a:cubicBezTo>
                  <a:cubicBezTo>
                    <a:pt x="4436" y="3346"/>
                    <a:pt x="4590" y="3234"/>
                    <a:pt x="4749" y="3131"/>
                  </a:cubicBezTo>
                  <a:lnTo>
                    <a:pt x="4749" y="4247"/>
                  </a:lnTo>
                  <a:cubicBezTo>
                    <a:pt x="4749" y="4570"/>
                    <a:pt x="4922" y="4853"/>
                    <a:pt x="5179" y="5010"/>
                  </a:cubicBezTo>
                  <a:lnTo>
                    <a:pt x="5179" y="5659"/>
                  </a:lnTo>
                  <a:cubicBezTo>
                    <a:pt x="4570" y="5745"/>
                    <a:pt x="4101" y="6270"/>
                    <a:pt x="4101" y="6902"/>
                  </a:cubicBezTo>
                  <a:cubicBezTo>
                    <a:pt x="4101" y="7238"/>
                    <a:pt x="4231" y="7554"/>
                    <a:pt x="4468" y="7791"/>
                  </a:cubicBezTo>
                  <a:cubicBezTo>
                    <a:pt x="4517" y="7839"/>
                    <a:pt x="4568" y="7883"/>
                    <a:pt x="4623" y="7922"/>
                  </a:cubicBezTo>
                  <a:cubicBezTo>
                    <a:pt x="4615" y="8015"/>
                    <a:pt x="4611" y="8108"/>
                    <a:pt x="4611" y="8201"/>
                  </a:cubicBezTo>
                  <a:cubicBezTo>
                    <a:pt x="4611" y="8616"/>
                    <a:pt x="4685" y="9022"/>
                    <a:pt x="4829" y="9406"/>
                  </a:cubicBezTo>
                  <a:cubicBezTo>
                    <a:pt x="4865" y="9502"/>
                    <a:pt x="4957" y="9563"/>
                    <a:pt x="5055" y="9563"/>
                  </a:cubicBezTo>
                  <a:cubicBezTo>
                    <a:pt x="5082" y="9563"/>
                    <a:pt x="5111" y="9558"/>
                    <a:pt x="5139" y="9548"/>
                  </a:cubicBezTo>
                  <a:cubicBezTo>
                    <a:pt x="5264" y="9501"/>
                    <a:pt x="5326" y="9363"/>
                    <a:pt x="5280" y="9238"/>
                  </a:cubicBezTo>
                  <a:cubicBezTo>
                    <a:pt x="5156" y="8908"/>
                    <a:pt x="5093" y="8559"/>
                    <a:pt x="5093" y="8201"/>
                  </a:cubicBezTo>
                  <a:cubicBezTo>
                    <a:pt x="5093" y="8178"/>
                    <a:pt x="5093" y="8155"/>
                    <a:pt x="5095" y="8131"/>
                  </a:cubicBezTo>
                  <a:cubicBezTo>
                    <a:pt x="5127" y="8139"/>
                    <a:pt x="5162" y="8144"/>
                    <a:pt x="5197" y="8149"/>
                  </a:cubicBezTo>
                  <a:cubicBezTo>
                    <a:pt x="5265" y="8806"/>
                    <a:pt x="5558" y="9412"/>
                    <a:pt x="6034" y="9880"/>
                  </a:cubicBezTo>
                  <a:cubicBezTo>
                    <a:pt x="6141" y="9984"/>
                    <a:pt x="6253" y="10077"/>
                    <a:pt x="6371" y="10162"/>
                  </a:cubicBezTo>
                  <a:cubicBezTo>
                    <a:pt x="6257" y="10225"/>
                    <a:pt x="6147" y="10293"/>
                    <a:pt x="6040" y="10370"/>
                  </a:cubicBezTo>
                  <a:cubicBezTo>
                    <a:pt x="5953" y="10290"/>
                    <a:pt x="5871" y="10205"/>
                    <a:pt x="5796" y="10116"/>
                  </a:cubicBezTo>
                  <a:cubicBezTo>
                    <a:pt x="5749" y="10060"/>
                    <a:pt x="5680" y="10031"/>
                    <a:pt x="5612" y="10031"/>
                  </a:cubicBezTo>
                  <a:cubicBezTo>
                    <a:pt x="5558" y="10031"/>
                    <a:pt x="5503" y="10049"/>
                    <a:pt x="5458" y="10087"/>
                  </a:cubicBezTo>
                  <a:cubicBezTo>
                    <a:pt x="5357" y="10173"/>
                    <a:pt x="5344" y="10324"/>
                    <a:pt x="5430" y="10425"/>
                  </a:cubicBezTo>
                  <a:cubicBezTo>
                    <a:pt x="5563" y="10583"/>
                    <a:pt x="5712" y="10731"/>
                    <a:pt x="5875" y="10864"/>
                  </a:cubicBezTo>
                  <a:cubicBezTo>
                    <a:pt x="5876" y="10865"/>
                    <a:pt x="5878" y="10865"/>
                    <a:pt x="5879" y="10866"/>
                  </a:cubicBezTo>
                  <a:cubicBezTo>
                    <a:pt x="6146" y="11084"/>
                    <a:pt x="6442" y="11259"/>
                    <a:pt x="6759" y="11388"/>
                  </a:cubicBezTo>
                  <a:cubicBezTo>
                    <a:pt x="7170" y="11555"/>
                    <a:pt x="7604" y="11640"/>
                    <a:pt x="8052" y="11640"/>
                  </a:cubicBezTo>
                  <a:cubicBezTo>
                    <a:pt x="8836" y="11640"/>
                    <a:pt x="9573" y="11383"/>
                    <a:pt x="10186" y="10898"/>
                  </a:cubicBezTo>
                  <a:cubicBezTo>
                    <a:pt x="11013" y="10241"/>
                    <a:pt x="11489" y="9259"/>
                    <a:pt x="11489" y="8204"/>
                  </a:cubicBezTo>
                  <a:cubicBezTo>
                    <a:pt x="11489" y="8094"/>
                    <a:pt x="11484" y="7982"/>
                    <a:pt x="11472" y="7871"/>
                  </a:cubicBezTo>
                  <a:cubicBezTo>
                    <a:pt x="11750" y="7640"/>
                    <a:pt x="11927" y="7294"/>
                    <a:pt x="11927" y="6906"/>
                  </a:cubicBezTo>
                  <a:cubicBezTo>
                    <a:pt x="11927" y="6570"/>
                    <a:pt x="11796" y="6255"/>
                    <a:pt x="11559" y="6018"/>
                  </a:cubicBezTo>
                  <a:cubicBezTo>
                    <a:pt x="11365" y="5822"/>
                    <a:pt x="11118" y="5700"/>
                    <a:pt x="10849" y="5662"/>
                  </a:cubicBezTo>
                  <a:lnTo>
                    <a:pt x="10849" y="4151"/>
                  </a:lnTo>
                  <a:cubicBezTo>
                    <a:pt x="11090" y="3857"/>
                    <a:pt x="11267" y="3514"/>
                    <a:pt x="11365" y="3145"/>
                  </a:cubicBezTo>
                  <a:cubicBezTo>
                    <a:pt x="11519" y="3246"/>
                    <a:pt x="11668" y="3353"/>
                    <a:pt x="11811" y="3468"/>
                  </a:cubicBezTo>
                  <a:cubicBezTo>
                    <a:pt x="11855" y="3502"/>
                    <a:pt x="11908" y="3520"/>
                    <a:pt x="11961" y="3520"/>
                  </a:cubicBezTo>
                  <a:cubicBezTo>
                    <a:pt x="12003" y="3520"/>
                    <a:pt x="12044" y="3509"/>
                    <a:pt x="12082" y="3488"/>
                  </a:cubicBezTo>
                  <a:lnTo>
                    <a:pt x="12859" y="3039"/>
                  </a:lnTo>
                  <a:cubicBezTo>
                    <a:pt x="13012" y="2951"/>
                    <a:pt x="13178" y="2909"/>
                    <a:pt x="13343" y="2909"/>
                  </a:cubicBezTo>
                  <a:cubicBezTo>
                    <a:pt x="13679" y="2909"/>
                    <a:pt x="14008" y="3083"/>
                    <a:pt x="14187" y="3394"/>
                  </a:cubicBezTo>
                  <a:lnTo>
                    <a:pt x="15284" y="5296"/>
                  </a:lnTo>
                  <a:cubicBezTo>
                    <a:pt x="15413" y="5522"/>
                    <a:pt x="15448" y="5783"/>
                    <a:pt x="15381" y="6034"/>
                  </a:cubicBezTo>
                  <a:cubicBezTo>
                    <a:pt x="15315" y="6285"/>
                    <a:pt x="15154" y="6495"/>
                    <a:pt x="14929" y="6624"/>
                  </a:cubicBezTo>
                  <a:lnTo>
                    <a:pt x="14152" y="7074"/>
                  </a:lnTo>
                  <a:cubicBezTo>
                    <a:pt x="14068" y="7122"/>
                    <a:pt x="14020" y="7219"/>
                    <a:pt x="14034" y="7316"/>
                  </a:cubicBezTo>
                  <a:cubicBezTo>
                    <a:pt x="14078" y="7611"/>
                    <a:pt x="14100" y="7910"/>
                    <a:pt x="14100" y="8206"/>
                  </a:cubicBezTo>
                  <a:cubicBezTo>
                    <a:pt x="14100" y="8502"/>
                    <a:pt x="14078" y="8800"/>
                    <a:pt x="14034" y="9096"/>
                  </a:cubicBezTo>
                  <a:cubicBezTo>
                    <a:pt x="14020" y="9193"/>
                    <a:pt x="14066" y="9288"/>
                    <a:pt x="14152" y="9339"/>
                  </a:cubicBezTo>
                  <a:lnTo>
                    <a:pt x="14929" y="9787"/>
                  </a:lnTo>
                  <a:cubicBezTo>
                    <a:pt x="15392" y="10055"/>
                    <a:pt x="15551" y="10650"/>
                    <a:pt x="15284" y="11115"/>
                  </a:cubicBezTo>
                  <a:lnTo>
                    <a:pt x="14954" y="11688"/>
                  </a:lnTo>
                  <a:cubicBezTo>
                    <a:pt x="14888" y="11803"/>
                    <a:pt x="14927" y="11950"/>
                    <a:pt x="15042" y="12016"/>
                  </a:cubicBezTo>
                  <a:cubicBezTo>
                    <a:pt x="15080" y="12038"/>
                    <a:pt x="15121" y="12048"/>
                    <a:pt x="15162" y="12048"/>
                  </a:cubicBezTo>
                  <a:cubicBezTo>
                    <a:pt x="15246" y="12048"/>
                    <a:pt x="15326" y="12005"/>
                    <a:pt x="15371" y="11928"/>
                  </a:cubicBezTo>
                  <a:lnTo>
                    <a:pt x="15702" y="11354"/>
                  </a:lnTo>
                  <a:cubicBezTo>
                    <a:pt x="16100" y="10656"/>
                    <a:pt x="15862" y="9767"/>
                    <a:pt x="15167" y="9365"/>
                  </a:cubicBezTo>
                  <a:lnTo>
                    <a:pt x="14531" y="8997"/>
                  </a:lnTo>
                  <a:cubicBezTo>
                    <a:pt x="14563" y="8733"/>
                    <a:pt x="14580" y="8465"/>
                    <a:pt x="14580" y="8201"/>
                  </a:cubicBezTo>
                  <a:cubicBezTo>
                    <a:pt x="14580" y="7936"/>
                    <a:pt x="14563" y="7670"/>
                    <a:pt x="14531" y="7405"/>
                  </a:cubicBezTo>
                  <a:lnTo>
                    <a:pt x="15167" y="7036"/>
                  </a:lnTo>
                  <a:cubicBezTo>
                    <a:pt x="15503" y="6841"/>
                    <a:pt x="15744" y="6529"/>
                    <a:pt x="15843" y="6154"/>
                  </a:cubicBezTo>
                  <a:cubicBezTo>
                    <a:pt x="15944" y="5779"/>
                    <a:pt x="15893" y="5389"/>
                    <a:pt x="15699" y="5052"/>
                  </a:cubicBezTo>
                  <a:lnTo>
                    <a:pt x="14602" y="3150"/>
                  </a:lnTo>
                  <a:cubicBezTo>
                    <a:pt x="14333" y="2684"/>
                    <a:pt x="13844" y="2424"/>
                    <a:pt x="13341" y="2424"/>
                  </a:cubicBezTo>
                  <a:cubicBezTo>
                    <a:pt x="13095" y="2424"/>
                    <a:pt x="12846" y="2486"/>
                    <a:pt x="12619" y="2618"/>
                  </a:cubicBezTo>
                  <a:lnTo>
                    <a:pt x="11981" y="2986"/>
                  </a:lnTo>
                  <a:cubicBezTo>
                    <a:pt x="11810" y="2858"/>
                    <a:pt x="11633" y="2737"/>
                    <a:pt x="11451" y="2626"/>
                  </a:cubicBezTo>
                  <a:cubicBezTo>
                    <a:pt x="11454" y="2562"/>
                    <a:pt x="11457" y="2500"/>
                    <a:pt x="11457" y="2434"/>
                  </a:cubicBezTo>
                  <a:lnTo>
                    <a:pt x="11457" y="1294"/>
                  </a:lnTo>
                  <a:cubicBezTo>
                    <a:pt x="11457" y="1161"/>
                    <a:pt x="11349" y="1053"/>
                    <a:pt x="11216" y="1053"/>
                  </a:cubicBezTo>
                  <a:lnTo>
                    <a:pt x="10545" y="1053"/>
                  </a:lnTo>
                  <a:cubicBezTo>
                    <a:pt x="10371" y="441"/>
                    <a:pt x="9804" y="0"/>
                    <a:pt x="9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4"/>
            <p:cNvSpPr/>
            <p:nvPr/>
          </p:nvSpPr>
          <p:spPr>
            <a:xfrm>
              <a:off x="3409684" y="3534523"/>
              <a:ext cx="14559" cy="32923"/>
            </a:xfrm>
            <a:custGeom>
              <a:avLst/>
              <a:gdLst/>
              <a:ahLst/>
              <a:cxnLst/>
              <a:rect l="l" t="t" r="r" b="b"/>
              <a:pathLst>
                <a:path w="482" h="1090" extrusionOk="0">
                  <a:moveTo>
                    <a:pt x="241" y="1"/>
                  </a:moveTo>
                  <a:cubicBezTo>
                    <a:pt x="108" y="1"/>
                    <a:pt x="0" y="108"/>
                    <a:pt x="0" y="242"/>
                  </a:cubicBezTo>
                  <a:lnTo>
                    <a:pt x="0" y="849"/>
                  </a:lnTo>
                  <a:cubicBezTo>
                    <a:pt x="0" y="982"/>
                    <a:pt x="108" y="1090"/>
                    <a:pt x="241" y="1090"/>
                  </a:cubicBezTo>
                  <a:cubicBezTo>
                    <a:pt x="374" y="1090"/>
                    <a:pt x="482" y="982"/>
                    <a:pt x="482" y="849"/>
                  </a:cubicBezTo>
                  <a:lnTo>
                    <a:pt x="482" y="242"/>
                  </a:lnTo>
                  <a:cubicBezTo>
                    <a:pt x="482" y="108"/>
                    <a:pt x="374" y="1"/>
                    <a:pt x="2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4"/>
            <p:cNvSpPr/>
            <p:nvPr/>
          </p:nvSpPr>
          <p:spPr>
            <a:xfrm>
              <a:off x="3361869" y="3534463"/>
              <a:ext cx="14589" cy="32954"/>
            </a:xfrm>
            <a:custGeom>
              <a:avLst/>
              <a:gdLst/>
              <a:ahLst/>
              <a:cxnLst/>
              <a:rect l="l" t="t" r="r" b="b"/>
              <a:pathLst>
                <a:path w="483" h="1091" extrusionOk="0">
                  <a:moveTo>
                    <a:pt x="241" y="1"/>
                  </a:moveTo>
                  <a:cubicBezTo>
                    <a:pt x="108" y="1"/>
                    <a:pt x="1" y="108"/>
                    <a:pt x="1" y="242"/>
                  </a:cubicBezTo>
                  <a:lnTo>
                    <a:pt x="1" y="850"/>
                  </a:lnTo>
                  <a:cubicBezTo>
                    <a:pt x="2" y="983"/>
                    <a:pt x="109" y="1091"/>
                    <a:pt x="241" y="1091"/>
                  </a:cubicBezTo>
                  <a:cubicBezTo>
                    <a:pt x="374" y="1091"/>
                    <a:pt x="482" y="983"/>
                    <a:pt x="482" y="850"/>
                  </a:cubicBezTo>
                  <a:lnTo>
                    <a:pt x="482" y="242"/>
                  </a:lnTo>
                  <a:cubicBezTo>
                    <a:pt x="482" y="108"/>
                    <a:pt x="374" y="1"/>
                    <a:pt x="2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4"/>
            <p:cNvSpPr/>
            <p:nvPr/>
          </p:nvSpPr>
          <p:spPr>
            <a:xfrm>
              <a:off x="3362353" y="3600310"/>
              <a:ext cx="61558" cy="23983"/>
            </a:xfrm>
            <a:custGeom>
              <a:avLst/>
              <a:gdLst/>
              <a:ahLst/>
              <a:cxnLst/>
              <a:rect l="l" t="t" r="r" b="b"/>
              <a:pathLst>
                <a:path w="2038" h="794" extrusionOk="0">
                  <a:moveTo>
                    <a:pt x="264" y="1"/>
                  </a:moveTo>
                  <a:cubicBezTo>
                    <a:pt x="203" y="1"/>
                    <a:pt x="141" y="24"/>
                    <a:pt x="94" y="71"/>
                  </a:cubicBezTo>
                  <a:cubicBezTo>
                    <a:pt x="1" y="165"/>
                    <a:pt x="1" y="317"/>
                    <a:pt x="94" y="410"/>
                  </a:cubicBezTo>
                  <a:cubicBezTo>
                    <a:pt x="342" y="657"/>
                    <a:pt x="670" y="794"/>
                    <a:pt x="1019" y="794"/>
                  </a:cubicBezTo>
                  <a:cubicBezTo>
                    <a:pt x="1368" y="794"/>
                    <a:pt x="1696" y="657"/>
                    <a:pt x="1943" y="410"/>
                  </a:cubicBezTo>
                  <a:cubicBezTo>
                    <a:pt x="2037" y="317"/>
                    <a:pt x="2037" y="165"/>
                    <a:pt x="1943" y="71"/>
                  </a:cubicBezTo>
                  <a:cubicBezTo>
                    <a:pt x="1896" y="24"/>
                    <a:pt x="1834" y="1"/>
                    <a:pt x="1772" y="1"/>
                  </a:cubicBezTo>
                  <a:cubicBezTo>
                    <a:pt x="1710" y="1"/>
                    <a:pt x="1649" y="24"/>
                    <a:pt x="1602" y="71"/>
                  </a:cubicBezTo>
                  <a:cubicBezTo>
                    <a:pt x="1445" y="227"/>
                    <a:pt x="1238" y="313"/>
                    <a:pt x="1018" y="313"/>
                  </a:cubicBezTo>
                  <a:cubicBezTo>
                    <a:pt x="798" y="313"/>
                    <a:pt x="589" y="227"/>
                    <a:pt x="434" y="71"/>
                  </a:cubicBezTo>
                  <a:cubicBezTo>
                    <a:pt x="387" y="24"/>
                    <a:pt x="326" y="1"/>
                    <a:pt x="2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0" name="Google Shape;980;p34"/>
          <p:cNvGrpSpPr/>
          <p:nvPr/>
        </p:nvGrpSpPr>
        <p:grpSpPr>
          <a:xfrm>
            <a:off x="4354921" y="1263034"/>
            <a:ext cx="404909" cy="404860"/>
            <a:chOff x="3784075" y="4058187"/>
            <a:chExt cx="495362" cy="495302"/>
          </a:xfrm>
        </p:grpSpPr>
        <p:sp>
          <p:nvSpPr>
            <p:cNvPr id="981" name="Google Shape;981;p34"/>
            <p:cNvSpPr/>
            <p:nvPr/>
          </p:nvSpPr>
          <p:spPr>
            <a:xfrm>
              <a:off x="4195437" y="4337916"/>
              <a:ext cx="45428" cy="76298"/>
            </a:xfrm>
            <a:custGeom>
              <a:avLst/>
              <a:gdLst/>
              <a:ahLst/>
              <a:cxnLst/>
              <a:rect l="l" t="t" r="r" b="b"/>
              <a:pathLst>
                <a:path w="1504" h="2526" extrusionOk="0">
                  <a:moveTo>
                    <a:pt x="752" y="480"/>
                  </a:moveTo>
                  <a:cubicBezTo>
                    <a:pt x="902" y="480"/>
                    <a:pt x="1024" y="602"/>
                    <a:pt x="1024" y="752"/>
                  </a:cubicBezTo>
                  <a:lnTo>
                    <a:pt x="1024" y="1774"/>
                  </a:lnTo>
                  <a:cubicBezTo>
                    <a:pt x="1024" y="1923"/>
                    <a:pt x="902" y="2045"/>
                    <a:pt x="752" y="2045"/>
                  </a:cubicBezTo>
                  <a:cubicBezTo>
                    <a:pt x="603" y="2045"/>
                    <a:pt x="481" y="1923"/>
                    <a:pt x="481" y="1774"/>
                  </a:cubicBezTo>
                  <a:lnTo>
                    <a:pt x="481" y="752"/>
                  </a:lnTo>
                  <a:cubicBezTo>
                    <a:pt x="481" y="602"/>
                    <a:pt x="603" y="480"/>
                    <a:pt x="752" y="480"/>
                  </a:cubicBezTo>
                  <a:close/>
                  <a:moveTo>
                    <a:pt x="752" y="1"/>
                  </a:moveTo>
                  <a:cubicBezTo>
                    <a:pt x="337" y="1"/>
                    <a:pt x="0" y="337"/>
                    <a:pt x="0" y="752"/>
                  </a:cubicBezTo>
                  <a:lnTo>
                    <a:pt x="0" y="1774"/>
                  </a:lnTo>
                  <a:cubicBezTo>
                    <a:pt x="0" y="2189"/>
                    <a:pt x="337" y="2526"/>
                    <a:pt x="752" y="2526"/>
                  </a:cubicBezTo>
                  <a:cubicBezTo>
                    <a:pt x="1167" y="2526"/>
                    <a:pt x="1504" y="2189"/>
                    <a:pt x="1504" y="1774"/>
                  </a:cubicBezTo>
                  <a:lnTo>
                    <a:pt x="1504" y="752"/>
                  </a:lnTo>
                  <a:cubicBezTo>
                    <a:pt x="1504" y="337"/>
                    <a:pt x="1167" y="1"/>
                    <a:pt x="7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4"/>
            <p:cNvSpPr/>
            <p:nvPr/>
          </p:nvSpPr>
          <p:spPr>
            <a:xfrm>
              <a:off x="4140071" y="4337856"/>
              <a:ext cx="45459" cy="76298"/>
            </a:xfrm>
            <a:custGeom>
              <a:avLst/>
              <a:gdLst/>
              <a:ahLst/>
              <a:cxnLst/>
              <a:rect l="l" t="t" r="r" b="b"/>
              <a:pathLst>
                <a:path w="1505" h="2526" extrusionOk="0">
                  <a:moveTo>
                    <a:pt x="752" y="481"/>
                  </a:moveTo>
                  <a:cubicBezTo>
                    <a:pt x="902" y="481"/>
                    <a:pt x="1024" y="604"/>
                    <a:pt x="1024" y="753"/>
                  </a:cubicBezTo>
                  <a:lnTo>
                    <a:pt x="1024" y="1775"/>
                  </a:lnTo>
                  <a:cubicBezTo>
                    <a:pt x="1024" y="1924"/>
                    <a:pt x="902" y="2046"/>
                    <a:pt x="752" y="2046"/>
                  </a:cubicBezTo>
                  <a:cubicBezTo>
                    <a:pt x="603" y="2046"/>
                    <a:pt x="481" y="1924"/>
                    <a:pt x="481" y="1775"/>
                  </a:cubicBezTo>
                  <a:lnTo>
                    <a:pt x="481" y="753"/>
                  </a:lnTo>
                  <a:cubicBezTo>
                    <a:pt x="481" y="603"/>
                    <a:pt x="603" y="481"/>
                    <a:pt x="752" y="481"/>
                  </a:cubicBezTo>
                  <a:close/>
                  <a:moveTo>
                    <a:pt x="752" y="1"/>
                  </a:moveTo>
                  <a:cubicBezTo>
                    <a:pt x="338" y="3"/>
                    <a:pt x="1" y="339"/>
                    <a:pt x="1" y="753"/>
                  </a:cubicBezTo>
                  <a:lnTo>
                    <a:pt x="1" y="1775"/>
                  </a:lnTo>
                  <a:cubicBezTo>
                    <a:pt x="1" y="2190"/>
                    <a:pt x="338" y="2526"/>
                    <a:pt x="752" y="2526"/>
                  </a:cubicBezTo>
                  <a:cubicBezTo>
                    <a:pt x="1167" y="2526"/>
                    <a:pt x="1504" y="2190"/>
                    <a:pt x="1504" y="1775"/>
                  </a:cubicBezTo>
                  <a:lnTo>
                    <a:pt x="1504" y="753"/>
                  </a:lnTo>
                  <a:cubicBezTo>
                    <a:pt x="1504" y="338"/>
                    <a:pt x="1167" y="1"/>
                    <a:pt x="7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4"/>
            <p:cNvSpPr/>
            <p:nvPr/>
          </p:nvSpPr>
          <p:spPr>
            <a:xfrm>
              <a:off x="3944886" y="4353290"/>
              <a:ext cx="165856" cy="45459"/>
            </a:xfrm>
            <a:custGeom>
              <a:avLst/>
              <a:gdLst/>
              <a:ahLst/>
              <a:cxnLst/>
              <a:rect l="l" t="t" r="r" b="b"/>
              <a:pathLst>
                <a:path w="5491" h="1505" extrusionOk="0">
                  <a:moveTo>
                    <a:pt x="752" y="1"/>
                  </a:moveTo>
                  <a:cubicBezTo>
                    <a:pt x="337" y="1"/>
                    <a:pt x="1" y="338"/>
                    <a:pt x="1" y="753"/>
                  </a:cubicBezTo>
                  <a:cubicBezTo>
                    <a:pt x="1" y="1168"/>
                    <a:pt x="337" y="1505"/>
                    <a:pt x="752" y="1505"/>
                  </a:cubicBezTo>
                  <a:lnTo>
                    <a:pt x="4740" y="1505"/>
                  </a:lnTo>
                  <a:cubicBezTo>
                    <a:pt x="5154" y="1505"/>
                    <a:pt x="5490" y="1168"/>
                    <a:pt x="5490" y="753"/>
                  </a:cubicBezTo>
                  <a:cubicBezTo>
                    <a:pt x="5490" y="552"/>
                    <a:pt x="5413" y="363"/>
                    <a:pt x="5271" y="221"/>
                  </a:cubicBezTo>
                  <a:cubicBezTo>
                    <a:pt x="5129" y="79"/>
                    <a:pt x="4940" y="1"/>
                    <a:pt x="4740" y="1"/>
                  </a:cubicBezTo>
                  <a:lnTo>
                    <a:pt x="2928" y="1"/>
                  </a:lnTo>
                  <a:cubicBezTo>
                    <a:pt x="2795" y="1"/>
                    <a:pt x="2688" y="108"/>
                    <a:pt x="2688" y="242"/>
                  </a:cubicBezTo>
                  <a:cubicBezTo>
                    <a:pt x="2688" y="375"/>
                    <a:pt x="2795" y="482"/>
                    <a:pt x="2928" y="482"/>
                  </a:cubicBezTo>
                  <a:lnTo>
                    <a:pt x="4740" y="482"/>
                  </a:lnTo>
                  <a:cubicBezTo>
                    <a:pt x="4812" y="482"/>
                    <a:pt x="4880" y="511"/>
                    <a:pt x="4930" y="562"/>
                  </a:cubicBezTo>
                  <a:cubicBezTo>
                    <a:pt x="4981" y="613"/>
                    <a:pt x="5009" y="681"/>
                    <a:pt x="5009" y="754"/>
                  </a:cubicBezTo>
                  <a:cubicBezTo>
                    <a:pt x="5009" y="903"/>
                    <a:pt x="4888" y="1025"/>
                    <a:pt x="4738" y="1025"/>
                  </a:cubicBezTo>
                  <a:lnTo>
                    <a:pt x="751" y="1025"/>
                  </a:lnTo>
                  <a:cubicBezTo>
                    <a:pt x="601" y="1025"/>
                    <a:pt x="479" y="903"/>
                    <a:pt x="479" y="754"/>
                  </a:cubicBezTo>
                  <a:cubicBezTo>
                    <a:pt x="479" y="604"/>
                    <a:pt x="602" y="482"/>
                    <a:pt x="752" y="482"/>
                  </a:cubicBezTo>
                  <a:lnTo>
                    <a:pt x="1809" y="482"/>
                  </a:lnTo>
                  <a:cubicBezTo>
                    <a:pt x="1942" y="482"/>
                    <a:pt x="2050" y="375"/>
                    <a:pt x="2050" y="242"/>
                  </a:cubicBezTo>
                  <a:cubicBezTo>
                    <a:pt x="2050" y="108"/>
                    <a:pt x="1942" y="1"/>
                    <a:pt x="18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4"/>
            <p:cNvSpPr/>
            <p:nvPr/>
          </p:nvSpPr>
          <p:spPr>
            <a:xfrm>
              <a:off x="4195437" y="4451336"/>
              <a:ext cx="45428" cy="76298"/>
            </a:xfrm>
            <a:custGeom>
              <a:avLst/>
              <a:gdLst/>
              <a:ahLst/>
              <a:cxnLst/>
              <a:rect l="l" t="t" r="r" b="b"/>
              <a:pathLst>
                <a:path w="1504" h="2526" extrusionOk="0">
                  <a:moveTo>
                    <a:pt x="753" y="479"/>
                  </a:moveTo>
                  <a:cubicBezTo>
                    <a:pt x="903" y="479"/>
                    <a:pt x="1025" y="601"/>
                    <a:pt x="1025" y="751"/>
                  </a:cubicBezTo>
                  <a:lnTo>
                    <a:pt x="1025" y="1773"/>
                  </a:lnTo>
                  <a:cubicBezTo>
                    <a:pt x="1025" y="1923"/>
                    <a:pt x="903" y="2045"/>
                    <a:pt x="753" y="2045"/>
                  </a:cubicBezTo>
                  <a:cubicBezTo>
                    <a:pt x="604" y="2045"/>
                    <a:pt x="482" y="1923"/>
                    <a:pt x="482" y="1773"/>
                  </a:cubicBezTo>
                  <a:lnTo>
                    <a:pt x="482" y="751"/>
                  </a:lnTo>
                  <a:cubicBezTo>
                    <a:pt x="482" y="601"/>
                    <a:pt x="604" y="479"/>
                    <a:pt x="753" y="479"/>
                  </a:cubicBezTo>
                  <a:close/>
                  <a:moveTo>
                    <a:pt x="752" y="0"/>
                  </a:moveTo>
                  <a:cubicBezTo>
                    <a:pt x="337" y="0"/>
                    <a:pt x="0" y="336"/>
                    <a:pt x="0" y="751"/>
                  </a:cubicBezTo>
                  <a:lnTo>
                    <a:pt x="0" y="1773"/>
                  </a:lnTo>
                  <a:cubicBezTo>
                    <a:pt x="0" y="2188"/>
                    <a:pt x="338" y="2525"/>
                    <a:pt x="752" y="2525"/>
                  </a:cubicBezTo>
                  <a:cubicBezTo>
                    <a:pt x="1167" y="2525"/>
                    <a:pt x="1504" y="2188"/>
                    <a:pt x="1504" y="1773"/>
                  </a:cubicBezTo>
                  <a:lnTo>
                    <a:pt x="1504" y="751"/>
                  </a:lnTo>
                  <a:cubicBezTo>
                    <a:pt x="1504" y="336"/>
                    <a:pt x="1167" y="0"/>
                    <a:pt x="7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4"/>
            <p:cNvSpPr/>
            <p:nvPr/>
          </p:nvSpPr>
          <p:spPr>
            <a:xfrm>
              <a:off x="4140071" y="4451336"/>
              <a:ext cx="45459" cy="76298"/>
            </a:xfrm>
            <a:custGeom>
              <a:avLst/>
              <a:gdLst/>
              <a:ahLst/>
              <a:cxnLst/>
              <a:rect l="l" t="t" r="r" b="b"/>
              <a:pathLst>
                <a:path w="1505" h="2526" extrusionOk="0">
                  <a:moveTo>
                    <a:pt x="752" y="479"/>
                  </a:moveTo>
                  <a:cubicBezTo>
                    <a:pt x="902" y="479"/>
                    <a:pt x="1024" y="601"/>
                    <a:pt x="1024" y="751"/>
                  </a:cubicBezTo>
                  <a:lnTo>
                    <a:pt x="1024" y="1773"/>
                  </a:lnTo>
                  <a:cubicBezTo>
                    <a:pt x="1024" y="1923"/>
                    <a:pt x="902" y="2045"/>
                    <a:pt x="752" y="2045"/>
                  </a:cubicBezTo>
                  <a:cubicBezTo>
                    <a:pt x="603" y="2045"/>
                    <a:pt x="481" y="1923"/>
                    <a:pt x="481" y="1773"/>
                  </a:cubicBezTo>
                  <a:lnTo>
                    <a:pt x="481" y="751"/>
                  </a:lnTo>
                  <a:cubicBezTo>
                    <a:pt x="481" y="601"/>
                    <a:pt x="603" y="479"/>
                    <a:pt x="752" y="479"/>
                  </a:cubicBezTo>
                  <a:close/>
                  <a:moveTo>
                    <a:pt x="752" y="0"/>
                  </a:moveTo>
                  <a:cubicBezTo>
                    <a:pt x="338" y="0"/>
                    <a:pt x="1" y="336"/>
                    <a:pt x="1" y="751"/>
                  </a:cubicBezTo>
                  <a:lnTo>
                    <a:pt x="1" y="1773"/>
                  </a:lnTo>
                  <a:cubicBezTo>
                    <a:pt x="1" y="2188"/>
                    <a:pt x="338" y="2525"/>
                    <a:pt x="752" y="2525"/>
                  </a:cubicBezTo>
                  <a:cubicBezTo>
                    <a:pt x="1167" y="2525"/>
                    <a:pt x="1504" y="2188"/>
                    <a:pt x="1504" y="1773"/>
                  </a:cubicBezTo>
                  <a:lnTo>
                    <a:pt x="1504" y="751"/>
                  </a:lnTo>
                  <a:cubicBezTo>
                    <a:pt x="1504" y="336"/>
                    <a:pt x="1167" y="0"/>
                    <a:pt x="7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4"/>
            <p:cNvSpPr/>
            <p:nvPr/>
          </p:nvSpPr>
          <p:spPr>
            <a:xfrm>
              <a:off x="3944886" y="4466740"/>
              <a:ext cx="165856" cy="45428"/>
            </a:xfrm>
            <a:custGeom>
              <a:avLst/>
              <a:gdLst/>
              <a:ahLst/>
              <a:cxnLst/>
              <a:rect l="l" t="t" r="r" b="b"/>
              <a:pathLst>
                <a:path w="5491" h="1504" extrusionOk="0">
                  <a:moveTo>
                    <a:pt x="4740" y="481"/>
                  </a:moveTo>
                  <a:cubicBezTo>
                    <a:pt x="4889" y="481"/>
                    <a:pt x="5011" y="603"/>
                    <a:pt x="5011" y="752"/>
                  </a:cubicBezTo>
                  <a:cubicBezTo>
                    <a:pt x="5011" y="902"/>
                    <a:pt x="4889" y="1024"/>
                    <a:pt x="4740" y="1024"/>
                  </a:cubicBezTo>
                  <a:lnTo>
                    <a:pt x="752" y="1024"/>
                  </a:lnTo>
                  <a:cubicBezTo>
                    <a:pt x="602" y="1024"/>
                    <a:pt x="480" y="902"/>
                    <a:pt x="480" y="752"/>
                  </a:cubicBezTo>
                  <a:cubicBezTo>
                    <a:pt x="482" y="603"/>
                    <a:pt x="603" y="481"/>
                    <a:pt x="752" y="481"/>
                  </a:cubicBezTo>
                  <a:close/>
                  <a:moveTo>
                    <a:pt x="752" y="0"/>
                  </a:moveTo>
                  <a:cubicBezTo>
                    <a:pt x="337" y="0"/>
                    <a:pt x="1" y="337"/>
                    <a:pt x="1" y="752"/>
                  </a:cubicBezTo>
                  <a:cubicBezTo>
                    <a:pt x="1" y="1167"/>
                    <a:pt x="339" y="1504"/>
                    <a:pt x="752" y="1504"/>
                  </a:cubicBezTo>
                  <a:lnTo>
                    <a:pt x="4740" y="1504"/>
                  </a:lnTo>
                  <a:cubicBezTo>
                    <a:pt x="5154" y="1504"/>
                    <a:pt x="5490" y="1167"/>
                    <a:pt x="5490" y="752"/>
                  </a:cubicBezTo>
                  <a:cubicBezTo>
                    <a:pt x="5490" y="337"/>
                    <a:pt x="5154" y="0"/>
                    <a:pt x="47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4"/>
            <p:cNvSpPr/>
            <p:nvPr/>
          </p:nvSpPr>
          <p:spPr>
            <a:xfrm>
              <a:off x="3784075" y="4058187"/>
              <a:ext cx="495362" cy="495302"/>
            </a:xfrm>
            <a:custGeom>
              <a:avLst/>
              <a:gdLst/>
              <a:ahLst/>
              <a:cxnLst/>
              <a:rect l="l" t="t" r="r" b="b"/>
              <a:pathLst>
                <a:path w="16400" h="16398" extrusionOk="0">
                  <a:moveTo>
                    <a:pt x="10064" y="6497"/>
                  </a:moveTo>
                  <a:cubicBezTo>
                    <a:pt x="10136" y="6497"/>
                    <a:pt x="10204" y="6525"/>
                    <a:pt x="10254" y="6576"/>
                  </a:cubicBezTo>
                  <a:cubicBezTo>
                    <a:pt x="10305" y="6627"/>
                    <a:pt x="10333" y="6696"/>
                    <a:pt x="10333" y="6768"/>
                  </a:cubicBezTo>
                  <a:cubicBezTo>
                    <a:pt x="10333" y="6918"/>
                    <a:pt x="10212" y="7040"/>
                    <a:pt x="10062" y="7040"/>
                  </a:cubicBezTo>
                  <a:lnTo>
                    <a:pt x="8932" y="7040"/>
                  </a:lnTo>
                  <a:cubicBezTo>
                    <a:pt x="9029" y="6865"/>
                    <a:pt x="9113" y="6683"/>
                    <a:pt x="9188" y="6497"/>
                  </a:cubicBezTo>
                  <a:close/>
                  <a:moveTo>
                    <a:pt x="15053" y="5130"/>
                  </a:moveTo>
                  <a:cubicBezTo>
                    <a:pt x="15530" y="5130"/>
                    <a:pt x="15918" y="5519"/>
                    <a:pt x="15918" y="5995"/>
                  </a:cubicBezTo>
                  <a:lnTo>
                    <a:pt x="15918" y="7542"/>
                  </a:lnTo>
                  <a:lnTo>
                    <a:pt x="15917" y="7542"/>
                  </a:lnTo>
                  <a:cubicBezTo>
                    <a:pt x="15917" y="8018"/>
                    <a:pt x="15529" y="8406"/>
                    <a:pt x="15052" y="8406"/>
                  </a:cubicBezTo>
                  <a:lnTo>
                    <a:pt x="7810" y="8406"/>
                  </a:lnTo>
                  <a:cubicBezTo>
                    <a:pt x="8119" y="8146"/>
                    <a:pt x="8395" y="7849"/>
                    <a:pt x="8630" y="7519"/>
                  </a:cubicBezTo>
                  <a:lnTo>
                    <a:pt x="10064" y="7519"/>
                  </a:lnTo>
                  <a:cubicBezTo>
                    <a:pt x="10478" y="7519"/>
                    <a:pt x="10814" y="7183"/>
                    <a:pt x="10814" y="6768"/>
                  </a:cubicBezTo>
                  <a:cubicBezTo>
                    <a:pt x="10814" y="6567"/>
                    <a:pt x="10737" y="6379"/>
                    <a:pt x="10595" y="6237"/>
                  </a:cubicBezTo>
                  <a:cubicBezTo>
                    <a:pt x="10453" y="6094"/>
                    <a:pt x="10264" y="6017"/>
                    <a:pt x="10064" y="6017"/>
                  </a:cubicBezTo>
                  <a:lnTo>
                    <a:pt x="9348" y="6017"/>
                  </a:lnTo>
                  <a:cubicBezTo>
                    <a:pt x="9425" y="5731"/>
                    <a:pt x="9479" y="5435"/>
                    <a:pt x="9502" y="5130"/>
                  </a:cubicBezTo>
                  <a:close/>
                  <a:moveTo>
                    <a:pt x="4759" y="480"/>
                  </a:moveTo>
                  <a:cubicBezTo>
                    <a:pt x="7119" y="480"/>
                    <a:pt x="9038" y="2399"/>
                    <a:pt x="9038" y="4758"/>
                  </a:cubicBezTo>
                  <a:cubicBezTo>
                    <a:pt x="9038" y="7117"/>
                    <a:pt x="7119" y="9036"/>
                    <a:pt x="4759" y="9036"/>
                  </a:cubicBezTo>
                  <a:cubicBezTo>
                    <a:pt x="2400" y="9034"/>
                    <a:pt x="482" y="7117"/>
                    <a:pt x="482" y="4758"/>
                  </a:cubicBezTo>
                  <a:cubicBezTo>
                    <a:pt x="482" y="2399"/>
                    <a:pt x="2401" y="480"/>
                    <a:pt x="4759" y="480"/>
                  </a:cubicBezTo>
                  <a:close/>
                  <a:moveTo>
                    <a:pt x="15052" y="12640"/>
                  </a:moveTo>
                  <a:cubicBezTo>
                    <a:pt x="15529" y="12640"/>
                    <a:pt x="15917" y="13028"/>
                    <a:pt x="15917" y="13505"/>
                  </a:cubicBezTo>
                  <a:lnTo>
                    <a:pt x="15917" y="15050"/>
                  </a:lnTo>
                  <a:cubicBezTo>
                    <a:pt x="15917" y="15527"/>
                    <a:pt x="15529" y="15915"/>
                    <a:pt x="15052" y="15915"/>
                  </a:cubicBezTo>
                  <a:lnTo>
                    <a:pt x="5254" y="15915"/>
                  </a:lnTo>
                  <a:cubicBezTo>
                    <a:pt x="4778" y="15915"/>
                    <a:pt x="4390" y="15527"/>
                    <a:pt x="4390" y="15050"/>
                  </a:cubicBezTo>
                  <a:lnTo>
                    <a:pt x="4390" y="13505"/>
                  </a:lnTo>
                  <a:cubicBezTo>
                    <a:pt x="4390" y="13028"/>
                    <a:pt x="4778" y="12640"/>
                    <a:pt x="5254" y="12640"/>
                  </a:cubicBezTo>
                  <a:close/>
                  <a:moveTo>
                    <a:pt x="4758" y="0"/>
                  </a:moveTo>
                  <a:cubicBezTo>
                    <a:pt x="2135" y="0"/>
                    <a:pt x="0" y="2135"/>
                    <a:pt x="0" y="4759"/>
                  </a:cubicBezTo>
                  <a:cubicBezTo>
                    <a:pt x="0" y="7105"/>
                    <a:pt x="1707" y="9059"/>
                    <a:pt x="3944" y="9447"/>
                  </a:cubicBezTo>
                  <a:cubicBezTo>
                    <a:pt x="3921" y="9546"/>
                    <a:pt x="3909" y="9649"/>
                    <a:pt x="3909" y="9751"/>
                  </a:cubicBezTo>
                  <a:lnTo>
                    <a:pt x="3909" y="11297"/>
                  </a:lnTo>
                  <a:cubicBezTo>
                    <a:pt x="3909" y="11754"/>
                    <a:pt x="4139" y="12159"/>
                    <a:pt x="4488" y="12402"/>
                  </a:cubicBezTo>
                  <a:cubicBezTo>
                    <a:pt x="4139" y="12645"/>
                    <a:pt x="3909" y="13050"/>
                    <a:pt x="3909" y="13507"/>
                  </a:cubicBezTo>
                  <a:lnTo>
                    <a:pt x="3909" y="15053"/>
                  </a:lnTo>
                  <a:cubicBezTo>
                    <a:pt x="3909" y="15794"/>
                    <a:pt x="4513" y="16398"/>
                    <a:pt x="5254" y="16398"/>
                  </a:cubicBezTo>
                  <a:lnTo>
                    <a:pt x="15052" y="16398"/>
                  </a:lnTo>
                  <a:cubicBezTo>
                    <a:pt x="15794" y="16398"/>
                    <a:pt x="16396" y="15794"/>
                    <a:pt x="16396" y="15053"/>
                  </a:cubicBezTo>
                  <a:lnTo>
                    <a:pt x="16396" y="13505"/>
                  </a:lnTo>
                  <a:cubicBezTo>
                    <a:pt x="16396" y="13048"/>
                    <a:pt x="16168" y="12643"/>
                    <a:pt x="15817" y="12399"/>
                  </a:cubicBezTo>
                  <a:cubicBezTo>
                    <a:pt x="15981" y="12286"/>
                    <a:pt x="16123" y="12135"/>
                    <a:pt x="16224" y="11956"/>
                  </a:cubicBezTo>
                  <a:cubicBezTo>
                    <a:pt x="16289" y="11840"/>
                    <a:pt x="16248" y="11693"/>
                    <a:pt x="16133" y="11628"/>
                  </a:cubicBezTo>
                  <a:cubicBezTo>
                    <a:pt x="16096" y="11607"/>
                    <a:pt x="16055" y="11597"/>
                    <a:pt x="16015" y="11597"/>
                  </a:cubicBezTo>
                  <a:cubicBezTo>
                    <a:pt x="15931" y="11597"/>
                    <a:pt x="15850" y="11641"/>
                    <a:pt x="15805" y="11718"/>
                  </a:cubicBezTo>
                  <a:cubicBezTo>
                    <a:pt x="15652" y="11990"/>
                    <a:pt x="15363" y="12159"/>
                    <a:pt x="15052" y="12159"/>
                  </a:cubicBezTo>
                  <a:lnTo>
                    <a:pt x="5254" y="12159"/>
                  </a:lnTo>
                  <a:cubicBezTo>
                    <a:pt x="4778" y="12159"/>
                    <a:pt x="4390" y="11771"/>
                    <a:pt x="4390" y="11295"/>
                  </a:cubicBezTo>
                  <a:lnTo>
                    <a:pt x="4390" y="9749"/>
                  </a:lnTo>
                  <a:cubicBezTo>
                    <a:pt x="4390" y="9664"/>
                    <a:pt x="4401" y="9581"/>
                    <a:pt x="4425" y="9502"/>
                  </a:cubicBezTo>
                  <a:cubicBezTo>
                    <a:pt x="4536" y="9510"/>
                    <a:pt x="4647" y="9514"/>
                    <a:pt x="4759" y="9514"/>
                  </a:cubicBezTo>
                  <a:cubicBezTo>
                    <a:pt x="5619" y="9514"/>
                    <a:pt x="6427" y="9284"/>
                    <a:pt x="7124" y="8884"/>
                  </a:cubicBezTo>
                  <a:lnTo>
                    <a:pt x="15053" y="8884"/>
                  </a:lnTo>
                  <a:cubicBezTo>
                    <a:pt x="15530" y="8884"/>
                    <a:pt x="15918" y="9271"/>
                    <a:pt x="15918" y="9747"/>
                  </a:cubicBezTo>
                  <a:lnTo>
                    <a:pt x="15918" y="10734"/>
                  </a:lnTo>
                  <a:cubicBezTo>
                    <a:pt x="15918" y="10867"/>
                    <a:pt x="16025" y="10974"/>
                    <a:pt x="16159" y="10974"/>
                  </a:cubicBezTo>
                  <a:cubicBezTo>
                    <a:pt x="16292" y="10974"/>
                    <a:pt x="16399" y="10867"/>
                    <a:pt x="16399" y="10734"/>
                  </a:cubicBezTo>
                  <a:lnTo>
                    <a:pt x="16399" y="9747"/>
                  </a:lnTo>
                  <a:cubicBezTo>
                    <a:pt x="16399" y="9290"/>
                    <a:pt x="16170" y="8886"/>
                    <a:pt x="15821" y="8643"/>
                  </a:cubicBezTo>
                  <a:cubicBezTo>
                    <a:pt x="16168" y="8402"/>
                    <a:pt x="16396" y="7999"/>
                    <a:pt x="16396" y="7542"/>
                  </a:cubicBezTo>
                  <a:lnTo>
                    <a:pt x="16396" y="5996"/>
                  </a:lnTo>
                  <a:cubicBezTo>
                    <a:pt x="16396" y="5254"/>
                    <a:pt x="15794" y="4651"/>
                    <a:pt x="15052" y="4651"/>
                  </a:cubicBezTo>
                  <a:lnTo>
                    <a:pt x="9516" y="4651"/>
                  </a:lnTo>
                  <a:cubicBezTo>
                    <a:pt x="9458" y="2078"/>
                    <a:pt x="7346" y="0"/>
                    <a:pt x="47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4"/>
            <p:cNvSpPr/>
            <p:nvPr/>
          </p:nvSpPr>
          <p:spPr>
            <a:xfrm>
              <a:off x="4195437" y="4224466"/>
              <a:ext cx="45428" cy="76298"/>
            </a:xfrm>
            <a:custGeom>
              <a:avLst/>
              <a:gdLst/>
              <a:ahLst/>
              <a:cxnLst/>
              <a:rect l="l" t="t" r="r" b="b"/>
              <a:pathLst>
                <a:path w="1504" h="2526" extrusionOk="0">
                  <a:moveTo>
                    <a:pt x="752" y="481"/>
                  </a:moveTo>
                  <a:cubicBezTo>
                    <a:pt x="902" y="481"/>
                    <a:pt x="1024" y="603"/>
                    <a:pt x="1024" y="752"/>
                  </a:cubicBezTo>
                  <a:lnTo>
                    <a:pt x="1024" y="1775"/>
                  </a:lnTo>
                  <a:cubicBezTo>
                    <a:pt x="1024" y="1924"/>
                    <a:pt x="902" y="2046"/>
                    <a:pt x="752" y="2046"/>
                  </a:cubicBezTo>
                  <a:cubicBezTo>
                    <a:pt x="603" y="2046"/>
                    <a:pt x="481" y="1924"/>
                    <a:pt x="481" y="1775"/>
                  </a:cubicBezTo>
                  <a:lnTo>
                    <a:pt x="481" y="752"/>
                  </a:lnTo>
                  <a:cubicBezTo>
                    <a:pt x="481" y="603"/>
                    <a:pt x="603" y="481"/>
                    <a:pt x="752" y="481"/>
                  </a:cubicBezTo>
                  <a:close/>
                  <a:moveTo>
                    <a:pt x="752" y="0"/>
                  </a:moveTo>
                  <a:cubicBezTo>
                    <a:pt x="337" y="0"/>
                    <a:pt x="0" y="337"/>
                    <a:pt x="0" y="752"/>
                  </a:cubicBezTo>
                  <a:lnTo>
                    <a:pt x="0" y="1775"/>
                  </a:lnTo>
                  <a:cubicBezTo>
                    <a:pt x="0" y="2189"/>
                    <a:pt x="337" y="2525"/>
                    <a:pt x="752" y="2525"/>
                  </a:cubicBezTo>
                  <a:cubicBezTo>
                    <a:pt x="1167" y="2525"/>
                    <a:pt x="1504" y="2189"/>
                    <a:pt x="1504" y="1775"/>
                  </a:cubicBezTo>
                  <a:lnTo>
                    <a:pt x="1504" y="752"/>
                  </a:lnTo>
                  <a:cubicBezTo>
                    <a:pt x="1504" y="337"/>
                    <a:pt x="1167" y="0"/>
                    <a:pt x="7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4"/>
            <p:cNvSpPr/>
            <p:nvPr/>
          </p:nvSpPr>
          <p:spPr>
            <a:xfrm>
              <a:off x="4140071" y="4224466"/>
              <a:ext cx="45459" cy="76298"/>
            </a:xfrm>
            <a:custGeom>
              <a:avLst/>
              <a:gdLst/>
              <a:ahLst/>
              <a:cxnLst/>
              <a:rect l="l" t="t" r="r" b="b"/>
              <a:pathLst>
                <a:path w="1505" h="2526" extrusionOk="0">
                  <a:moveTo>
                    <a:pt x="752" y="481"/>
                  </a:moveTo>
                  <a:cubicBezTo>
                    <a:pt x="902" y="481"/>
                    <a:pt x="1024" y="603"/>
                    <a:pt x="1024" y="752"/>
                  </a:cubicBezTo>
                  <a:lnTo>
                    <a:pt x="1024" y="1775"/>
                  </a:lnTo>
                  <a:cubicBezTo>
                    <a:pt x="1024" y="1924"/>
                    <a:pt x="902" y="2046"/>
                    <a:pt x="752" y="2046"/>
                  </a:cubicBezTo>
                  <a:cubicBezTo>
                    <a:pt x="603" y="2046"/>
                    <a:pt x="481" y="1924"/>
                    <a:pt x="481" y="1775"/>
                  </a:cubicBezTo>
                  <a:lnTo>
                    <a:pt x="481" y="752"/>
                  </a:lnTo>
                  <a:cubicBezTo>
                    <a:pt x="481" y="603"/>
                    <a:pt x="603" y="481"/>
                    <a:pt x="752" y="481"/>
                  </a:cubicBezTo>
                  <a:close/>
                  <a:moveTo>
                    <a:pt x="752" y="0"/>
                  </a:moveTo>
                  <a:cubicBezTo>
                    <a:pt x="338" y="0"/>
                    <a:pt x="1" y="337"/>
                    <a:pt x="1" y="752"/>
                  </a:cubicBezTo>
                  <a:lnTo>
                    <a:pt x="1" y="1775"/>
                  </a:lnTo>
                  <a:cubicBezTo>
                    <a:pt x="1" y="2189"/>
                    <a:pt x="338" y="2525"/>
                    <a:pt x="752" y="2525"/>
                  </a:cubicBezTo>
                  <a:cubicBezTo>
                    <a:pt x="1167" y="2525"/>
                    <a:pt x="1504" y="2189"/>
                    <a:pt x="1504" y="1775"/>
                  </a:cubicBezTo>
                  <a:lnTo>
                    <a:pt x="1504" y="752"/>
                  </a:lnTo>
                  <a:cubicBezTo>
                    <a:pt x="1504" y="337"/>
                    <a:pt x="1166" y="0"/>
                    <a:pt x="7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4"/>
            <p:cNvSpPr/>
            <p:nvPr/>
          </p:nvSpPr>
          <p:spPr>
            <a:xfrm>
              <a:off x="3821952" y="4104945"/>
              <a:ext cx="211707" cy="202736"/>
            </a:xfrm>
            <a:custGeom>
              <a:avLst/>
              <a:gdLst/>
              <a:ahLst/>
              <a:cxnLst/>
              <a:rect l="l" t="t" r="r" b="b"/>
              <a:pathLst>
                <a:path w="7009" h="6712" extrusionOk="0">
                  <a:moveTo>
                    <a:pt x="5789" y="0"/>
                  </a:moveTo>
                  <a:cubicBezTo>
                    <a:pt x="5774" y="0"/>
                    <a:pt x="5758" y="1"/>
                    <a:pt x="5742" y="2"/>
                  </a:cubicBezTo>
                  <a:lnTo>
                    <a:pt x="4093" y="138"/>
                  </a:lnTo>
                  <a:cubicBezTo>
                    <a:pt x="3879" y="156"/>
                    <a:pt x="3698" y="282"/>
                    <a:pt x="3606" y="474"/>
                  </a:cubicBezTo>
                  <a:cubicBezTo>
                    <a:pt x="3514" y="668"/>
                    <a:pt x="3533" y="889"/>
                    <a:pt x="3654" y="1066"/>
                  </a:cubicBezTo>
                  <a:lnTo>
                    <a:pt x="4595" y="2425"/>
                  </a:lnTo>
                  <a:cubicBezTo>
                    <a:pt x="4708" y="2589"/>
                    <a:pt x="4887" y="2681"/>
                    <a:pt x="5083" y="2681"/>
                  </a:cubicBezTo>
                  <a:cubicBezTo>
                    <a:pt x="5099" y="2681"/>
                    <a:pt x="5115" y="2680"/>
                    <a:pt x="5131" y="2679"/>
                  </a:cubicBezTo>
                  <a:cubicBezTo>
                    <a:pt x="5255" y="2669"/>
                    <a:pt x="5368" y="2623"/>
                    <a:pt x="5459" y="2547"/>
                  </a:cubicBezTo>
                  <a:cubicBezTo>
                    <a:pt x="5531" y="2759"/>
                    <a:pt x="5567" y="2983"/>
                    <a:pt x="5567" y="3210"/>
                  </a:cubicBezTo>
                  <a:cubicBezTo>
                    <a:pt x="5567" y="4347"/>
                    <a:pt x="4641" y="5273"/>
                    <a:pt x="3504" y="5273"/>
                  </a:cubicBezTo>
                  <a:cubicBezTo>
                    <a:pt x="3085" y="5273"/>
                    <a:pt x="2684" y="5148"/>
                    <a:pt x="2340" y="4910"/>
                  </a:cubicBezTo>
                  <a:cubicBezTo>
                    <a:pt x="2298" y="4882"/>
                    <a:pt x="2251" y="4868"/>
                    <a:pt x="2204" y="4868"/>
                  </a:cubicBezTo>
                  <a:cubicBezTo>
                    <a:pt x="2127" y="4868"/>
                    <a:pt x="2052" y="4904"/>
                    <a:pt x="2005" y="4971"/>
                  </a:cubicBezTo>
                  <a:cubicBezTo>
                    <a:pt x="1930" y="5081"/>
                    <a:pt x="1958" y="5231"/>
                    <a:pt x="2066" y="5306"/>
                  </a:cubicBezTo>
                  <a:cubicBezTo>
                    <a:pt x="2491" y="5598"/>
                    <a:pt x="2988" y="5753"/>
                    <a:pt x="3504" y="5753"/>
                  </a:cubicBezTo>
                  <a:cubicBezTo>
                    <a:pt x="4907" y="5753"/>
                    <a:pt x="6048" y="4612"/>
                    <a:pt x="6048" y="3210"/>
                  </a:cubicBezTo>
                  <a:cubicBezTo>
                    <a:pt x="6048" y="2756"/>
                    <a:pt x="5927" y="2311"/>
                    <a:pt x="5698" y="1923"/>
                  </a:cubicBezTo>
                  <a:cubicBezTo>
                    <a:pt x="5655" y="1849"/>
                    <a:pt x="5576" y="1805"/>
                    <a:pt x="5491" y="1805"/>
                  </a:cubicBezTo>
                  <a:cubicBezTo>
                    <a:pt x="5488" y="1805"/>
                    <a:pt x="5484" y="1805"/>
                    <a:pt x="5480" y="1805"/>
                  </a:cubicBezTo>
                  <a:cubicBezTo>
                    <a:pt x="5392" y="1809"/>
                    <a:pt x="5312" y="1861"/>
                    <a:pt x="5274" y="1942"/>
                  </a:cubicBezTo>
                  <a:lnTo>
                    <a:pt x="5183" y="2136"/>
                  </a:lnTo>
                  <a:cubicBezTo>
                    <a:pt x="5159" y="2187"/>
                    <a:pt x="5116" y="2197"/>
                    <a:pt x="5091" y="2200"/>
                  </a:cubicBezTo>
                  <a:cubicBezTo>
                    <a:pt x="5087" y="2200"/>
                    <a:pt x="5083" y="2200"/>
                    <a:pt x="5078" y="2200"/>
                  </a:cubicBezTo>
                  <a:cubicBezTo>
                    <a:pt x="5053" y="2200"/>
                    <a:pt x="5017" y="2191"/>
                    <a:pt x="4990" y="2151"/>
                  </a:cubicBezTo>
                  <a:lnTo>
                    <a:pt x="4048" y="791"/>
                  </a:lnTo>
                  <a:cubicBezTo>
                    <a:pt x="4017" y="745"/>
                    <a:pt x="4030" y="702"/>
                    <a:pt x="4040" y="679"/>
                  </a:cubicBezTo>
                  <a:cubicBezTo>
                    <a:pt x="4050" y="658"/>
                    <a:pt x="4076" y="621"/>
                    <a:pt x="4132" y="616"/>
                  </a:cubicBezTo>
                  <a:lnTo>
                    <a:pt x="5779" y="480"/>
                  </a:lnTo>
                  <a:cubicBezTo>
                    <a:pt x="5783" y="479"/>
                    <a:pt x="5787" y="479"/>
                    <a:pt x="5791" y="479"/>
                  </a:cubicBezTo>
                  <a:cubicBezTo>
                    <a:pt x="5839" y="479"/>
                    <a:pt x="5868" y="510"/>
                    <a:pt x="5881" y="528"/>
                  </a:cubicBezTo>
                  <a:cubicBezTo>
                    <a:pt x="5892" y="543"/>
                    <a:pt x="5916" y="586"/>
                    <a:pt x="5890" y="638"/>
                  </a:cubicBezTo>
                  <a:lnTo>
                    <a:pt x="5742" y="954"/>
                  </a:lnTo>
                  <a:cubicBezTo>
                    <a:pt x="5701" y="1041"/>
                    <a:pt x="5714" y="1143"/>
                    <a:pt x="5778" y="1215"/>
                  </a:cubicBezTo>
                  <a:cubicBezTo>
                    <a:pt x="6269" y="1772"/>
                    <a:pt x="6527" y="2461"/>
                    <a:pt x="6527" y="3208"/>
                  </a:cubicBezTo>
                  <a:cubicBezTo>
                    <a:pt x="6527" y="4874"/>
                    <a:pt x="5171" y="6230"/>
                    <a:pt x="3504" y="6230"/>
                  </a:cubicBezTo>
                  <a:cubicBezTo>
                    <a:pt x="1837" y="6230"/>
                    <a:pt x="481" y="4874"/>
                    <a:pt x="481" y="3208"/>
                  </a:cubicBezTo>
                  <a:cubicBezTo>
                    <a:pt x="481" y="3075"/>
                    <a:pt x="589" y="2967"/>
                    <a:pt x="722" y="2967"/>
                  </a:cubicBezTo>
                  <a:cubicBezTo>
                    <a:pt x="853" y="2967"/>
                    <a:pt x="963" y="3074"/>
                    <a:pt x="963" y="3208"/>
                  </a:cubicBezTo>
                  <a:cubicBezTo>
                    <a:pt x="963" y="3616"/>
                    <a:pt x="1062" y="4023"/>
                    <a:pt x="1251" y="4382"/>
                  </a:cubicBezTo>
                  <a:cubicBezTo>
                    <a:pt x="1294" y="4465"/>
                    <a:pt x="1377" y="4511"/>
                    <a:pt x="1463" y="4511"/>
                  </a:cubicBezTo>
                  <a:cubicBezTo>
                    <a:pt x="1501" y="4511"/>
                    <a:pt x="1539" y="4502"/>
                    <a:pt x="1574" y="4484"/>
                  </a:cubicBezTo>
                  <a:cubicBezTo>
                    <a:pt x="1692" y="4422"/>
                    <a:pt x="1737" y="4278"/>
                    <a:pt x="1676" y="4160"/>
                  </a:cubicBezTo>
                  <a:cubicBezTo>
                    <a:pt x="1521" y="3864"/>
                    <a:pt x="1442" y="3545"/>
                    <a:pt x="1442" y="3208"/>
                  </a:cubicBezTo>
                  <a:cubicBezTo>
                    <a:pt x="1442" y="2810"/>
                    <a:pt x="1120" y="2486"/>
                    <a:pt x="722" y="2486"/>
                  </a:cubicBezTo>
                  <a:cubicBezTo>
                    <a:pt x="325" y="2486"/>
                    <a:pt x="1" y="2809"/>
                    <a:pt x="1" y="3208"/>
                  </a:cubicBezTo>
                  <a:cubicBezTo>
                    <a:pt x="1" y="5139"/>
                    <a:pt x="1572" y="6712"/>
                    <a:pt x="3504" y="6712"/>
                  </a:cubicBezTo>
                  <a:cubicBezTo>
                    <a:pt x="5436" y="6712"/>
                    <a:pt x="7009" y="5139"/>
                    <a:pt x="7009" y="3208"/>
                  </a:cubicBezTo>
                  <a:cubicBezTo>
                    <a:pt x="7009" y="2410"/>
                    <a:pt x="6737" y="1639"/>
                    <a:pt x="6243" y="1021"/>
                  </a:cubicBezTo>
                  <a:lnTo>
                    <a:pt x="6325" y="846"/>
                  </a:lnTo>
                  <a:cubicBezTo>
                    <a:pt x="6418" y="653"/>
                    <a:pt x="6398" y="431"/>
                    <a:pt x="6276" y="256"/>
                  </a:cubicBezTo>
                  <a:cubicBezTo>
                    <a:pt x="6165" y="92"/>
                    <a:pt x="5984" y="0"/>
                    <a:pt x="57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995;p35">
            <a:extLst>
              <a:ext uri="{FF2B5EF4-FFF2-40B4-BE49-F238E27FC236}">
                <a16:creationId xmlns:a16="http://schemas.microsoft.com/office/drawing/2014/main" id="{55583D73-AA6A-02CC-5F24-4FAE0BC57A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5741" y="430987"/>
            <a:ext cx="8239329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solidFill>
                  <a:schemeClr val="lt2"/>
                </a:solidFill>
              </a:rPr>
              <a:t>&lt;/</a:t>
            </a:r>
            <a:r>
              <a:rPr lang="en" sz="3000" dirty="0">
                <a:solidFill>
                  <a:schemeClr val="lt2"/>
                </a:solidFill>
              </a:rPr>
              <a:t> </a:t>
            </a:r>
            <a:r>
              <a:rPr lang="en" sz="3000" dirty="0">
                <a:solidFill>
                  <a:schemeClr val="tx1"/>
                </a:solidFill>
              </a:rPr>
              <a:t>IDE - Integrated Development </a:t>
            </a:r>
            <a:r>
              <a:rPr lang="en" sz="3000" err="1">
                <a:solidFill>
                  <a:schemeClr val="tx1"/>
                </a:solidFill>
              </a:rPr>
              <a:t>Enviroment</a:t>
            </a:r>
            <a:endParaRPr lang="en" sz="3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2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solidFill>
                  <a:schemeClr val="accent1"/>
                </a:solidFill>
              </a:rPr>
              <a:t>&lt;/ </a:t>
            </a:r>
            <a:r>
              <a:rPr lang="en" dirty="0" err="1"/>
              <a:t>Introdução</a:t>
            </a:r>
            <a:r>
              <a:rPr lang="en" dirty="0"/>
              <a:t> </a:t>
            </a:r>
            <a:r>
              <a:rPr lang="en" dirty="0" err="1"/>
              <a:t>ao</a:t>
            </a:r>
            <a:r>
              <a:rPr lang="en" dirty="0"/>
              <a:t> Python</a:t>
            </a:r>
            <a:endParaRPr dirty="0"/>
          </a:p>
        </p:txBody>
      </p:sp>
      <p:grpSp>
        <p:nvGrpSpPr>
          <p:cNvPr id="637" name="Google Shape;637;p27"/>
          <p:cNvGrpSpPr/>
          <p:nvPr/>
        </p:nvGrpSpPr>
        <p:grpSpPr>
          <a:xfrm>
            <a:off x="3822091" y="1537280"/>
            <a:ext cx="4912517" cy="457200"/>
            <a:chOff x="3966775" y="1665600"/>
            <a:chExt cx="4912517" cy="457200"/>
          </a:xfrm>
        </p:grpSpPr>
        <p:sp>
          <p:nvSpPr>
            <p:cNvPr id="639" name="Google Shape;639;p27"/>
            <p:cNvSpPr txBox="1"/>
            <p:nvPr/>
          </p:nvSpPr>
          <p:spPr>
            <a:xfrm>
              <a:off x="7039692" y="1665600"/>
              <a:ext cx="1839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Recebimento</a:t>
              </a:r>
              <a:r>
                <a:rPr lang="en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 de </a:t>
              </a:r>
              <a:r>
                <a:rPr lang="en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informações</a:t>
              </a:r>
              <a:r>
                <a:rPr lang="en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;</a:t>
              </a:r>
            </a:p>
          </p:txBody>
        </p:sp>
        <p:sp>
          <p:nvSpPr>
            <p:cNvPr id="640" name="Google Shape;640;p27"/>
            <p:cNvSpPr txBox="1"/>
            <p:nvPr/>
          </p:nvSpPr>
          <p:spPr>
            <a:xfrm>
              <a:off x="3966775" y="1665600"/>
              <a:ext cx="3068833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8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Entrada e </a:t>
              </a:r>
              <a:r>
                <a:rPr lang="en" sz="1800" dirty="0" err="1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Saída</a:t>
              </a:r>
              <a:r>
                <a:rPr lang="en" sz="18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 de Dados</a:t>
              </a:r>
              <a:endParaRPr lang="en" sz="1800" dirty="0">
                <a:solidFill>
                  <a:schemeClr val="dk1"/>
                </a:solidFill>
                <a:latin typeface="Quantico"/>
                <a:ea typeface="Quantico"/>
                <a:cs typeface="Quantico"/>
              </a:endParaRPr>
            </a:p>
          </p:txBody>
        </p:sp>
      </p:grpSp>
      <p:grpSp>
        <p:nvGrpSpPr>
          <p:cNvPr id="641" name="Google Shape;641;p27"/>
          <p:cNvGrpSpPr/>
          <p:nvPr/>
        </p:nvGrpSpPr>
        <p:grpSpPr>
          <a:xfrm>
            <a:off x="3822091" y="2268699"/>
            <a:ext cx="4912518" cy="457200"/>
            <a:chOff x="3966775" y="2428163"/>
            <a:chExt cx="4912518" cy="457200"/>
          </a:xfrm>
        </p:grpSpPr>
        <p:sp>
          <p:nvSpPr>
            <p:cNvPr id="643" name="Google Shape;643;p27"/>
            <p:cNvSpPr txBox="1"/>
            <p:nvPr/>
          </p:nvSpPr>
          <p:spPr>
            <a:xfrm>
              <a:off x="7039693" y="2428163"/>
              <a:ext cx="1839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Tipos</a:t>
              </a:r>
              <a:r>
                <a:rPr lang="en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 de </a:t>
              </a:r>
              <a:r>
                <a:rPr lang="en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elementos</a:t>
              </a:r>
              <a:r>
                <a:rPr lang="en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;</a:t>
              </a:r>
            </a:p>
          </p:txBody>
        </p:sp>
        <p:sp>
          <p:nvSpPr>
            <p:cNvPr id="644" name="Google Shape;644;p27"/>
            <p:cNvSpPr txBox="1"/>
            <p:nvPr/>
          </p:nvSpPr>
          <p:spPr>
            <a:xfrm>
              <a:off x="3966775" y="2428163"/>
              <a:ext cx="3105002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800" dirty="0" err="1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Tipos</a:t>
              </a:r>
              <a:r>
                <a:rPr lang="en" sz="18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 de Dados e </a:t>
              </a:r>
              <a:r>
                <a:rPr lang="en" sz="1800" dirty="0" err="1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Variáveis</a:t>
              </a:r>
              <a:endParaRPr lang="en" sz="1800" dirty="0" err="1">
                <a:solidFill>
                  <a:schemeClr val="dk1"/>
                </a:solidFill>
                <a:latin typeface="Quantico"/>
                <a:ea typeface="Quantico"/>
                <a:cs typeface="Quantico"/>
              </a:endParaRPr>
            </a:p>
          </p:txBody>
        </p:sp>
      </p:grpSp>
      <p:grpSp>
        <p:nvGrpSpPr>
          <p:cNvPr id="645" name="Google Shape;645;p27"/>
          <p:cNvGrpSpPr/>
          <p:nvPr/>
        </p:nvGrpSpPr>
        <p:grpSpPr>
          <a:xfrm>
            <a:off x="3822091" y="2971182"/>
            <a:ext cx="4912518" cy="457200"/>
            <a:chOff x="3966775" y="3161789"/>
            <a:chExt cx="4912518" cy="457200"/>
          </a:xfrm>
        </p:grpSpPr>
        <p:sp>
          <p:nvSpPr>
            <p:cNvPr id="647" name="Google Shape;647;p27"/>
            <p:cNvSpPr txBox="1"/>
            <p:nvPr/>
          </p:nvSpPr>
          <p:spPr>
            <a:xfrm>
              <a:off x="7039693" y="3161789"/>
              <a:ext cx="1839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Operações</a:t>
              </a:r>
              <a:r>
                <a:rPr lang="en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 </a:t>
              </a:r>
              <a:r>
                <a:rPr lang="en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lógicas</a:t>
              </a:r>
              <a:r>
                <a:rPr lang="en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;</a:t>
              </a:r>
            </a:p>
          </p:txBody>
        </p:sp>
        <p:sp>
          <p:nvSpPr>
            <p:cNvPr id="648" name="Google Shape;648;p27"/>
            <p:cNvSpPr txBox="1"/>
            <p:nvPr/>
          </p:nvSpPr>
          <p:spPr>
            <a:xfrm>
              <a:off x="3966775" y="3161789"/>
              <a:ext cx="2953084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800" dirty="0" err="1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Expressões</a:t>
              </a:r>
              <a:r>
                <a:rPr lang="en" sz="18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 e </a:t>
              </a:r>
              <a:r>
                <a:rPr lang="en" sz="1800" dirty="0" err="1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Operadores</a:t>
              </a:r>
              <a:endParaRPr lang="en" sz="1800" dirty="0" err="1">
                <a:solidFill>
                  <a:schemeClr val="dk1"/>
                </a:solidFill>
                <a:latin typeface="Quantico"/>
                <a:ea typeface="Quantico"/>
                <a:cs typeface="Quantico"/>
              </a:endParaRPr>
            </a:p>
          </p:txBody>
        </p:sp>
      </p:grpSp>
      <p:grpSp>
        <p:nvGrpSpPr>
          <p:cNvPr id="649" name="Google Shape;649;p27"/>
          <p:cNvGrpSpPr/>
          <p:nvPr/>
        </p:nvGrpSpPr>
        <p:grpSpPr>
          <a:xfrm>
            <a:off x="3822091" y="3760474"/>
            <a:ext cx="4912518" cy="478902"/>
            <a:chOff x="3966775" y="3982225"/>
            <a:chExt cx="4912518" cy="478902"/>
          </a:xfrm>
        </p:grpSpPr>
        <p:sp>
          <p:nvSpPr>
            <p:cNvPr id="651" name="Google Shape;651;p27"/>
            <p:cNvSpPr txBox="1"/>
            <p:nvPr/>
          </p:nvSpPr>
          <p:spPr>
            <a:xfrm>
              <a:off x="7039693" y="3982225"/>
              <a:ext cx="1839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Analise de </a:t>
              </a:r>
              <a:r>
                <a:rPr lang="en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condição</a:t>
              </a:r>
              <a:r>
                <a:rPr lang="en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.</a:t>
              </a:r>
            </a:p>
          </p:txBody>
        </p:sp>
        <p:sp>
          <p:nvSpPr>
            <p:cNvPr id="652" name="Google Shape;652;p27"/>
            <p:cNvSpPr txBox="1"/>
            <p:nvPr/>
          </p:nvSpPr>
          <p:spPr>
            <a:xfrm>
              <a:off x="3966775" y="4003927"/>
              <a:ext cx="2728825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8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Estrutura </a:t>
              </a:r>
              <a:r>
                <a:rPr lang="en" sz="1800" dirty="0" err="1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Condicional</a:t>
              </a:r>
              <a:endParaRPr lang="en" sz="1800" dirty="0" err="1">
                <a:solidFill>
                  <a:schemeClr val="dk1"/>
                </a:solidFill>
                <a:latin typeface="Quantico"/>
                <a:ea typeface="Quantico"/>
                <a:cs typeface="Quantico"/>
              </a:endParaRPr>
            </a:p>
          </p:txBody>
        </p:sp>
      </p:grpSp>
      <p:cxnSp>
        <p:nvCxnSpPr>
          <p:cNvPr id="653" name="Google Shape;653;p27"/>
          <p:cNvCxnSpPr>
            <a:cxnSpLocks/>
          </p:cNvCxnSpPr>
          <p:nvPr/>
        </p:nvCxnSpPr>
        <p:spPr>
          <a:xfrm flipH="1">
            <a:off x="3023749" y="1729709"/>
            <a:ext cx="668127" cy="5478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5" name="Google Shape;655;p27"/>
          <p:cNvCxnSpPr>
            <a:cxnSpLocks/>
          </p:cNvCxnSpPr>
          <p:nvPr/>
        </p:nvCxnSpPr>
        <p:spPr>
          <a:xfrm rot="10800000" flipV="1">
            <a:off x="3038217" y="2497299"/>
            <a:ext cx="639191" cy="15801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7" name="Google Shape;657;p27"/>
          <p:cNvCxnSpPr>
            <a:cxnSpLocks/>
          </p:cNvCxnSpPr>
          <p:nvPr/>
        </p:nvCxnSpPr>
        <p:spPr>
          <a:xfrm rot="10800000" flipV="1">
            <a:off x="3038217" y="3199782"/>
            <a:ext cx="639191" cy="8763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9" name="Google Shape;659;p27"/>
          <p:cNvCxnSpPr>
            <a:cxnSpLocks/>
          </p:cNvCxnSpPr>
          <p:nvPr/>
        </p:nvCxnSpPr>
        <p:spPr>
          <a:xfrm rot="10800000" flipV="1">
            <a:off x="3038217" y="4010775"/>
            <a:ext cx="783875" cy="7512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61" name="Google Shape;661;p27"/>
          <p:cNvGrpSpPr/>
          <p:nvPr/>
        </p:nvGrpSpPr>
        <p:grpSpPr>
          <a:xfrm>
            <a:off x="575316" y="1307559"/>
            <a:ext cx="2235085" cy="3328640"/>
            <a:chOff x="720000" y="1264154"/>
            <a:chExt cx="2235085" cy="3328640"/>
          </a:xfrm>
        </p:grpSpPr>
        <p:sp>
          <p:nvSpPr>
            <p:cNvPr id="662" name="Google Shape;662;p27"/>
            <p:cNvSpPr/>
            <p:nvPr/>
          </p:nvSpPr>
          <p:spPr>
            <a:xfrm>
              <a:off x="720000" y="3875015"/>
              <a:ext cx="2235085" cy="717779"/>
            </a:xfrm>
            <a:custGeom>
              <a:avLst/>
              <a:gdLst/>
              <a:ahLst/>
              <a:cxnLst/>
              <a:rect l="l" t="t" r="r" b="b"/>
              <a:pathLst>
                <a:path w="218430" h="70147" fill="none" extrusionOk="0">
                  <a:moveTo>
                    <a:pt x="29746" y="1"/>
                  </a:moveTo>
                  <a:lnTo>
                    <a:pt x="0" y="14430"/>
                  </a:lnTo>
                  <a:lnTo>
                    <a:pt x="109215" y="70147"/>
                  </a:lnTo>
                  <a:lnTo>
                    <a:pt x="218429" y="14430"/>
                  </a:lnTo>
                  <a:lnTo>
                    <a:pt x="188684" y="1"/>
                  </a:lnTo>
                  <a:lnTo>
                    <a:pt x="109215" y="40623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7"/>
            <p:cNvSpPr/>
            <p:nvPr/>
          </p:nvSpPr>
          <p:spPr>
            <a:xfrm>
              <a:off x="720000" y="3141294"/>
              <a:ext cx="2235085" cy="717779"/>
            </a:xfrm>
            <a:custGeom>
              <a:avLst/>
              <a:gdLst/>
              <a:ahLst/>
              <a:cxnLst/>
              <a:rect l="l" t="t" r="r" b="b"/>
              <a:pathLst>
                <a:path w="218430" h="70147" fill="none" extrusionOk="0">
                  <a:moveTo>
                    <a:pt x="188684" y="0"/>
                  </a:moveTo>
                  <a:lnTo>
                    <a:pt x="158939" y="15095"/>
                  </a:lnTo>
                  <a:lnTo>
                    <a:pt x="109215" y="40623"/>
                  </a:lnTo>
                  <a:lnTo>
                    <a:pt x="59491" y="15095"/>
                  </a:lnTo>
                  <a:lnTo>
                    <a:pt x="29746" y="0"/>
                  </a:lnTo>
                  <a:lnTo>
                    <a:pt x="0" y="14429"/>
                  </a:lnTo>
                  <a:lnTo>
                    <a:pt x="29746" y="29524"/>
                  </a:lnTo>
                  <a:lnTo>
                    <a:pt x="109215" y="70146"/>
                  </a:lnTo>
                  <a:lnTo>
                    <a:pt x="188684" y="29524"/>
                  </a:lnTo>
                  <a:lnTo>
                    <a:pt x="218429" y="14429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7"/>
            <p:cNvSpPr/>
            <p:nvPr/>
          </p:nvSpPr>
          <p:spPr>
            <a:xfrm>
              <a:off x="720000" y="2450978"/>
              <a:ext cx="2235085" cy="717779"/>
            </a:xfrm>
            <a:custGeom>
              <a:avLst/>
              <a:gdLst/>
              <a:ahLst/>
              <a:cxnLst/>
              <a:rect l="l" t="t" r="r" b="b"/>
              <a:pathLst>
                <a:path w="218430" h="70147" fill="none" extrusionOk="0">
                  <a:moveTo>
                    <a:pt x="188684" y="1"/>
                  </a:moveTo>
                  <a:lnTo>
                    <a:pt x="158939" y="15096"/>
                  </a:lnTo>
                  <a:lnTo>
                    <a:pt x="129193" y="30190"/>
                  </a:lnTo>
                  <a:lnTo>
                    <a:pt x="109215" y="40623"/>
                  </a:lnTo>
                  <a:lnTo>
                    <a:pt x="89237" y="30190"/>
                  </a:lnTo>
                  <a:lnTo>
                    <a:pt x="59491" y="15096"/>
                  </a:lnTo>
                  <a:lnTo>
                    <a:pt x="29746" y="1"/>
                  </a:lnTo>
                  <a:lnTo>
                    <a:pt x="0" y="14208"/>
                  </a:lnTo>
                  <a:lnTo>
                    <a:pt x="29746" y="29524"/>
                  </a:lnTo>
                  <a:lnTo>
                    <a:pt x="59491" y="44619"/>
                  </a:lnTo>
                  <a:lnTo>
                    <a:pt x="109215" y="70147"/>
                  </a:lnTo>
                  <a:lnTo>
                    <a:pt x="158939" y="44619"/>
                  </a:lnTo>
                  <a:lnTo>
                    <a:pt x="188684" y="29524"/>
                  </a:lnTo>
                  <a:lnTo>
                    <a:pt x="218429" y="1420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7"/>
            <p:cNvSpPr/>
            <p:nvPr/>
          </p:nvSpPr>
          <p:spPr>
            <a:xfrm>
              <a:off x="720000" y="1264154"/>
              <a:ext cx="2235085" cy="1113009"/>
            </a:xfrm>
            <a:custGeom>
              <a:avLst/>
              <a:gdLst/>
              <a:ahLst/>
              <a:cxnLst/>
              <a:rect l="l" t="t" r="r" b="b"/>
              <a:pathLst>
                <a:path w="218430" h="108772" fill="none" extrusionOk="0">
                  <a:moveTo>
                    <a:pt x="109215" y="1"/>
                  </a:moveTo>
                  <a:lnTo>
                    <a:pt x="0" y="52832"/>
                  </a:lnTo>
                  <a:lnTo>
                    <a:pt x="109215" y="108771"/>
                  </a:lnTo>
                  <a:lnTo>
                    <a:pt x="218429" y="52832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4" name="Google Shape;654;p27"/>
          <p:cNvSpPr/>
          <p:nvPr/>
        </p:nvSpPr>
        <p:spPr>
          <a:xfrm>
            <a:off x="2690816" y="1654199"/>
            <a:ext cx="347400" cy="347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7"/>
          <p:cNvSpPr/>
          <p:nvPr/>
        </p:nvSpPr>
        <p:spPr>
          <a:xfrm>
            <a:off x="2690816" y="2525023"/>
            <a:ext cx="347400" cy="347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7"/>
          <p:cNvSpPr/>
          <p:nvPr/>
        </p:nvSpPr>
        <p:spPr>
          <a:xfrm>
            <a:off x="2690816" y="3157120"/>
            <a:ext cx="347400" cy="347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7"/>
          <p:cNvSpPr/>
          <p:nvPr/>
        </p:nvSpPr>
        <p:spPr>
          <a:xfrm>
            <a:off x="2690816" y="3912197"/>
            <a:ext cx="347400" cy="347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solidFill>
                  <a:schemeClr val="accent1"/>
                </a:solidFill>
              </a:rPr>
              <a:t>&lt;/ </a:t>
            </a:r>
            <a:r>
              <a:rPr lang="en" dirty="0"/>
              <a:t>Entrada e </a:t>
            </a:r>
            <a:r>
              <a:rPr lang="en" dirty="0" err="1"/>
              <a:t>Saída</a:t>
            </a:r>
            <a:r>
              <a:rPr lang="en" dirty="0"/>
              <a:t> de Dados</a:t>
            </a:r>
            <a:endParaRPr dirty="0" err="1"/>
          </a:p>
        </p:txBody>
      </p:sp>
      <p:sp>
        <p:nvSpPr>
          <p:cNvPr id="181" name="Google Shape;181;p18"/>
          <p:cNvSpPr txBox="1"/>
          <p:nvPr/>
        </p:nvSpPr>
        <p:spPr>
          <a:xfrm>
            <a:off x="2391724" y="1716934"/>
            <a:ext cx="4364733" cy="1354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600" dirty="0">
                <a:solidFill>
                  <a:schemeClr val="dk1"/>
                </a:solidFill>
                <a:latin typeface="Source Code Pro"/>
                <a:ea typeface="Source Code Pro"/>
              </a:rPr>
              <a:t>Entrada de Dados: é o </a:t>
            </a:r>
            <a:r>
              <a:rPr lang="en" sz="1600" b="1" dirty="0" err="1">
                <a:solidFill>
                  <a:schemeClr val="dk1"/>
                </a:solidFill>
                <a:latin typeface="Source Code Pro"/>
                <a:ea typeface="Source Code Pro"/>
              </a:rPr>
              <a:t>processo</a:t>
            </a:r>
            <a:r>
              <a:rPr lang="en" sz="1600" b="1" dirty="0">
                <a:solidFill>
                  <a:schemeClr val="dk1"/>
                </a:solidFill>
                <a:latin typeface="Source Code Pro"/>
                <a:ea typeface="Source Code Pro"/>
              </a:rPr>
              <a:t> de </a:t>
            </a:r>
            <a:r>
              <a:rPr lang="en" sz="1600" b="1" dirty="0" err="1">
                <a:solidFill>
                  <a:schemeClr val="dk1"/>
                </a:solidFill>
                <a:latin typeface="Source Code Pro"/>
                <a:ea typeface="Source Code Pro"/>
              </a:rPr>
              <a:t>recebimento</a:t>
            </a:r>
            <a:r>
              <a:rPr lang="en" sz="1600" dirty="0">
                <a:solidFill>
                  <a:schemeClr val="dk1"/>
                </a:solidFill>
                <a:latin typeface="Source Code Pro"/>
                <a:ea typeface="Source Code Pro"/>
              </a:rPr>
              <a:t> de </a:t>
            </a:r>
            <a:r>
              <a:rPr lang="en" sz="1600" dirty="0" err="1">
                <a:solidFill>
                  <a:schemeClr val="dk1"/>
                </a:solidFill>
                <a:latin typeface="Source Code Pro"/>
                <a:ea typeface="Source Code Pro"/>
              </a:rPr>
              <a:t>informações</a:t>
            </a:r>
            <a:r>
              <a:rPr lang="en" sz="1600" dirty="0">
                <a:solidFill>
                  <a:schemeClr val="dk1"/>
                </a:solidFill>
                <a:latin typeface="Source Code Pro"/>
                <a:ea typeface="Source Code Pro"/>
              </a:rPr>
              <a:t> do </a:t>
            </a:r>
            <a:r>
              <a:rPr lang="en" sz="1600" dirty="0" err="1">
                <a:solidFill>
                  <a:schemeClr val="dk1"/>
                </a:solidFill>
                <a:latin typeface="Source Code Pro"/>
                <a:ea typeface="Source Code Pro"/>
              </a:rPr>
              <a:t>usuário</a:t>
            </a:r>
            <a:r>
              <a:rPr lang="en" sz="1600" dirty="0">
                <a:solidFill>
                  <a:schemeClr val="dk1"/>
                </a:solidFill>
                <a:latin typeface="Source Code Pro"/>
                <a:ea typeface="Source Code Pro"/>
              </a:rPr>
              <a:t> para </a:t>
            </a:r>
            <a:r>
              <a:rPr lang="en" sz="1600" b="1" dirty="0" err="1">
                <a:solidFill>
                  <a:schemeClr val="dk1"/>
                </a:solidFill>
                <a:latin typeface="Source Code Pro"/>
                <a:ea typeface="Source Code Pro"/>
              </a:rPr>
              <a:t>processamento</a:t>
            </a:r>
            <a:r>
              <a:rPr lang="en" sz="1600" dirty="0">
                <a:solidFill>
                  <a:schemeClr val="dk1"/>
                </a:solidFill>
                <a:latin typeface="Source Code Pro"/>
                <a:ea typeface="Source Code Pro"/>
              </a:rPr>
              <a:t> de </a:t>
            </a:r>
            <a:r>
              <a:rPr lang="en" sz="1600" dirty="0" err="1">
                <a:solidFill>
                  <a:schemeClr val="dk1"/>
                </a:solidFill>
                <a:latin typeface="Source Code Pro"/>
                <a:ea typeface="Source Code Pro"/>
              </a:rPr>
              <a:t>uma</a:t>
            </a:r>
            <a:r>
              <a:rPr lang="en" sz="1600" dirty="0">
                <a:solidFill>
                  <a:schemeClr val="dk1"/>
                </a:solidFill>
                <a:latin typeface="Source Code Pro"/>
                <a:ea typeface="Source Code Pro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Source Code Pro"/>
                <a:ea typeface="Source Code Pro"/>
              </a:rPr>
              <a:t>tarefa</a:t>
            </a:r>
            <a:r>
              <a:rPr lang="en" sz="1600" dirty="0">
                <a:solidFill>
                  <a:schemeClr val="dk1"/>
                </a:solidFill>
                <a:latin typeface="Source Code Pro"/>
                <a:ea typeface="Source Code Pro"/>
              </a:rPr>
              <a:t>, </a:t>
            </a:r>
            <a:r>
              <a:rPr lang="en" sz="1600" dirty="0" err="1">
                <a:solidFill>
                  <a:schemeClr val="dk1"/>
                </a:solidFill>
                <a:latin typeface="Source Code Pro"/>
                <a:ea typeface="Source Code Pro"/>
              </a:rPr>
              <a:t>neste</a:t>
            </a:r>
            <a:r>
              <a:rPr lang="en" sz="1600" dirty="0">
                <a:solidFill>
                  <a:schemeClr val="dk1"/>
                </a:solidFill>
                <a:latin typeface="Source Code Pro"/>
                <a:ea typeface="Source Code Pro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Source Code Pro"/>
                <a:ea typeface="Source Code Pro"/>
              </a:rPr>
              <a:t>caso</a:t>
            </a:r>
            <a:r>
              <a:rPr lang="en" sz="1600" dirty="0">
                <a:solidFill>
                  <a:schemeClr val="dk1"/>
                </a:solidFill>
                <a:latin typeface="Source Code Pro"/>
                <a:ea typeface="Source Code Pro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Source Code Pro"/>
                <a:ea typeface="Source Code Pro"/>
              </a:rPr>
              <a:t>utilizamos</a:t>
            </a:r>
            <a:r>
              <a:rPr lang="en" sz="1600" dirty="0">
                <a:solidFill>
                  <a:schemeClr val="dk1"/>
                </a:solidFill>
                <a:latin typeface="Source Code Pro"/>
                <a:ea typeface="Source Code Pro"/>
              </a:rPr>
              <a:t> o </a:t>
            </a:r>
            <a:r>
              <a:rPr lang="en" sz="1600" dirty="0" err="1">
                <a:solidFill>
                  <a:schemeClr val="dk1"/>
                </a:solidFill>
                <a:latin typeface="Source Code Pro"/>
                <a:ea typeface="Source Code Pro"/>
              </a:rPr>
              <a:t>comando</a:t>
            </a:r>
            <a:r>
              <a:rPr lang="en" sz="1600" dirty="0">
                <a:solidFill>
                  <a:schemeClr val="dk1"/>
                </a:solidFill>
                <a:latin typeface="Source Code Pro"/>
                <a:ea typeface="Source Code Pro"/>
              </a:rPr>
              <a:t> </a:t>
            </a:r>
            <a:r>
              <a:rPr lang="en" sz="1600" b="1" dirty="0">
                <a:solidFill>
                  <a:schemeClr val="dk1"/>
                </a:solidFill>
                <a:latin typeface="Source Code Pro"/>
                <a:ea typeface="Source Code Pro"/>
              </a:rPr>
              <a:t>input</a:t>
            </a:r>
            <a:r>
              <a:rPr lang="en" sz="1600" dirty="0">
                <a:solidFill>
                  <a:schemeClr val="dk1"/>
                </a:solidFill>
                <a:latin typeface="Source Code Pro"/>
                <a:ea typeface="Source Code Pro"/>
              </a:rPr>
              <a:t>.</a:t>
            </a:r>
          </a:p>
        </p:txBody>
      </p:sp>
      <p:grpSp>
        <p:nvGrpSpPr>
          <p:cNvPr id="18" name="Google Shape;234;p19">
            <a:extLst>
              <a:ext uri="{FF2B5EF4-FFF2-40B4-BE49-F238E27FC236}">
                <a16:creationId xmlns:a16="http://schemas.microsoft.com/office/drawing/2014/main" id="{0AC120D0-CB5F-AD71-D42E-8A5BDB6C2E07}"/>
              </a:ext>
            </a:extLst>
          </p:cNvPr>
          <p:cNvGrpSpPr/>
          <p:nvPr/>
        </p:nvGrpSpPr>
        <p:grpSpPr>
          <a:xfrm>
            <a:off x="2546674" y="4419246"/>
            <a:ext cx="344065" cy="368644"/>
            <a:chOff x="4149138" y="4121151"/>
            <a:chExt cx="344065" cy="368644"/>
          </a:xfrm>
        </p:grpSpPr>
        <p:sp>
          <p:nvSpPr>
            <p:cNvPr id="6" name="Google Shape;235;p19">
              <a:extLst>
                <a:ext uri="{FF2B5EF4-FFF2-40B4-BE49-F238E27FC236}">
                  <a16:creationId xmlns:a16="http://schemas.microsoft.com/office/drawing/2014/main" id="{C158D8D7-6D5A-8BD7-4D22-A198C0CBA590}"/>
                </a:ext>
              </a:extLst>
            </p:cNvPr>
            <p:cNvSpPr/>
            <p:nvPr/>
          </p:nvSpPr>
          <p:spPr>
            <a:xfrm>
              <a:off x="4205853" y="4182724"/>
              <a:ext cx="225746" cy="307071"/>
            </a:xfrm>
            <a:custGeom>
              <a:avLst/>
              <a:gdLst/>
              <a:ahLst/>
              <a:cxnLst/>
              <a:rect l="l" t="t" r="r" b="b"/>
              <a:pathLst>
                <a:path w="7109" h="9670" extrusionOk="0">
                  <a:moveTo>
                    <a:pt x="3643" y="359"/>
                  </a:moveTo>
                  <a:cubicBezTo>
                    <a:pt x="4417" y="359"/>
                    <a:pt x="5132" y="645"/>
                    <a:pt x="5703" y="1157"/>
                  </a:cubicBezTo>
                  <a:cubicBezTo>
                    <a:pt x="6358" y="1752"/>
                    <a:pt x="6751" y="2597"/>
                    <a:pt x="6751" y="3478"/>
                  </a:cubicBezTo>
                  <a:cubicBezTo>
                    <a:pt x="6739" y="4074"/>
                    <a:pt x="6572" y="4669"/>
                    <a:pt x="6251" y="5157"/>
                  </a:cubicBezTo>
                  <a:cubicBezTo>
                    <a:pt x="5929" y="5645"/>
                    <a:pt x="5489" y="6038"/>
                    <a:pt x="4953" y="6288"/>
                  </a:cubicBezTo>
                  <a:cubicBezTo>
                    <a:pt x="4620" y="6431"/>
                    <a:pt x="4417" y="6776"/>
                    <a:pt x="4417" y="7146"/>
                  </a:cubicBezTo>
                  <a:lnTo>
                    <a:pt x="4417" y="7360"/>
                  </a:lnTo>
                  <a:lnTo>
                    <a:pt x="2834" y="7360"/>
                  </a:lnTo>
                  <a:lnTo>
                    <a:pt x="2834" y="7146"/>
                  </a:lnTo>
                  <a:cubicBezTo>
                    <a:pt x="2834" y="6776"/>
                    <a:pt x="2631" y="6455"/>
                    <a:pt x="2298" y="6288"/>
                  </a:cubicBezTo>
                  <a:cubicBezTo>
                    <a:pt x="1084" y="5705"/>
                    <a:pt x="381" y="4407"/>
                    <a:pt x="548" y="3074"/>
                  </a:cubicBezTo>
                  <a:cubicBezTo>
                    <a:pt x="726" y="1669"/>
                    <a:pt x="1869" y="526"/>
                    <a:pt x="3286" y="383"/>
                  </a:cubicBezTo>
                  <a:cubicBezTo>
                    <a:pt x="3405" y="359"/>
                    <a:pt x="3524" y="359"/>
                    <a:pt x="3643" y="359"/>
                  </a:cubicBezTo>
                  <a:close/>
                  <a:moveTo>
                    <a:pt x="4417" y="7729"/>
                  </a:moveTo>
                  <a:lnTo>
                    <a:pt x="4417" y="8324"/>
                  </a:lnTo>
                  <a:cubicBezTo>
                    <a:pt x="4417" y="8443"/>
                    <a:pt x="4322" y="8539"/>
                    <a:pt x="4203" y="8539"/>
                  </a:cubicBezTo>
                  <a:lnTo>
                    <a:pt x="3048" y="8539"/>
                  </a:lnTo>
                  <a:cubicBezTo>
                    <a:pt x="2929" y="8539"/>
                    <a:pt x="2834" y="8443"/>
                    <a:pt x="2834" y="8324"/>
                  </a:cubicBezTo>
                  <a:lnTo>
                    <a:pt x="2834" y="7729"/>
                  </a:lnTo>
                  <a:close/>
                  <a:moveTo>
                    <a:pt x="4024" y="8896"/>
                  </a:moveTo>
                  <a:lnTo>
                    <a:pt x="4024" y="9098"/>
                  </a:lnTo>
                  <a:cubicBezTo>
                    <a:pt x="4024" y="9217"/>
                    <a:pt x="3941" y="9313"/>
                    <a:pt x="3822" y="9313"/>
                  </a:cubicBezTo>
                  <a:lnTo>
                    <a:pt x="3429" y="9313"/>
                  </a:lnTo>
                  <a:cubicBezTo>
                    <a:pt x="3310" y="9313"/>
                    <a:pt x="3227" y="9217"/>
                    <a:pt x="3227" y="9098"/>
                  </a:cubicBezTo>
                  <a:lnTo>
                    <a:pt x="3227" y="8896"/>
                  </a:lnTo>
                  <a:close/>
                  <a:moveTo>
                    <a:pt x="3658" y="1"/>
                  </a:moveTo>
                  <a:cubicBezTo>
                    <a:pt x="3519" y="1"/>
                    <a:pt x="3379" y="9"/>
                    <a:pt x="3239" y="26"/>
                  </a:cubicBezTo>
                  <a:cubicBezTo>
                    <a:pt x="1667" y="204"/>
                    <a:pt x="381" y="1466"/>
                    <a:pt x="191" y="3026"/>
                  </a:cubicBezTo>
                  <a:cubicBezTo>
                    <a:pt x="0" y="4526"/>
                    <a:pt x="786" y="5979"/>
                    <a:pt x="2155" y="6610"/>
                  </a:cubicBezTo>
                  <a:cubicBezTo>
                    <a:pt x="2358" y="6705"/>
                    <a:pt x="2477" y="6931"/>
                    <a:pt x="2477" y="7146"/>
                  </a:cubicBezTo>
                  <a:lnTo>
                    <a:pt x="2477" y="8324"/>
                  </a:lnTo>
                  <a:cubicBezTo>
                    <a:pt x="2477" y="8574"/>
                    <a:pt x="2643" y="8789"/>
                    <a:pt x="2870" y="8860"/>
                  </a:cubicBezTo>
                  <a:lnTo>
                    <a:pt x="2870" y="9098"/>
                  </a:lnTo>
                  <a:cubicBezTo>
                    <a:pt x="2870" y="9408"/>
                    <a:pt x="3120" y="9670"/>
                    <a:pt x="3429" y="9670"/>
                  </a:cubicBezTo>
                  <a:lnTo>
                    <a:pt x="3822" y="9670"/>
                  </a:lnTo>
                  <a:cubicBezTo>
                    <a:pt x="4132" y="9670"/>
                    <a:pt x="4382" y="9408"/>
                    <a:pt x="4382" y="9098"/>
                  </a:cubicBezTo>
                  <a:lnTo>
                    <a:pt x="4382" y="8860"/>
                  </a:lnTo>
                  <a:cubicBezTo>
                    <a:pt x="4608" y="8789"/>
                    <a:pt x="4775" y="8574"/>
                    <a:pt x="4775" y="8324"/>
                  </a:cubicBezTo>
                  <a:lnTo>
                    <a:pt x="4775" y="7146"/>
                  </a:lnTo>
                  <a:cubicBezTo>
                    <a:pt x="4775" y="6931"/>
                    <a:pt x="4906" y="6717"/>
                    <a:pt x="5096" y="6610"/>
                  </a:cubicBezTo>
                  <a:cubicBezTo>
                    <a:pt x="5691" y="6336"/>
                    <a:pt x="6191" y="5895"/>
                    <a:pt x="6549" y="5348"/>
                  </a:cubicBezTo>
                  <a:cubicBezTo>
                    <a:pt x="6906" y="4788"/>
                    <a:pt x="7096" y="4133"/>
                    <a:pt x="7096" y="3455"/>
                  </a:cubicBezTo>
                  <a:cubicBezTo>
                    <a:pt x="7108" y="2490"/>
                    <a:pt x="6680" y="1538"/>
                    <a:pt x="5953" y="883"/>
                  </a:cubicBezTo>
                  <a:cubicBezTo>
                    <a:pt x="5309" y="310"/>
                    <a:pt x="4506" y="1"/>
                    <a:pt x="3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36;p19">
              <a:extLst>
                <a:ext uri="{FF2B5EF4-FFF2-40B4-BE49-F238E27FC236}">
                  <a16:creationId xmlns:a16="http://schemas.microsoft.com/office/drawing/2014/main" id="{6F3A20A6-7439-31E3-ABF3-BECDB4517E42}"/>
                </a:ext>
              </a:extLst>
            </p:cNvPr>
            <p:cNvSpPr/>
            <p:nvPr/>
          </p:nvSpPr>
          <p:spPr>
            <a:xfrm>
              <a:off x="4444777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80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5"/>
                    <a:pt x="72" y="358"/>
                    <a:pt x="180" y="358"/>
                  </a:cubicBezTo>
                  <a:lnTo>
                    <a:pt x="1346" y="358"/>
                  </a:lnTo>
                  <a:cubicBezTo>
                    <a:pt x="1442" y="358"/>
                    <a:pt x="1525" y="275"/>
                    <a:pt x="1525" y="179"/>
                  </a:cubicBezTo>
                  <a:cubicBezTo>
                    <a:pt x="1525" y="72"/>
                    <a:pt x="1430" y="1"/>
                    <a:pt x="1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37;p19">
              <a:extLst>
                <a:ext uri="{FF2B5EF4-FFF2-40B4-BE49-F238E27FC236}">
                  <a16:creationId xmlns:a16="http://schemas.microsoft.com/office/drawing/2014/main" id="{AA322491-01BA-1CB6-7A87-3F9BE7730BE1}"/>
                </a:ext>
              </a:extLst>
            </p:cNvPr>
            <p:cNvSpPr/>
            <p:nvPr/>
          </p:nvSpPr>
          <p:spPr>
            <a:xfrm>
              <a:off x="4149138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334" y="358"/>
                  </a:lnTo>
                  <a:cubicBezTo>
                    <a:pt x="1441" y="358"/>
                    <a:pt x="1512" y="275"/>
                    <a:pt x="1512" y="179"/>
                  </a:cubicBezTo>
                  <a:cubicBezTo>
                    <a:pt x="1524" y="72"/>
                    <a:pt x="1441" y="1"/>
                    <a:pt x="1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38;p19">
              <a:extLst>
                <a:ext uri="{FF2B5EF4-FFF2-40B4-BE49-F238E27FC236}">
                  <a16:creationId xmlns:a16="http://schemas.microsoft.com/office/drawing/2014/main" id="{A6421FB0-71B4-D7FF-CAF3-D0F22EA8386A}"/>
                </a:ext>
              </a:extLst>
            </p:cNvPr>
            <p:cNvSpPr/>
            <p:nvPr/>
          </p:nvSpPr>
          <p:spPr>
            <a:xfrm>
              <a:off x="4315471" y="4121151"/>
              <a:ext cx="11400" cy="48045"/>
            </a:xfrm>
            <a:custGeom>
              <a:avLst/>
              <a:gdLst/>
              <a:ahLst/>
              <a:cxnLst/>
              <a:rect l="l" t="t" r="r" b="b"/>
              <a:pathLst>
                <a:path w="359" h="1513" extrusionOk="0">
                  <a:moveTo>
                    <a:pt x="180" y="0"/>
                  </a:moveTo>
                  <a:cubicBezTo>
                    <a:pt x="72" y="0"/>
                    <a:pt x="1" y="72"/>
                    <a:pt x="1" y="179"/>
                  </a:cubicBezTo>
                  <a:lnTo>
                    <a:pt x="1" y="1334"/>
                  </a:lnTo>
                  <a:cubicBezTo>
                    <a:pt x="1" y="1441"/>
                    <a:pt x="72" y="1512"/>
                    <a:pt x="180" y="1512"/>
                  </a:cubicBezTo>
                  <a:cubicBezTo>
                    <a:pt x="275" y="1512"/>
                    <a:pt x="358" y="1441"/>
                    <a:pt x="358" y="1334"/>
                  </a:cubicBezTo>
                  <a:lnTo>
                    <a:pt x="358" y="179"/>
                  </a:lnTo>
                  <a:cubicBezTo>
                    <a:pt x="358" y="72"/>
                    <a:pt x="275" y="0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39;p19">
              <a:extLst>
                <a:ext uri="{FF2B5EF4-FFF2-40B4-BE49-F238E27FC236}">
                  <a16:creationId xmlns:a16="http://schemas.microsoft.com/office/drawing/2014/main" id="{80216B6B-3CD5-6C5A-B6EC-49E73DA3E1D7}"/>
                </a:ext>
              </a:extLst>
            </p:cNvPr>
            <p:cNvSpPr/>
            <p:nvPr/>
          </p:nvSpPr>
          <p:spPr>
            <a:xfrm>
              <a:off x="4378632" y="4159575"/>
              <a:ext cx="22705" cy="27754"/>
            </a:xfrm>
            <a:custGeom>
              <a:avLst/>
              <a:gdLst/>
              <a:ahLst/>
              <a:cxnLst/>
              <a:rect l="l" t="t" r="r" b="b"/>
              <a:pathLst>
                <a:path w="715" h="874" extrusionOk="0">
                  <a:moveTo>
                    <a:pt x="513" y="0"/>
                  </a:moveTo>
                  <a:cubicBezTo>
                    <a:pt x="451" y="0"/>
                    <a:pt x="387" y="27"/>
                    <a:pt x="346" y="76"/>
                  </a:cubicBezTo>
                  <a:lnTo>
                    <a:pt x="48" y="588"/>
                  </a:lnTo>
                  <a:cubicBezTo>
                    <a:pt x="0" y="671"/>
                    <a:pt x="24" y="778"/>
                    <a:pt x="107" y="838"/>
                  </a:cubicBezTo>
                  <a:cubicBezTo>
                    <a:pt x="131" y="850"/>
                    <a:pt x="167" y="874"/>
                    <a:pt x="191" y="874"/>
                  </a:cubicBezTo>
                  <a:cubicBezTo>
                    <a:pt x="250" y="874"/>
                    <a:pt x="310" y="838"/>
                    <a:pt x="358" y="778"/>
                  </a:cubicBezTo>
                  <a:lnTo>
                    <a:pt x="655" y="278"/>
                  </a:lnTo>
                  <a:cubicBezTo>
                    <a:pt x="715" y="171"/>
                    <a:pt x="691" y="64"/>
                    <a:pt x="596" y="16"/>
                  </a:cubicBezTo>
                  <a:cubicBezTo>
                    <a:pt x="570" y="5"/>
                    <a:pt x="542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40;p19">
              <a:extLst>
                <a:ext uri="{FF2B5EF4-FFF2-40B4-BE49-F238E27FC236}">
                  <a16:creationId xmlns:a16="http://schemas.microsoft.com/office/drawing/2014/main" id="{F00B5F5D-262D-B74C-683B-9DE29ED5216F}"/>
                </a:ext>
              </a:extLst>
            </p:cNvPr>
            <p:cNvSpPr/>
            <p:nvPr/>
          </p:nvSpPr>
          <p:spPr>
            <a:xfrm>
              <a:off x="4240243" y="4399103"/>
              <a:ext cx="22705" cy="27563"/>
            </a:xfrm>
            <a:custGeom>
              <a:avLst/>
              <a:gdLst/>
              <a:ahLst/>
              <a:cxnLst/>
              <a:rect l="l" t="t" r="r" b="b"/>
              <a:pathLst>
                <a:path w="715" h="868" extrusionOk="0">
                  <a:moveTo>
                    <a:pt x="507" y="0"/>
                  </a:moveTo>
                  <a:cubicBezTo>
                    <a:pt x="444" y="0"/>
                    <a:pt x="387" y="33"/>
                    <a:pt x="346" y="82"/>
                  </a:cubicBezTo>
                  <a:lnTo>
                    <a:pt x="48" y="594"/>
                  </a:lnTo>
                  <a:cubicBezTo>
                    <a:pt x="1" y="677"/>
                    <a:pt x="24" y="784"/>
                    <a:pt x="108" y="844"/>
                  </a:cubicBezTo>
                  <a:cubicBezTo>
                    <a:pt x="132" y="855"/>
                    <a:pt x="155" y="867"/>
                    <a:pt x="191" y="867"/>
                  </a:cubicBezTo>
                  <a:cubicBezTo>
                    <a:pt x="251" y="867"/>
                    <a:pt x="310" y="844"/>
                    <a:pt x="358" y="784"/>
                  </a:cubicBezTo>
                  <a:lnTo>
                    <a:pt x="655" y="272"/>
                  </a:lnTo>
                  <a:cubicBezTo>
                    <a:pt x="715" y="189"/>
                    <a:pt x="679" y="82"/>
                    <a:pt x="596" y="22"/>
                  </a:cubicBezTo>
                  <a:cubicBezTo>
                    <a:pt x="566" y="7"/>
                    <a:pt x="536" y="0"/>
                    <a:pt x="5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41;p19">
              <a:extLst>
                <a:ext uri="{FF2B5EF4-FFF2-40B4-BE49-F238E27FC236}">
                  <a16:creationId xmlns:a16="http://schemas.microsoft.com/office/drawing/2014/main" id="{CF91C04F-438C-7651-3953-81ECA3802BD2}"/>
                </a:ext>
              </a:extLst>
            </p:cNvPr>
            <p:cNvSpPr/>
            <p:nvPr/>
          </p:nvSpPr>
          <p:spPr>
            <a:xfrm>
              <a:off x="4240243" y="41591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13" y="1"/>
                  </a:moveTo>
                  <a:cubicBezTo>
                    <a:pt x="181" y="1"/>
                    <a:pt x="148" y="10"/>
                    <a:pt x="120" y="30"/>
                  </a:cubicBezTo>
                  <a:cubicBezTo>
                    <a:pt x="24" y="78"/>
                    <a:pt x="1" y="197"/>
                    <a:pt x="60" y="292"/>
                  </a:cubicBezTo>
                  <a:lnTo>
                    <a:pt x="358" y="792"/>
                  </a:lnTo>
                  <a:cubicBezTo>
                    <a:pt x="382" y="852"/>
                    <a:pt x="441" y="888"/>
                    <a:pt x="525" y="888"/>
                  </a:cubicBezTo>
                  <a:cubicBezTo>
                    <a:pt x="548" y="888"/>
                    <a:pt x="584" y="864"/>
                    <a:pt x="608" y="852"/>
                  </a:cubicBezTo>
                  <a:cubicBezTo>
                    <a:pt x="679" y="792"/>
                    <a:pt x="715" y="685"/>
                    <a:pt x="667" y="602"/>
                  </a:cubicBezTo>
                  <a:lnTo>
                    <a:pt x="370" y="90"/>
                  </a:lnTo>
                  <a:cubicBezTo>
                    <a:pt x="338" y="35"/>
                    <a:pt x="276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42;p19">
              <a:extLst>
                <a:ext uri="{FF2B5EF4-FFF2-40B4-BE49-F238E27FC236}">
                  <a16:creationId xmlns:a16="http://schemas.microsoft.com/office/drawing/2014/main" id="{D9E2943A-5760-83A4-3AC4-35E3417E45B8}"/>
                </a:ext>
              </a:extLst>
            </p:cNvPr>
            <p:cNvSpPr/>
            <p:nvPr/>
          </p:nvSpPr>
          <p:spPr>
            <a:xfrm>
              <a:off x="4378632" y="43992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21" y="0"/>
                  </a:moveTo>
                  <a:cubicBezTo>
                    <a:pt x="187" y="0"/>
                    <a:pt x="152" y="10"/>
                    <a:pt x="119" y="30"/>
                  </a:cubicBezTo>
                  <a:cubicBezTo>
                    <a:pt x="24" y="78"/>
                    <a:pt x="0" y="197"/>
                    <a:pt x="60" y="292"/>
                  </a:cubicBezTo>
                  <a:lnTo>
                    <a:pt x="358" y="792"/>
                  </a:lnTo>
                  <a:cubicBezTo>
                    <a:pt x="393" y="851"/>
                    <a:pt x="453" y="887"/>
                    <a:pt x="524" y="887"/>
                  </a:cubicBezTo>
                  <a:cubicBezTo>
                    <a:pt x="548" y="887"/>
                    <a:pt x="584" y="863"/>
                    <a:pt x="608" y="851"/>
                  </a:cubicBezTo>
                  <a:cubicBezTo>
                    <a:pt x="691" y="792"/>
                    <a:pt x="715" y="673"/>
                    <a:pt x="667" y="601"/>
                  </a:cubicBezTo>
                  <a:lnTo>
                    <a:pt x="369" y="89"/>
                  </a:lnTo>
                  <a:cubicBezTo>
                    <a:pt x="346" y="35"/>
                    <a:pt x="286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43;p19">
              <a:extLst>
                <a:ext uri="{FF2B5EF4-FFF2-40B4-BE49-F238E27FC236}">
                  <a16:creationId xmlns:a16="http://schemas.microsoft.com/office/drawing/2014/main" id="{B286D679-99B5-F996-A2C7-E51345E863FA}"/>
                </a:ext>
              </a:extLst>
            </p:cNvPr>
            <p:cNvSpPr/>
            <p:nvPr/>
          </p:nvSpPr>
          <p:spPr>
            <a:xfrm>
              <a:off x="4426264" y="4351851"/>
              <a:ext cx="29532" cy="21117"/>
            </a:xfrm>
            <a:custGeom>
              <a:avLst/>
              <a:gdLst/>
              <a:ahLst/>
              <a:cxnLst/>
              <a:rect l="l" t="t" r="r" b="b"/>
              <a:pathLst>
                <a:path w="930" h="665" extrusionOk="0">
                  <a:moveTo>
                    <a:pt x="215" y="0"/>
                  </a:moveTo>
                  <a:cubicBezTo>
                    <a:pt x="152" y="0"/>
                    <a:pt x="89" y="32"/>
                    <a:pt x="48" y="81"/>
                  </a:cubicBezTo>
                  <a:cubicBezTo>
                    <a:pt x="1" y="177"/>
                    <a:pt x="36" y="272"/>
                    <a:pt x="108" y="331"/>
                  </a:cubicBezTo>
                  <a:lnTo>
                    <a:pt x="608" y="629"/>
                  </a:lnTo>
                  <a:cubicBezTo>
                    <a:pt x="643" y="653"/>
                    <a:pt x="667" y="665"/>
                    <a:pt x="703" y="665"/>
                  </a:cubicBezTo>
                  <a:cubicBezTo>
                    <a:pt x="763" y="665"/>
                    <a:pt x="822" y="629"/>
                    <a:pt x="870" y="569"/>
                  </a:cubicBezTo>
                  <a:cubicBezTo>
                    <a:pt x="929" y="486"/>
                    <a:pt x="893" y="367"/>
                    <a:pt x="810" y="319"/>
                  </a:cubicBezTo>
                  <a:lnTo>
                    <a:pt x="298" y="22"/>
                  </a:lnTo>
                  <a:cubicBezTo>
                    <a:pt x="272" y="7"/>
                    <a:pt x="244" y="0"/>
                    <a:pt x="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44;p19">
              <a:extLst>
                <a:ext uri="{FF2B5EF4-FFF2-40B4-BE49-F238E27FC236}">
                  <a16:creationId xmlns:a16="http://schemas.microsoft.com/office/drawing/2014/main" id="{15D12C2C-7302-1FEF-C60E-CF0B5F927D74}"/>
                </a:ext>
              </a:extLst>
            </p:cNvPr>
            <p:cNvSpPr/>
            <p:nvPr/>
          </p:nvSpPr>
          <p:spPr>
            <a:xfrm>
              <a:off x="4186196" y="4213463"/>
              <a:ext cx="29500" cy="21117"/>
            </a:xfrm>
            <a:custGeom>
              <a:avLst/>
              <a:gdLst/>
              <a:ahLst/>
              <a:cxnLst/>
              <a:rect l="l" t="t" r="r" b="b"/>
              <a:pathLst>
                <a:path w="929" h="665" extrusionOk="0">
                  <a:moveTo>
                    <a:pt x="214" y="0"/>
                  </a:moveTo>
                  <a:cubicBezTo>
                    <a:pt x="152" y="0"/>
                    <a:pt x="89" y="33"/>
                    <a:pt x="48" y="82"/>
                  </a:cubicBezTo>
                  <a:cubicBezTo>
                    <a:pt x="0" y="165"/>
                    <a:pt x="36" y="272"/>
                    <a:pt x="107" y="332"/>
                  </a:cubicBezTo>
                  <a:lnTo>
                    <a:pt x="619" y="629"/>
                  </a:lnTo>
                  <a:cubicBezTo>
                    <a:pt x="643" y="641"/>
                    <a:pt x="667" y="665"/>
                    <a:pt x="703" y="665"/>
                  </a:cubicBezTo>
                  <a:cubicBezTo>
                    <a:pt x="762" y="665"/>
                    <a:pt x="822" y="629"/>
                    <a:pt x="869" y="570"/>
                  </a:cubicBezTo>
                  <a:cubicBezTo>
                    <a:pt x="929" y="463"/>
                    <a:pt x="893" y="367"/>
                    <a:pt x="810" y="320"/>
                  </a:cubicBezTo>
                  <a:lnTo>
                    <a:pt x="298" y="22"/>
                  </a:lnTo>
                  <a:cubicBezTo>
                    <a:pt x="272" y="7"/>
                    <a:pt x="243" y="0"/>
                    <a:pt x="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45;p19">
              <a:extLst>
                <a:ext uri="{FF2B5EF4-FFF2-40B4-BE49-F238E27FC236}">
                  <a16:creationId xmlns:a16="http://schemas.microsoft.com/office/drawing/2014/main" id="{7ED19601-A3AD-44BB-97EF-28A307425E8C}"/>
                </a:ext>
              </a:extLst>
            </p:cNvPr>
            <p:cNvSpPr/>
            <p:nvPr/>
          </p:nvSpPr>
          <p:spPr>
            <a:xfrm>
              <a:off x="4425883" y="4213590"/>
              <a:ext cx="29913" cy="21371"/>
            </a:xfrm>
            <a:custGeom>
              <a:avLst/>
              <a:gdLst/>
              <a:ahLst/>
              <a:cxnLst/>
              <a:rect l="l" t="t" r="r" b="b"/>
              <a:pathLst>
                <a:path w="942" h="673" extrusionOk="0">
                  <a:moveTo>
                    <a:pt x="725" y="0"/>
                  </a:moveTo>
                  <a:cubicBezTo>
                    <a:pt x="693" y="0"/>
                    <a:pt x="660" y="10"/>
                    <a:pt x="632" y="30"/>
                  </a:cubicBezTo>
                  <a:lnTo>
                    <a:pt x="120" y="328"/>
                  </a:lnTo>
                  <a:cubicBezTo>
                    <a:pt x="36" y="375"/>
                    <a:pt x="1" y="494"/>
                    <a:pt x="60" y="578"/>
                  </a:cubicBezTo>
                  <a:cubicBezTo>
                    <a:pt x="96" y="637"/>
                    <a:pt x="155" y="673"/>
                    <a:pt x="227" y="673"/>
                  </a:cubicBezTo>
                  <a:cubicBezTo>
                    <a:pt x="251" y="673"/>
                    <a:pt x="286" y="661"/>
                    <a:pt x="310" y="637"/>
                  </a:cubicBezTo>
                  <a:lnTo>
                    <a:pt x="822" y="340"/>
                  </a:lnTo>
                  <a:cubicBezTo>
                    <a:pt x="905" y="280"/>
                    <a:pt x="941" y="161"/>
                    <a:pt x="882" y="89"/>
                  </a:cubicBezTo>
                  <a:cubicBezTo>
                    <a:pt x="850" y="35"/>
                    <a:pt x="788" y="0"/>
                    <a:pt x="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46;p19">
              <a:extLst>
                <a:ext uri="{FF2B5EF4-FFF2-40B4-BE49-F238E27FC236}">
                  <a16:creationId xmlns:a16="http://schemas.microsoft.com/office/drawing/2014/main" id="{B45D925D-5265-8290-7B45-05347BF6EB19}"/>
                </a:ext>
              </a:extLst>
            </p:cNvPr>
            <p:cNvSpPr/>
            <p:nvPr/>
          </p:nvSpPr>
          <p:spPr>
            <a:xfrm>
              <a:off x="4186196" y="4351978"/>
              <a:ext cx="29500" cy="21371"/>
            </a:xfrm>
            <a:custGeom>
              <a:avLst/>
              <a:gdLst/>
              <a:ahLst/>
              <a:cxnLst/>
              <a:rect l="l" t="t" r="r" b="b"/>
              <a:pathLst>
                <a:path w="929" h="673" extrusionOk="0">
                  <a:moveTo>
                    <a:pt x="725" y="0"/>
                  </a:moveTo>
                  <a:cubicBezTo>
                    <a:pt x="692" y="0"/>
                    <a:pt x="660" y="9"/>
                    <a:pt x="631" y="30"/>
                  </a:cubicBezTo>
                  <a:lnTo>
                    <a:pt x="119" y="327"/>
                  </a:lnTo>
                  <a:cubicBezTo>
                    <a:pt x="36" y="375"/>
                    <a:pt x="0" y="494"/>
                    <a:pt x="60" y="589"/>
                  </a:cubicBezTo>
                  <a:cubicBezTo>
                    <a:pt x="95" y="649"/>
                    <a:pt x="155" y="673"/>
                    <a:pt x="226" y="673"/>
                  </a:cubicBezTo>
                  <a:cubicBezTo>
                    <a:pt x="262" y="673"/>
                    <a:pt x="286" y="661"/>
                    <a:pt x="322" y="649"/>
                  </a:cubicBezTo>
                  <a:lnTo>
                    <a:pt x="822" y="351"/>
                  </a:lnTo>
                  <a:cubicBezTo>
                    <a:pt x="893" y="292"/>
                    <a:pt x="929" y="173"/>
                    <a:pt x="881" y="89"/>
                  </a:cubicBezTo>
                  <a:cubicBezTo>
                    <a:pt x="850" y="34"/>
                    <a:pt x="787" y="0"/>
                    <a:pt x="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234;p19">
            <a:extLst>
              <a:ext uri="{FF2B5EF4-FFF2-40B4-BE49-F238E27FC236}">
                <a16:creationId xmlns:a16="http://schemas.microsoft.com/office/drawing/2014/main" id="{3DBE70DD-B853-F203-A8FD-0E9AE3E6BEA1}"/>
              </a:ext>
            </a:extLst>
          </p:cNvPr>
          <p:cNvGrpSpPr/>
          <p:nvPr/>
        </p:nvGrpSpPr>
        <p:grpSpPr>
          <a:xfrm>
            <a:off x="7017396" y="4375841"/>
            <a:ext cx="344065" cy="368644"/>
            <a:chOff x="4149138" y="4121151"/>
            <a:chExt cx="344065" cy="368644"/>
          </a:xfrm>
        </p:grpSpPr>
        <p:sp>
          <p:nvSpPr>
            <p:cNvPr id="20" name="Google Shape;235;p19">
              <a:extLst>
                <a:ext uri="{FF2B5EF4-FFF2-40B4-BE49-F238E27FC236}">
                  <a16:creationId xmlns:a16="http://schemas.microsoft.com/office/drawing/2014/main" id="{EC6F8833-F21F-7B67-4830-CDCEC485D0F0}"/>
                </a:ext>
              </a:extLst>
            </p:cNvPr>
            <p:cNvSpPr/>
            <p:nvPr/>
          </p:nvSpPr>
          <p:spPr>
            <a:xfrm>
              <a:off x="4205853" y="4182724"/>
              <a:ext cx="225746" cy="307071"/>
            </a:xfrm>
            <a:custGeom>
              <a:avLst/>
              <a:gdLst/>
              <a:ahLst/>
              <a:cxnLst/>
              <a:rect l="l" t="t" r="r" b="b"/>
              <a:pathLst>
                <a:path w="7109" h="9670" extrusionOk="0">
                  <a:moveTo>
                    <a:pt x="3643" y="359"/>
                  </a:moveTo>
                  <a:cubicBezTo>
                    <a:pt x="4417" y="359"/>
                    <a:pt x="5132" y="645"/>
                    <a:pt x="5703" y="1157"/>
                  </a:cubicBezTo>
                  <a:cubicBezTo>
                    <a:pt x="6358" y="1752"/>
                    <a:pt x="6751" y="2597"/>
                    <a:pt x="6751" y="3478"/>
                  </a:cubicBezTo>
                  <a:cubicBezTo>
                    <a:pt x="6739" y="4074"/>
                    <a:pt x="6572" y="4669"/>
                    <a:pt x="6251" y="5157"/>
                  </a:cubicBezTo>
                  <a:cubicBezTo>
                    <a:pt x="5929" y="5645"/>
                    <a:pt x="5489" y="6038"/>
                    <a:pt x="4953" y="6288"/>
                  </a:cubicBezTo>
                  <a:cubicBezTo>
                    <a:pt x="4620" y="6431"/>
                    <a:pt x="4417" y="6776"/>
                    <a:pt x="4417" y="7146"/>
                  </a:cubicBezTo>
                  <a:lnTo>
                    <a:pt x="4417" y="7360"/>
                  </a:lnTo>
                  <a:lnTo>
                    <a:pt x="2834" y="7360"/>
                  </a:lnTo>
                  <a:lnTo>
                    <a:pt x="2834" y="7146"/>
                  </a:lnTo>
                  <a:cubicBezTo>
                    <a:pt x="2834" y="6776"/>
                    <a:pt x="2631" y="6455"/>
                    <a:pt x="2298" y="6288"/>
                  </a:cubicBezTo>
                  <a:cubicBezTo>
                    <a:pt x="1084" y="5705"/>
                    <a:pt x="381" y="4407"/>
                    <a:pt x="548" y="3074"/>
                  </a:cubicBezTo>
                  <a:cubicBezTo>
                    <a:pt x="726" y="1669"/>
                    <a:pt x="1869" y="526"/>
                    <a:pt x="3286" y="383"/>
                  </a:cubicBezTo>
                  <a:cubicBezTo>
                    <a:pt x="3405" y="359"/>
                    <a:pt x="3524" y="359"/>
                    <a:pt x="3643" y="359"/>
                  </a:cubicBezTo>
                  <a:close/>
                  <a:moveTo>
                    <a:pt x="4417" y="7729"/>
                  </a:moveTo>
                  <a:lnTo>
                    <a:pt x="4417" y="8324"/>
                  </a:lnTo>
                  <a:cubicBezTo>
                    <a:pt x="4417" y="8443"/>
                    <a:pt x="4322" y="8539"/>
                    <a:pt x="4203" y="8539"/>
                  </a:cubicBezTo>
                  <a:lnTo>
                    <a:pt x="3048" y="8539"/>
                  </a:lnTo>
                  <a:cubicBezTo>
                    <a:pt x="2929" y="8539"/>
                    <a:pt x="2834" y="8443"/>
                    <a:pt x="2834" y="8324"/>
                  </a:cubicBezTo>
                  <a:lnTo>
                    <a:pt x="2834" y="7729"/>
                  </a:lnTo>
                  <a:close/>
                  <a:moveTo>
                    <a:pt x="4024" y="8896"/>
                  </a:moveTo>
                  <a:lnTo>
                    <a:pt x="4024" y="9098"/>
                  </a:lnTo>
                  <a:cubicBezTo>
                    <a:pt x="4024" y="9217"/>
                    <a:pt x="3941" y="9313"/>
                    <a:pt x="3822" y="9313"/>
                  </a:cubicBezTo>
                  <a:lnTo>
                    <a:pt x="3429" y="9313"/>
                  </a:lnTo>
                  <a:cubicBezTo>
                    <a:pt x="3310" y="9313"/>
                    <a:pt x="3227" y="9217"/>
                    <a:pt x="3227" y="9098"/>
                  </a:cubicBezTo>
                  <a:lnTo>
                    <a:pt x="3227" y="8896"/>
                  </a:lnTo>
                  <a:close/>
                  <a:moveTo>
                    <a:pt x="3658" y="1"/>
                  </a:moveTo>
                  <a:cubicBezTo>
                    <a:pt x="3519" y="1"/>
                    <a:pt x="3379" y="9"/>
                    <a:pt x="3239" y="26"/>
                  </a:cubicBezTo>
                  <a:cubicBezTo>
                    <a:pt x="1667" y="204"/>
                    <a:pt x="381" y="1466"/>
                    <a:pt x="191" y="3026"/>
                  </a:cubicBezTo>
                  <a:cubicBezTo>
                    <a:pt x="0" y="4526"/>
                    <a:pt x="786" y="5979"/>
                    <a:pt x="2155" y="6610"/>
                  </a:cubicBezTo>
                  <a:cubicBezTo>
                    <a:pt x="2358" y="6705"/>
                    <a:pt x="2477" y="6931"/>
                    <a:pt x="2477" y="7146"/>
                  </a:cubicBezTo>
                  <a:lnTo>
                    <a:pt x="2477" y="8324"/>
                  </a:lnTo>
                  <a:cubicBezTo>
                    <a:pt x="2477" y="8574"/>
                    <a:pt x="2643" y="8789"/>
                    <a:pt x="2870" y="8860"/>
                  </a:cubicBezTo>
                  <a:lnTo>
                    <a:pt x="2870" y="9098"/>
                  </a:lnTo>
                  <a:cubicBezTo>
                    <a:pt x="2870" y="9408"/>
                    <a:pt x="3120" y="9670"/>
                    <a:pt x="3429" y="9670"/>
                  </a:cubicBezTo>
                  <a:lnTo>
                    <a:pt x="3822" y="9670"/>
                  </a:lnTo>
                  <a:cubicBezTo>
                    <a:pt x="4132" y="9670"/>
                    <a:pt x="4382" y="9408"/>
                    <a:pt x="4382" y="9098"/>
                  </a:cubicBezTo>
                  <a:lnTo>
                    <a:pt x="4382" y="8860"/>
                  </a:lnTo>
                  <a:cubicBezTo>
                    <a:pt x="4608" y="8789"/>
                    <a:pt x="4775" y="8574"/>
                    <a:pt x="4775" y="8324"/>
                  </a:cubicBezTo>
                  <a:lnTo>
                    <a:pt x="4775" y="7146"/>
                  </a:lnTo>
                  <a:cubicBezTo>
                    <a:pt x="4775" y="6931"/>
                    <a:pt x="4906" y="6717"/>
                    <a:pt x="5096" y="6610"/>
                  </a:cubicBezTo>
                  <a:cubicBezTo>
                    <a:pt x="5691" y="6336"/>
                    <a:pt x="6191" y="5895"/>
                    <a:pt x="6549" y="5348"/>
                  </a:cubicBezTo>
                  <a:cubicBezTo>
                    <a:pt x="6906" y="4788"/>
                    <a:pt x="7096" y="4133"/>
                    <a:pt x="7096" y="3455"/>
                  </a:cubicBezTo>
                  <a:cubicBezTo>
                    <a:pt x="7108" y="2490"/>
                    <a:pt x="6680" y="1538"/>
                    <a:pt x="5953" y="883"/>
                  </a:cubicBezTo>
                  <a:cubicBezTo>
                    <a:pt x="5309" y="310"/>
                    <a:pt x="4506" y="1"/>
                    <a:pt x="3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36;p19">
              <a:extLst>
                <a:ext uri="{FF2B5EF4-FFF2-40B4-BE49-F238E27FC236}">
                  <a16:creationId xmlns:a16="http://schemas.microsoft.com/office/drawing/2014/main" id="{A92EAF32-62EF-0828-7826-DD9DF42C8EC7}"/>
                </a:ext>
              </a:extLst>
            </p:cNvPr>
            <p:cNvSpPr/>
            <p:nvPr/>
          </p:nvSpPr>
          <p:spPr>
            <a:xfrm>
              <a:off x="4444777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80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5"/>
                    <a:pt x="72" y="358"/>
                    <a:pt x="180" y="358"/>
                  </a:cubicBezTo>
                  <a:lnTo>
                    <a:pt x="1346" y="358"/>
                  </a:lnTo>
                  <a:cubicBezTo>
                    <a:pt x="1442" y="358"/>
                    <a:pt x="1525" y="275"/>
                    <a:pt x="1525" y="179"/>
                  </a:cubicBezTo>
                  <a:cubicBezTo>
                    <a:pt x="1525" y="72"/>
                    <a:pt x="1430" y="1"/>
                    <a:pt x="1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37;p19">
              <a:extLst>
                <a:ext uri="{FF2B5EF4-FFF2-40B4-BE49-F238E27FC236}">
                  <a16:creationId xmlns:a16="http://schemas.microsoft.com/office/drawing/2014/main" id="{C861C403-80A9-9782-4C57-9AB8DF74A3E0}"/>
                </a:ext>
              </a:extLst>
            </p:cNvPr>
            <p:cNvSpPr/>
            <p:nvPr/>
          </p:nvSpPr>
          <p:spPr>
            <a:xfrm>
              <a:off x="4149138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334" y="358"/>
                  </a:lnTo>
                  <a:cubicBezTo>
                    <a:pt x="1441" y="358"/>
                    <a:pt x="1512" y="275"/>
                    <a:pt x="1512" y="179"/>
                  </a:cubicBezTo>
                  <a:cubicBezTo>
                    <a:pt x="1524" y="72"/>
                    <a:pt x="1441" y="1"/>
                    <a:pt x="1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8;p19">
              <a:extLst>
                <a:ext uri="{FF2B5EF4-FFF2-40B4-BE49-F238E27FC236}">
                  <a16:creationId xmlns:a16="http://schemas.microsoft.com/office/drawing/2014/main" id="{23BD7420-DF10-6710-5DDC-68046C95E2AB}"/>
                </a:ext>
              </a:extLst>
            </p:cNvPr>
            <p:cNvSpPr/>
            <p:nvPr/>
          </p:nvSpPr>
          <p:spPr>
            <a:xfrm>
              <a:off x="4315471" y="4121151"/>
              <a:ext cx="11400" cy="48045"/>
            </a:xfrm>
            <a:custGeom>
              <a:avLst/>
              <a:gdLst/>
              <a:ahLst/>
              <a:cxnLst/>
              <a:rect l="l" t="t" r="r" b="b"/>
              <a:pathLst>
                <a:path w="359" h="1513" extrusionOk="0">
                  <a:moveTo>
                    <a:pt x="180" y="0"/>
                  </a:moveTo>
                  <a:cubicBezTo>
                    <a:pt x="72" y="0"/>
                    <a:pt x="1" y="72"/>
                    <a:pt x="1" y="179"/>
                  </a:cubicBezTo>
                  <a:lnTo>
                    <a:pt x="1" y="1334"/>
                  </a:lnTo>
                  <a:cubicBezTo>
                    <a:pt x="1" y="1441"/>
                    <a:pt x="72" y="1512"/>
                    <a:pt x="180" y="1512"/>
                  </a:cubicBezTo>
                  <a:cubicBezTo>
                    <a:pt x="275" y="1512"/>
                    <a:pt x="358" y="1441"/>
                    <a:pt x="358" y="1334"/>
                  </a:cubicBezTo>
                  <a:lnTo>
                    <a:pt x="358" y="179"/>
                  </a:lnTo>
                  <a:cubicBezTo>
                    <a:pt x="358" y="72"/>
                    <a:pt x="275" y="0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39;p19">
              <a:extLst>
                <a:ext uri="{FF2B5EF4-FFF2-40B4-BE49-F238E27FC236}">
                  <a16:creationId xmlns:a16="http://schemas.microsoft.com/office/drawing/2014/main" id="{C1B8F049-D4DC-AF07-98B6-86EEFE298FB7}"/>
                </a:ext>
              </a:extLst>
            </p:cNvPr>
            <p:cNvSpPr/>
            <p:nvPr/>
          </p:nvSpPr>
          <p:spPr>
            <a:xfrm>
              <a:off x="4378632" y="4159575"/>
              <a:ext cx="22705" cy="27754"/>
            </a:xfrm>
            <a:custGeom>
              <a:avLst/>
              <a:gdLst/>
              <a:ahLst/>
              <a:cxnLst/>
              <a:rect l="l" t="t" r="r" b="b"/>
              <a:pathLst>
                <a:path w="715" h="874" extrusionOk="0">
                  <a:moveTo>
                    <a:pt x="513" y="0"/>
                  </a:moveTo>
                  <a:cubicBezTo>
                    <a:pt x="451" y="0"/>
                    <a:pt x="387" y="27"/>
                    <a:pt x="346" y="76"/>
                  </a:cubicBezTo>
                  <a:lnTo>
                    <a:pt x="48" y="588"/>
                  </a:lnTo>
                  <a:cubicBezTo>
                    <a:pt x="0" y="671"/>
                    <a:pt x="24" y="778"/>
                    <a:pt x="107" y="838"/>
                  </a:cubicBezTo>
                  <a:cubicBezTo>
                    <a:pt x="131" y="850"/>
                    <a:pt x="167" y="874"/>
                    <a:pt x="191" y="874"/>
                  </a:cubicBezTo>
                  <a:cubicBezTo>
                    <a:pt x="250" y="874"/>
                    <a:pt x="310" y="838"/>
                    <a:pt x="358" y="778"/>
                  </a:cubicBezTo>
                  <a:lnTo>
                    <a:pt x="655" y="278"/>
                  </a:lnTo>
                  <a:cubicBezTo>
                    <a:pt x="715" y="171"/>
                    <a:pt x="691" y="64"/>
                    <a:pt x="596" y="16"/>
                  </a:cubicBezTo>
                  <a:cubicBezTo>
                    <a:pt x="570" y="5"/>
                    <a:pt x="542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40;p19">
              <a:extLst>
                <a:ext uri="{FF2B5EF4-FFF2-40B4-BE49-F238E27FC236}">
                  <a16:creationId xmlns:a16="http://schemas.microsoft.com/office/drawing/2014/main" id="{1D570915-1F4F-EF2C-3BB6-5A1F14C2F771}"/>
                </a:ext>
              </a:extLst>
            </p:cNvPr>
            <p:cNvSpPr/>
            <p:nvPr/>
          </p:nvSpPr>
          <p:spPr>
            <a:xfrm>
              <a:off x="4240243" y="4399103"/>
              <a:ext cx="22705" cy="27563"/>
            </a:xfrm>
            <a:custGeom>
              <a:avLst/>
              <a:gdLst/>
              <a:ahLst/>
              <a:cxnLst/>
              <a:rect l="l" t="t" r="r" b="b"/>
              <a:pathLst>
                <a:path w="715" h="868" extrusionOk="0">
                  <a:moveTo>
                    <a:pt x="507" y="0"/>
                  </a:moveTo>
                  <a:cubicBezTo>
                    <a:pt x="444" y="0"/>
                    <a:pt x="387" y="33"/>
                    <a:pt x="346" y="82"/>
                  </a:cubicBezTo>
                  <a:lnTo>
                    <a:pt x="48" y="594"/>
                  </a:lnTo>
                  <a:cubicBezTo>
                    <a:pt x="1" y="677"/>
                    <a:pt x="24" y="784"/>
                    <a:pt x="108" y="844"/>
                  </a:cubicBezTo>
                  <a:cubicBezTo>
                    <a:pt x="132" y="855"/>
                    <a:pt x="155" y="867"/>
                    <a:pt x="191" y="867"/>
                  </a:cubicBezTo>
                  <a:cubicBezTo>
                    <a:pt x="251" y="867"/>
                    <a:pt x="310" y="844"/>
                    <a:pt x="358" y="784"/>
                  </a:cubicBezTo>
                  <a:lnTo>
                    <a:pt x="655" y="272"/>
                  </a:lnTo>
                  <a:cubicBezTo>
                    <a:pt x="715" y="189"/>
                    <a:pt x="679" y="82"/>
                    <a:pt x="596" y="22"/>
                  </a:cubicBezTo>
                  <a:cubicBezTo>
                    <a:pt x="566" y="7"/>
                    <a:pt x="536" y="0"/>
                    <a:pt x="5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41;p19">
              <a:extLst>
                <a:ext uri="{FF2B5EF4-FFF2-40B4-BE49-F238E27FC236}">
                  <a16:creationId xmlns:a16="http://schemas.microsoft.com/office/drawing/2014/main" id="{31E288C9-3C17-ADCD-C401-5B2332952836}"/>
                </a:ext>
              </a:extLst>
            </p:cNvPr>
            <p:cNvSpPr/>
            <p:nvPr/>
          </p:nvSpPr>
          <p:spPr>
            <a:xfrm>
              <a:off x="4240243" y="41591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13" y="1"/>
                  </a:moveTo>
                  <a:cubicBezTo>
                    <a:pt x="181" y="1"/>
                    <a:pt x="148" y="10"/>
                    <a:pt x="120" y="30"/>
                  </a:cubicBezTo>
                  <a:cubicBezTo>
                    <a:pt x="24" y="78"/>
                    <a:pt x="1" y="197"/>
                    <a:pt x="60" y="292"/>
                  </a:cubicBezTo>
                  <a:lnTo>
                    <a:pt x="358" y="792"/>
                  </a:lnTo>
                  <a:cubicBezTo>
                    <a:pt x="382" y="852"/>
                    <a:pt x="441" y="888"/>
                    <a:pt x="525" y="888"/>
                  </a:cubicBezTo>
                  <a:cubicBezTo>
                    <a:pt x="548" y="888"/>
                    <a:pt x="584" y="864"/>
                    <a:pt x="608" y="852"/>
                  </a:cubicBezTo>
                  <a:cubicBezTo>
                    <a:pt x="679" y="792"/>
                    <a:pt x="715" y="685"/>
                    <a:pt x="667" y="602"/>
                  </a:cubicBezTo>
                  <a:lnTo>
                    <a:pt x="370" y="90"/>
                  </a:lnTo>
                  <a:cubicBezTo>
                    <a:pt x="338" y="35"/>
                    <a:pt x="276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42;p19">
              <a:extLst>
                <a:ext uri="{FF2B5EF4-FFF2-40B4-BE49-F238E27FC236}">
                  <a16:creationId xmlns:a16="http://schemas.microsoft.com/office/drawing/2014/main" id="{5E353D82-E7A7-9AD2-C1AE-03B808BF35C5}"/>
                </a:ext>
              </a:extLst>
            </p:cNvPr>
            <p:cNvSpPr/>
            <p:nvPr/>
          </p:nvSpPr>
          <p:spPr>
            <a:xfrm>
              <a:off x="4378632" y="43992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21" y="0"/>
                  </a:moveTo>
                  <a:cubicBezTo>
                    <a:pt x="187" y="0"/>
                    <a:pt x="152" y="10"/>
                    <a:pt x="119" y="30"/>
                  </a:cubicBezTo>
                  <a:cubicBezTo>
                    <a:pt x="24" y="78"/>
                    <a:pt x="0" y="197"/>
                    <a:pt x="60" y="292"/>
                  </a:cubicBezTo>
                  <a:lnTo>
                    <a:pt x="358" y="792"/>
                  </a:lnTo>
                  <a:cubicBezTo>
                    <a:pt x="393" y="851"/>
                    <a:pt x="453" y="887"/>
                    <a:pt x="524" y="887"/>
                  </a:cubicBezTo>
                  <a:cubicBezTo>
                    <a:pt x="548" y="887"/>
                    <a:pt x="584" y="863"/>
                    <a:pt x="608" y="851"/>
                  </a:cubicBezTo>
                  <a:cubicBezTo>
                    <a:pt x="691" y="792"/>
                    <a:pt x="715" y="673"/>
                    <a:pt x="667" y="601"/>
                  </a:cubicBezTo>
                  <a:lnTo>
                    <a:pt x="369" y="89"/>
                  </a:lnTo>
                  <a:cubicBezTo>
                    <a:pt x="346" y="35"/>
                    <a:pt x="286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43;p19">
              <a:extLst>
                <a:ext uri="{FF2B5EF4-FFF2-40B4-BE49-F238E27FC236}">
                  <a16:creationId xmlns:a16="http://schemas.microsoft.com/office/drawing/2014/main" id="{98C9344F-2129-C649-D8C3-159D63D4A238}"/>
                </a:ext>
              </a:extLst>
            </p:cNvPr>
            <p:cNvSpPr/>
            <p:nvPr/>
          </p:nvSpPr>
          <p:spPr>
            <a:xfrm>
              <a:off x="4426264" y="4351851"/>
              <a:ext cx="29532" cy="21117"/>
            </a:xfrm>
            <a:custGeom>
              <a:avLst/>
              <a:gdLst/>
              <a:ahLst/>
              <a:cxnLst/>
              <a:rect l="l" t="t" r="r" b="b"/>
              <a:pathLst>
                <a:path w="930" h="665" extrusionOk="0">
                  <a:moveTo>
                    <a:pt x="215" y="0"/>
                  </a:moveTo>
                  <a:cubicBezTo>
                    <a:pt x="152" y="0"/>
                    <a:pt x="89" y="32"/>
                    <a:pt x="48" y="81"/>
                  </a:cubicBezTo>
                  <a:cubicBezTo>
                    <a:pt x="1" y="177"/>
                    <a:pt x="36" y="272"/>
                    <a:pt x="108" y="331"/>
                  </a:cubicBezTo>
                  <a:lnTo>
                    <a:pt x="608" y="629"/>
                  </a:lnTo>
                  <a:cubicBezTo>
                    <a:pt x="643" y="653"/>
                    <a:pt x="667" y="665"/>
                    <a:pt x="703" y="665"/>
                  </a:cubicBezTo>
                  <a:cubicBezTo>
                    <a:pt x="763" y="665"/>
                    <a:pt x="822" y="629"/>
                    <a:pt x="870" y="569"/>
                  </a:cubicBezTo>
                  <a:cubicBezTo>
                    <a:pt x="929" y="486"/>
                    <a:pt x="893" y="367"/>
                    <a:pt x="810" y="319"/>
                  </a:cubicBezTo>
                  <a:lnTo>
                    <a:pt x="298" y="22"/>
                  </a:lnTo>
                  <a:cubicBezTo>
                    <a:pt x="272" y="7"/>
                    <a:pt x="244" y="0"/>
                    <a:pt x="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44;p19">
              <a:extLst>
                <a:ext uri="{FF2B5EF4-FFF2-40B4-BE49-F238E27FC236}">
                  <a16:creationId xmlns:a16="http://schemas.microsoft.com/office/drawing/2014/main" id="{14AE2645-EFC1-013E-85AC-8210B6F4D336}"/>
                </a:ext>
              </a:extLst>
            </p:cNvPr>
            <p:cNvSpPr/>
            <p:nvPr/>
          </p:nvSpPr>
          <p:spPr>
            <a:xfrm>
              <a:off x="4186196" y="4213463"/>
              <a:ext cx="29500" cy="21117"/>
            </a:xfrm>
            <a:custGeom>
              <a:avLst/>
              <a:gdLst/>
              <a:ahLst/>
              <a:cxnLst/>
              <a:rect l="l" t="t" r="r" b="b"/>
              <a:pathLst>
                <a:path w="929" h="665" extrusionOk="0">
                  <a:moveTo>
                    <a:pt x="214" y="0"/>
                  </a:moveTo>
                  <a:cubicBezTo>
                    <a:pt x="152" y="0"/>
                    <a:pt x="89" y="33"/>
                    <a:pt x="48" y="82"/>
                  </a:cubicBezTo>
                  <a:cubicBezTo>
                    <a:pt x="0" y="165"/>
                    <a:pt x="36" y="272"/>
                    <a:pt x="107" y="332"/>
                  </a:cubicBezTo>
                  <a:lnTo>
                    <a:pt x="619" y="629"/>
                  </a:lnTo>
                  <a:cubicBezTo>
                    <a:pt x="643" y="641"/>
                    <a:pt x="667" y="665"/>
                    <a:pt x="703" y="665"/>
                  </a:cubicBezTo>
                  <a:cubicBezTo>
                    <a:pt x="762" y="665"/>
                    <a:pt x="822" y="629"/>
                    <a:pt x="869" y="570"/>
                  </a:cubicBezTo>
                  <a:cubicBezTo>
                    <a:pt x="929" y="463"/>
                    <a:pt x="893" y="367"/>
                    <a:pt x="810" y="320"/>
                  </a:cubicBezTo>
                  <a:lnTo>
                    <a:pt x="298" y="22"/>
                  </a:lnTo>
                  <a:cubicBezTo>
                    <a:pt x="272" y="7"/>
                    <a:pt x="243" y="0"/>
                    <a:pt x="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45;p19">
              <a:extLst>
                <a:ext uri="{FF2B5EF4-FFF2-40B4-BE49-F238E27FC236}">
                  <a16:creationId xmlns:a16="http://schemas.microsoft.com/office/drawing/2014/main" id="{9B7D6616-2562-BF69-8793-371CF8F30405}"/>
                </a:ext>
              </a:extLst>
            </p:cNvPr>
            <p:cNvSpPr/>
            <p:nvPr/>
          </p:nvSpPr>
          <p:spPr>
            <a:xfrm>
              <a:off x="4425883" y="4213590"/>
              <a:ext cx="29913" cy="21371"/>
            </a:xfrm>
            <a:custGeom>
              <a:avLst/>
              <a:gdLst/>
              <a:ahLst/>
              <a:cxnLst/>
              <a:rect l="l" t="t" r="r" b="b"/>
              <a:pathLst>
                <a:path w="942" h="673" extrusionOk="0">
                  <a:moveTo>
                    <a:pt x="725" y="0"/>
                  </a:moveTo>
                  <a:cubicBezTo>
                    <a:pt x="693" y="0"/>
                    <a:pt x="660" y="10"/>
                    <a:pt x="632" y="30"/>
                  </a:cubicBezTo>
                  <a:lnTo>
                    <a:pt x="120" y="328"/>
                  </a:lnTo>
                  <a:cubicBezTo>
                    <a:pt x="36" y="375"/>
                    <a:pt x="1" y="494"/>
                    <a:pt x="60" y="578"/>
                  </a:cubicBezTo>
                  <a:cubicBezTo>
                    <a:pt x="96" y="637"/>
                    <a:pt x="155" y="673"/>
                    <a:pt x="227" y="673"/>
                  </a:cubicBezTo>
                  <a:cubicBezTo>
                    <a:pt x="251" y="673"/>
                    <a:pt x="286" y="661"/>
                    <a:pt x="310" y="637"/>
                  </a:cubicBezTo>
                  <a:lnTo>
                    <a:pt x="822" y="340"/>
                  </a:lnTo>
                  <a:cubicBezTo>
                    <a:pt x="905" y="280"/>
                    <a:pt x="941" y="161"/>
                    <a:pt x="882" y="89"/>
                  </a:cubicBezTo>
                  <a:cubicBezTo>
                    <a:pt x="850" y="35"/>
                    <a:pt x="788" y="0"/>
                    <a:pt x="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46;p19">
              <a:extLst>
                <a:ext uri="{FF2B5EF4-FFF2-40B4-BE49-F238E27FC236}">
                  <a16:creationId xmlns:a16="http://schemas.microsoft.com/office/drawing/2014/main" id="{E32696C6-42E3-FFBE-044B-92B681C1D5E3}"/>
                </a:ext>
              </a:extLst>
            </p:cNvPr>
            <p:cNvSpPr/>
            <p:nvPr/>
          </p:nvSpPr>
          <p:spPr>
            <a:xfrm>
              <a:off x="4186196" y="4351978"/>
              <a:ext cx="29500" cy="21371"/>
            </a:xfrm>
            <a:custGeom>
              <a:avLst/>
              <a:gdLst/>
              <a:ahLst/>
              <a:cxnLst/>
              <a:rect l="l" t="t" r="r" b="b"/>
              <a:pathLst>
                <a:path w="929" h="673" extrusionOk="0">
                  <a:moveTo>
                    <a:pt x="725" y="0"/>
                  </a:moveTo>
                  <a:cubicBezTo>
                    <a:pt x="692" y="0"/>
                    <a:pt x="660" y="9"/>
                    <a:pt x="631" y="30"/>
                  </a:cubicBezTo>
                  <a:lnTo>
                    <a:pt x="119" y="327"/>
                  </a:lnTo>
                  <a:cubicBezTo>
                    <a:pt x="36" y="375"/>
                    <a:pt x="0" y="494"/>
                    <a:pt x="60" y="589"/>
                  </a:cubicBezTo>
                  <a:cubicBezTo>
                    <a:pt x="95" y="649"/>
                    <a:pt x="155" y="673"/>
                    <a:pt x="226" y="673"/>
                  </a:cubicBezTo>
                  <a:cubicBezTo>
                    <a:pt x="262" y="673"/>
                    <a:pt x="286" y="661"/>
                    <a:pt x="322" y="649"/>
                  </a:cubicBezTo>
                  <a:lnTo>
                    <a:pt x="822" y="351"/>
                  </a:lnTo>
                  <a:cubicBezTo>
                    <a:pt x="893" y="292"/>
                    <a:pt x="929" y="173"/>
                    <a:pt x="881" y="89"/>
                  </a:cubicBezTo>
                  <a:cubicBezTo>
                    <a:pt x="850" y="34"/>
                    <a:pt x="787" y="0"/>
                    <a:pt x="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m 1" descr="Uma imagem contendo Logotipo&#10;&#10;Descrição gerada automaticamente">
            <a:extLst>
              <a:ext uri="{FF2B5EF4-FFF2-40B4-BE49-F238E27FC236}">
                <a16:creationId xmlns:a16="http://schemas.microsoft.com/office/drawing/2014/main" id="{91789209-3332-B149-2F81-883596DEF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223" y="3114756"/>
            <a:ext cx="3495555" cy="57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818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solidFill>
                  <a:schemeClr val="accent1"/>
                </a:solidFill>
              </a:rPr>
              <a:t>&lt;/ </a:t>
            </a:r>
            <a:r>
              <a:rPr lang="en" dirty="0"/>
              <a:t>Entrada e </a:t>
            </a:r>
            <a:r>
              <a:rPr lang="en" dirty="0" err="1"/>
              <a:t>Saída</a:t>
            </a:r>
            <a:r>
              <a:rPr lang="en" dirty="0"/>
              <a:t> de Dados</a:t>
            </a:r>
            <a:endParaRPr dirty="0" err="1"/>
          </a:p>
        </p:txBody>
      </p:sp>
      <p:sp>
        <p:nvSpPr>
          <p:cNvPr id="181" name="Google Shape;181;p18"/>
          <p:cNvSpPr txBox="1"/>
          <p:nvPr/>
        </p:nvSpPr>
        <p:spPr>
          <a:xfrm>
            <a:off x="1841927" y="1760339"/>
            <a:ext cx="5457093" cy="1180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600" dirty="0" err="1">
                <a:solidFill>
                  <a:schemeClr val="dk1"/>
                </a:solidFill>
                <a:latin typeface="Source Code Pro"/>
                <a:ea typeface="Source Code Pro"/>
              </a:rPr>
              <a:t>Saída</a:t>
            </a:r>
            <a:r>
              <a:rPr lang="en" sz="1600" dirty="0">
                <a:solidFill>
                  <a:schemeClr val="dk1"/>
                </a:solidFill>
                <a:latin typeface="Source Code Pro"/>
                <a:ea typeface="Source Code Pro"/>
              </a:rPr>
              <a:t> de Dados: é o </a:t>
            </a:r>
            <a:r>
              <a:rPr lang="en" sz="1600" dirty="0" err="1">
                <a:solidFill>
                  <a:schemeClr val="dk1"/>
                </a:solidFill>
                <a:latin typeface="Source Code Pro"/>
                <a:ea typeface="Source Code Pro"/>
              </a:rPr>
              <a:t>processo</a:t>
            </a:r>
            <a:r>
              <a:rPr lang="en" sz="1600" dirty="0">
                <a:solidFill>
                  <a:schemeClr val="dk1"/>
                </a:solidFill>
                <a:latin typeface="Source Code Pro"/>
                <a:ea typeface="Source Code Pro"/>
              </a:rPr>
              <a:t> de </a:t>
            </a:r>
            <a:r>
              <a:rPr lang="en" sz="1600" b="1" dirty="0" err="1">
                <a:solidFill>
                  <a:schemeClr val="dk1"/>
                </a:solidFill>
                <a:latin typeface="Source Code Pro"/>
                <a:ea typeface="Source Code Pro"/>
              </a:rPr>
              <a:t>resultado</a:t>
            </a:r>
            <a:r>
              <a:rPr lang="en" sz="1600" b="1" dirty="0">
                <a:solidFill>
                  <a:schemeClr val="dk1"/>
                </a:solidFill>
                <a:latin typeface="Source Code Pro"/>
                <a:ea typeface="Source Code Pro"/>
              </a:rPr>
              <a:t> de </a:t>
            </a:r>
            <a:r>
              <a:rPr lang="en" sz="1600" b="1" dirty="0" err="1">
                <a:solidFill>
                  <a:schemeClr val="dk1"/>
                </a:solidFill>
                <a:latin typeface="Source Code Pro"/>
                <a:ea typeface="Source Code Pro"/>
              </a:rPr>
              <a:t>informações</a:t>
            </a:r>
            <a:r>
              <a:rPr lang="en" sz="1600" b="1" dirty="0">
                <a:solidFill>
                  <a:schemeClr val="dk1"/>
                </a:solidFill>
                <a:latin typeface="Source Code Pro"/>
                <a:ea typeface="Source Code Pro"/>
              </a:rPr>
              <a:t> </a:t>
            </a:r>
            <a:r>
              <a:rPr lang="en" sz="1600" b="1" dirty="0" err="1">
                <a:solidFill>
                  <a:schemeClr val="dk1"/>
                </a:solidFill>
                <a:latin typeface="Source Code Pro"/>
                <a:ea typeface="Source Code Pro"/>
              </a:rPr>
              <a:t>processadas</a:t>
            </a:r>
            <a:r>
              <a:rPr lang="en" sz="1600" dirty="0">
                <a:solidFill>
                  <a:schemeClr val="dk1"/>
                </a:solidFill>
                <a:latin typeface="Source Code Pro"/>
                <a:ea typeface="Source Code Pro"/>
              </a:rPr>
              <a:t>, </a:t>
            </a:r>
            <a:r>
              <a:rPr lang="en" sz="1600" dirty="0" err="1">
                <a:solidFill>
                  <a:schemeClr val="dk1"/>
                </a:solidFill>
                <a:latin typeface="Source Code Pro"/>
                <a:ea typeface="Source Code Pro"/>
              </a:rPr>
              <a:t>neste</a:t>
            </a:r>
            <a:r>
              <a:rPr lang="en" sz="1600" dirty="0">
                <a:solidFill>
                  <a:schemeClr val="dk1"/>
                </a:solidFill>
                <a:latin typeface="Source Code Pro"/>
                <a:ea typeface="Source Code Pro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Source Code Pro"/>
                <a:ea typeface="Source Code Pro"/>
              </a:rPr>
              <a:t>caso</a:t>
            </a:r>
            <a:r>
              <a:rPr lang="en" sz="1600" dirty="0">
                <a:solidFill>
                  <a:schemeClr val="dk1"/>
                </a:solidFill>
                <a:latin typeface="Source Code Pro"/>
                <a:ea typeface="Source Code Pro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Source Code Pro"/>
                <a:ea typeface="Source Code Pro"/>
              </a:rPr>
              <a:t>usamos</a:t>
            </a:r>
            <a:r>
              <a:rPr lang="en" sz="1600" dirty="0">
                <a:solidFill>
                  <a:schemeClr val="dk1"/>
                </a:solidFill>
                <a:latin typeface="Source Code Pro"/>
                <a:ea typeface="Source Code Pro"/>
              </a:rPr>
              <a:t> o </a:t>
            </a:r>
            <a:r>
              <a:rPr lang="en" sz="1600" dirty="0" err="1">
                <a:solidFill>
                  <a:schemeClr val="dk1"/>
                </a:solidFill>
                <a:latin typeface="Source Code Pro"/>
                <a:ea typeface="Source Code Pro"/>
              </a:rPr>
              <a:t>comando</a:t>
            </a:r>
            <a:r>
              <a:rPr lang="en" sz="1600" dirty="0">
                <a:solidFill>
                  <a:schemeClr val="dk1"/>
                </a:solidFill>
                <a:latin typeface="Source Code Pro"/>
                <a:ea typeface="Source Code Pro"/>
              </a:rPr>
              <a:t> </a:t>
            </a:r>
            <a:r>
              <a:rPr lang="en" sz="1600" b="1" dirty="0">
                <a:solidFill>
                  <a:schemeClr val="dk1"/>
                </a:solidFill>
                <a:latin typeface="Source Code Pro"/>
                <a:ea typeface="Source Code Pro"/>
              </a:rPr>
              <a:t>print</a:t>
            </a:r>
            <a:r>
              <a:rPr lang="en" sz="1600" dirty="0">
                <a:solidFill>
                  <a:schemeClr val="dk1"/>
                </a:solidFill>
                <a:latin typeface="Source Code Pro"/>
                <a:ea typeface="Source Code Pro"/>
              </a:rPr>
              <a:t>.</a:t>
            </a:r>
          </a:p>
        </p:txBody>
      </p:sp>
      <p:grpSp>
        <p:nvGrpSpPr>
          <p:cNvPr id="18" name="Google Shape;234;p19">
            <a:extLst>
              <a:ext uri="{FF2B5EF4-FFF2-40B4-BE49-F238E27FC236}">
                <a16:creationId xmlns:a16="http://schemas.microsoft.com/office/drawing/2014/main" id="{0AC120D0-CB5F-AD71-D42E-8A5BDB6C2E07}"/>
              </a:ext>
            </a:extLst>
          </p:cNvPr>
          <p:cNvGrpSpPr/>
          <p:nvPr/>
        </p:nvGrpSpPr>
        <p:grpSpPr>
          <a:xfrm>
            <a:off x="2546674" y="4419246"/>
            <a:ext cx="344065" cy="368644"/>
            <a:chOff x="4149138" y="4121151"/>
            <a:chExt cx="344065" cy="368644"/>
          </a:xfrm>
        </p:grpSpPr>
        <p:sp>
          <p:nvSpPr>
            <p:cNvPr id="6" name="Google Shape;235;p19">
              <a:extLst>
                <a:ext uri="{FF2B5EF4-FFF2-40B4-BE49-F238E27FC236}">
                  <a16:creationId xmlns:a16="http://schemas.microsoft.com/office/drawing/2014/main" id="{C158D8D7-6D5A-8BD7-4D22-A198C0CBA590}"/>
                </a:ext>
              </a:extLst>
            </p:cNvPr>
            <p:cNvSpPr/>
            <p:nvPr/>
          </p:nvSpPr>
          <p:spPr>
            <a:xfrm>
              <a:off x="4205853" y="4182724"/>
              <a:ext cx="225746" cy="307071"/>
            </a:xfrm>
            <a:custGeom>
              <a:avLst/>
              <a:gdLst/>
              <a:ahLst/>
              <a:cxnLst/>
              <a:rect l="l" t="t" r="r" b="b"/>
              <a:pathLst>
                <a:path w="7109" h="9670" extrusionOk="0">
                  <a:moveTo>
                    <a:pt x="3643" y="359"/>
                  </a:moveTo>
                  <a:cubicBezTo>
                    <a:pt x="4417" y="359"/>
                    <a:pt x="5132" y="645"/>
                    <a:pt x="5703" y="1157"/>
                  </a:cubicBezTo>
                  <a:cubicBezTo>
                    <a:pt x="6358" y="1752"/>
                    <a:pt x="6751" y="2597"/>
                    <a:pt x="6751" y="3478"/>
                  </a:cubicBezTo>
                  <a:cubicBezTo>
                    <a:pt x="6739" y="4074"/>
                    <a:pt x="6572" y="4669"/>
                    <a:pt x="6251" y="5157"/>
                  </a:cubicBezTo>
                  <a:cubicBezTo>
                    <a:pt x="5929" y="5645"/>
                    <a:pt x="5489" y="6038"/>
                    <a:pt x="4953" y="6288"/>
                  </a:cubicBezTo>
                  <a:cubicBezTo>
                    <a:pt x="4620" y="6431"/>
                    <a:pt x="4417" y="6776"/>
                    <a:pt x="4417" y="7146"/>
                  </a:cubicBezTo>
                  <a:lnTo>
                    <a:pt x="4417" y="7360"/>
                  </a:lnTo>
                  <a:lnTo>
                    <a:pt x="2834" y="7360"/>
                  </a:lnTo>
                  <a:lnTo>
                    <a:pt x="2834" y="7146"/>
                  </a:lnTo>
                  <a:cubicBezTo>
                    <a:pt x="2834" y="6776"/>
                    <a:pt x="2631" y="6455"/>
                    <a:pt x="2298" y="6288"/>
                  </a:cubicBezTo>
                  <a:cubicBezTo>
                    <a:pt x="1084" y="5705"/>
                    <a:pt x="381" y="4407"/>
                    <a:pt x="548" y="3074"/>
                  </a:cubicBezTo>
                  <a:cubicBezTo>
                    <a:pt x="726" y="1669"/>
                    <a:pt x="1869" y="526"/>
                    <a:pt x="3286" y="383"/>
                  </a:cubicBezTo>
                  <a:cubicBezTo>
                    <a:pt x="3405" y="359"/>
                    <a:pt x="3524" y="359"/>
                    <a:pt x="3643" y="359"/>
                  </a:cubicBezTo>
                  <a:close/>
                  <a:moveTo>
                    <a:pt x="4417" y="7729"/>
                  </a:moveTo>
                  <a:lnTo>
                    <a:pt x="4417" y="8324"/>
                  </a:lnTo>
                  <a:cubicBezTo>
                    <a:pt x="4417" y="8443"/>
                    <a:pt x="4322" y="8539"/>
                    <a:pt x="4203" y="8539"/>
                  </a:cubicBezTo>
                  <a:lnTo>
                    <a:pt x="3048" y="8539"/>
                  </a:lnTo>
                  <a:cubicBezTo>
                    <a:pt x="2929" y="8539"/>
                    <a:pt x="2834" y="8443"/>
                    <a:pt x="2834" y="8324"/>
                  </a:cubicBezTo>
                  <a:lnTo>
                    <a:pt x="2834" y="7729"/>
                  </a:lnTo>
                  <a:close/>
                  <a:moveTo>
                    <a:pt x="4024" y="8896"/>
                  </a:moveTo>
                  <a:lnTo>
                    <a:pt x="4024" y="9098"/>
                  </a:lnTo>
                  <a:cubicBezTo>
                    <a:pt x="4024" y="9217"/>
                    <a:pt x="3941" y="9313"/>
                    <a:pt x="3822" y="9313"/>
                  </a:cubicBezTo>
                  <a:lnTo>
                    <a:pt x="3429" y="9313"/>
                  </a:lnTo>
                  <a:cubicBezTo>
                    <a:pt x="3310" y="9313"/>
                    <a:pt x="3227" y="9217"/>
                    <a:pt x="3227" y="9098"/>
                  </a:cubicBezTo>
                  <a:lnTo>
                    <a:pt x="3227" y="8896"/>
                  </a:lnTo>
                  <a:close/>
                  <a:moveTo>
                    <a:pt x="3658" y="1"/>
                  </a:moveTo>
                  <a:cubicBezTo>
                    <a:pt x="3519" y="1"/>
                    <a:pt x="3379" y="9"/>
                    <a:pt x="3239" y="26"/>
                  </a:cubicBezTo>
                  <a:cubicBezTo>
                    <a:pt x="1667" y="204"/>
                    <a:pt x="381" y="1466"/>
                    <a:pt x="191" y="3026"/>
                  </a:cubicBezTo>
                  <a:cubicBezTo>
                    <a:pt x="0" y="4526"/>
                    <a:pt x="786" y="5979"/>
                    <a:pt x="2155" y="6610"/>
                  </a:cubicBezTo>
                  <a:cubicBezTo>
                    <a:pt x="2358" y="6705"/>
                    <a:pt x="2477" y="6931"/>
                    <a:pt x="2477" y="7146"/>
                  </a:cubicBezTo>
                  <a:lnTo>
                    <a:pt x="2477" y="8324"/>
                  </a:lnTo>
                  <a:cubicBezTo>
                    <a:pt x="2477" y="8574"/>
                    <a:pt x="2643" y="8789"/>
                    <a:pt x="2870" y="8860"/>
                  </a:cubicBezTo>
                  <a:lnTo>
                    <a:pt x="2870" y="9098"/>
                  </a:lnTo>
                  <a:cubicBezTo>
                    <a:pt x="2870" y="9408"/>
                    <a:pt x="3120" y="9670"/>
                    <a:pt x="3429" y="9670"/>
                  </a:cubicBezTo>
                  <a:lnTo>
                    <a:pt x="3822" y="9670"/>
                  </a:lnTo>
                  <a:cubicBezTo>
                    <a:pt x="4132" y="9670"/>
                    <a:pt x="4382" y="9408"/>
                    <a:pt x="4382" y="9098"/>
                  </a:cubicBezTo>
                  <a:lnTo>
                    <a:pt x="4382" y="8860"/>
                  </a:lnTo>
                  <a:cubicBezTo>
                    <a:pt x="4608" y="8789"/>
                    <a:pt x="4775" y="8574"/>
                    <a:pt x="4775" y="8324"/>
                  </a:cubicBezTo>
                  <a:lnTo>
                    <a:pt x="4775" y="7146"/>
                  </a:lnTo>
                  <a:cubicBezTo>
                    <a:pt x="4775" y="6931"/>
                    <a:pt x="4906" y="6717"/>
                    <a:pt x="5096" y="6610"/>
                  </a:cubicBezTo>
                  <a:cubicBezTo>
                    <a:pt x="5691" y="6336"/>
                    <a:pt x="6191" y="5895"/>
                    <a:pt x="6549" y="5348"/>
                  </a:cubicBezTo>
                  <a:cubicBezTo>
                    <a:pt x="6906" y="4788"/>
                    <a:pt x="7096" y="4133"/>
                    <a:pt x="7096" y="3455"/>
                  </a:cubicBezTo>
                  <a:cubicBezTo>
                    <a:pt x="7108" y="2490"/>
                    <a:pt x="6680" y="1538"/>
                    <a:pt x="5953" y="883"/>
                  </a:cubicBezTo>
                  <a:cubicBezTo>
                    <a:pt x="5309" y="310"/>
                    <a:pt x="4506" y="1"/>
                    <a:pt x="3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36;p19">
              <a:extLst>
                <a:ext uri="{FF2B5EF4-FFF2-40B4-BE49-F238E27FC236}">
                  <a16:creationId xmlns:a16="http://schemas.microsoft.com/office/drawing/2014/main" id="{6F3A20A6-7439-31E3-ABF3-BECDB4517E42}"/>
                </a:ext>
              </a:extLst>
            </p:cNvPr>
            <p:cNvSpPr/>
            <p:nvPr/>
          </p:nvSpPr>
          <p:spPr>
            <a:xfrm>
              <a:off x="4444777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80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5"/>
                    <a:pt x="72" y="358"/>
                    <a:pt x="180" y="358"/>
                  </a:cubicBezTo>
                  <a:lnTo>
                    <a:pt x="1346" y="358"/>
                  </a:lnTo>
                  <a:cubicBezTo>
                    <a:pt x="1442" y="358"/>
                    <a:pt x="1525" y="275"/>
                    <a:pt x="1525" y="179"/>
                  </a:cubicBezTo>
                  <a:cubicBezTo>
                    <a:pt x="1525" y="72"/>
                    <a:pt x="1430" y="1"/>
                    <a:pt x="1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37;p19">
              <a:extLst>
                <a:ext uri="{FF2B5EF4-FFF2-40B4-BE49-F238E27FC236}">
                  <a16:creationId xmlns:a16="http://schemas.microsoft.com/office/drawing/2014/main" id="{AA322491-01BA-1CB6-7A87-3F9BE7730BE1}"/>
                </a:ext>
              </a:extLst>
            </p:cNvPr>
            <p:cNvSpPr/>
            <p:nvPr/>
          </p:nvSpPr>
          <p:spPr>
            <a:xfrm>
              <a:off x="4149138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334" y="358"/>
                  </a:lnTo>
                  <a:cubicBezTo>
                    <a:pt x="1441" y="358"/>
                    <a:pt x="1512" y="275"/>
                    <a:pt x="1512" y="179"/>
                  </a:cubicBezTo>
                  <a:cubicBezTo>
                    <a:pt x="1524" y="72"/>
                    <a:pt x="1441" y="1"/>
                    <a:pt x="1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38;p19">
              <a:extLst>
                <a:ext uri="{FF2B5EF4-FFF2-40B4-BE49-F238E27FC236}">
                  <a16:creationId xmlns:a16="http://schemas.microsoft.com/office/drawing/2014/main" id="{A6421FB0-71B4-D7FF-CAF3-D0F22EA8386A}"/>
                </a:ext>
              </a:extLst>
            </p:cNvPr>
            <p:cNvSpPr/>
            <p:nvPr/>
          </p:nvSpPr>
          <p:spPr>
            <a:xfrm>
              <a:off x="4315471" y="4121151"/>
              <a:ext cx="11400" cy="48045"/>
            </a:xfrm>
            <a:custGeom>
              <a:avLst/>
              <a:gdLst/>
              <a:ahLst/>
              <a:cxnLst/>
              <a:rect l="l" t="t" r="r" b="b"/>
              <a:pathLst>
                <a:path w="359" h="1513" extrusionOk="0">
                  <a:moveTo>
                    <a:pt x="180" y="0"/>
                  </a:moveTo>
                  <a:cubicBezTo>
                    <a:pt x="72" y="0"/>
                    <a:pt x="1" y="72"/>
                    <a:pt x="1" y="179"/>
                  </a:cubicBezTo>
                  <a:lnTo>
                    <a:pt x="1" y="1334"/>
                  </a:lnTo>
                  <a:cubicBezTo>
                    <a:pt x="1" y="1441"/>
                    <a:pt x="72" y="1512"/>
                    <a:pt x="180" y="1512"/>
                  </a:cubicBezTo>
                  <a:cubicBezTo>
                    <a:pt x="275" y="1512"/>
                    <a:pt x="358" y="1441"/>
                    <a:pt x="358" y="1334"/>
                  </a:cubicBezTo>
                  <a:lnTo>
                    <a:pt x="358" y="179"/>
                  </a:lnTo>
                  <a:cubicBezTo>
                    <a:pt x="358" y="72"/>
                    <a:pt x="275" y="0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39;p19">
              <a:extLst>
                <a:ext uri="{FF2B5EF4-FFF2-40B4-BE49-F238E27FC236}">
                  <a16:creationId xmlns:a16="http://schemas.microsoft.com/office/drawing/2014/main" id="{80216B6B-3CD5-6C5A-B6EC-49E73DA3E1D7}"/>
                </a:ext>
              </a:extLst>
            </p:cNvPr>
            <p:cNvSpPr/>
            <p:nvPr/>
          </p:nvSpPr>
          <p:spPr>
            <a:xfrm>
              <a:off x="4378632" y="4159575"/>
              <a:ext cx="22705" cy="27754"/>
            </a:xfrm>
            <a:custGeom>
              <a:avLst/>
              <a:gdLst/>
              <a:ahLst/>
              <a:cxnLst/>
              <a:rect l="l" t="t" r="r" b="b"/>
              <a:pathLst>
                <a:path w="715" h="874" extrusionOk="0">
                  <a:moveTo>
                    <a:pt x="513" y="0"/>
                  </a:moveTo>
                  <a:cubicBezTo>
                    <a:pt x="451" y="0"/>
                    <a:pt x="387" y="27"/>
                    <a:pt x="346" y="76"/>
                  </a:cubicBezTo>
                  <a:lnTo>
                    <a:pt x="48" y="588"/>
                  </a:lnTo>
                  <a:cubicBezTo>
                    <a:pt x="0" y="671"/>
                    <a:pt x="24" y="778"/>
                    <a:pt x="107" y="838"/>
                  </a:cubicBezTo>
                  <a:cubicBezTo>
                    <a:pt x="131" y="850"/>
                    <a:pt x="167" y="874"/>
                    <a:pt x="191" y="874"/>
                  </a:cubicBezTo>
                  <a:cubicBezTo>
                    <a:pt x="250" y="874"/>
                    <a:pt x="310" y="838"/>
                    <a:pt x="358" y="778"/>
                  </a:cubicBezTo>
                  <a:lnTo>
                    <a:pt x="655" y="278"/>
                  </a:lnTo>
                  <a:cubicBezTo>
                    <a:pt x="715" y="171"/>
                    <a:pt x="691" y="64"/>
                    <a:pt x="596" y="16"/>
                  </a:cubicBezTo>
                  <a:cubicBezTo>
                    <a:pt x="570" y="5"/>
                    <a:pt x="542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40;p19">
              <a:extLst>
                <a:ext uri="{FF2B5EF4-FFF2-40B4-BE49-F238E27FC236}">
                  <a16:creationId xmlns:a16="http://schemas.microsoft.com/office/drawing/2014/main" id="{F00B5F5D-262D-B74C-683B-9DE29ED5216F}"/>
                </a:ext>
              </a:extLst>
            </p:cNvPr>
            <p:cNvSpPr/>
            <p:nvPr/>
          </p:nvSpPr>
          <p:spPr>
            <a:xfrm>
              <a:off x="4240243" y="4399103"/>
              <a:ext cx="22705" cy="27563"/>
            </a:xfrm>
            <a:custGeom>
              <a:avLst/>
              <a:gdLst/>
              <a:ahLst/>
              <a:cxnLst/>
              <a:rect l="l" t="t" r="r" b="b"/>
              <a:pathLst>
                <a:path w="715" h="868" extrusionOk="0">
                  <a:moveTo>
                    <a:pt x="507" y="0"/>
                  </a:moveTo>
                  <a:cubicBezTo>
                    <a:pt x="444" y="0"/>
                    <a:pt x="387" y="33"/>
                    <a:pt x="346" y="82"/>
                  </a:cubicBezTo>
                  <a:lnTo>
                    <a:pt x="48" y="594"/>
                  </a:lnTo>
                  <a:cubicBezTo>
                    <a:pt x="1" y="677"/>
                    <a:pt x="24" y="784"/>
                    <a:pt x="108" y="844"/>
                  </a:cubicBezTo>
                  <a:cubicBezTo>
                    <a:pt x="132" y="855"/>
                    <a:pt x="155" y="867"/>
                    <a:pt x="191" y="867"/>
                  </a:cubicBezTo>
                  <a:cubicBezTo>
                    <a:pt x="251" y="867"/>
                    <a:pt x="310" y="844"/>
                    <a:pt x="358" y="784"/>
                  </a:cubicBezTo>
                  <a:lnTo>
                    <a:pt x="655" y="272"/>
                  </a:lnTo>
                  <a:cubicBezTo>
                    <a:pt x="715" y="189"/>
                    <a:pt x="679" y="82"/>
                    <a:pt x="596" y="22"/>
                  </a:cubicBezTo>
                  <a:cubicBezTo>
                    <a:pt x="566" y="7"/>
                    <a:pt x="536" y="0"/>
                    <a:pt x="5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41;p19">
              <a:extLst>
                <a:ext uri="{FF2B5EF4-FFF2-40B4-BE49-F238E27FC236}">
                  <a16:creationId xmlns:a16="http://schemas.microsoft.com/office/drawing/2014/main" id="{CF91C04F-438C-7651-3953-81ECA3802BD2}"/>
                </a:ext>
              </a:extLst>
            </p:cNvPr>
            <p:cNvSpPr/>
            <p:nvPr/>
          </p:nvSpPr>
          <p:spPr>
            <a:xfrm>
              <a:off x="4240243" y="41591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13" y="1"/>
                  </a:moveTo>
                  <a:cubicBezTo>
                    <a:pt x="181" y="1"/>
                    <a:pt x="148" y="10"/>
                    <a:pt x="120" y="30"/>
                  </a:cubicBezTo>
                  <a:cubicBezTo>
                    <a:pt x="24" y="78"/>
                    <a:pt x="1" y="197"/>
                    <a:pt x="60" y="292"/>
                  </a:cubicBezTo>
                  <a:lnTo>
                    <a:pt x="358" y="792"/>
                  </a:lnTo>
                  <a:cubicBezTo>
                    <a:pt x="382" y="852"/>
                    <a:pt x="441" y="888"/>
                    <a:pt x="525" y="888"/>
                  </a:cubicBezTo>
                  <a:cubicBezTo>
                    <a:pt x="548" y="888"/>
                    <a:pt x="584" y="864"/>
                    <a:pt x="608" y="852"/>
                  </a:cubicBezTo>
                  <a:cubicBezTo>
                    <a:pt x="679" y="792"/>
                    <a:pt x="715" y="685"/>
                    <a:pt x="667" y="602"/>
                  </a:cubicBezTo>
                  <a:lnTo>
                    <a:pt x="370" y="90"/>
                  </a:lnTo>
                  <a:cubicBezTo>
                    <a:pt x="338" y="35"/>
                    <a:pt x="276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42;p19">
              <a:extLst>
                <a:ext uri="{FF2B5EF4-FFF2-40B4-BE49-F238E27FC236}">
                  <a16:creationId xmlns:a16="http://schemas.microsoft.com/office/drawing/2014/main" id="{D9E2943A-5760-83A4-3AC4-35E3417E45B8}"/>
                </a:ext>
              </a:extLst>
            </p:cNvPr>
            <p:cNvSpPr/>
            <p:nvPr/>
          </p:nvSpPr>
          <p:spPr>
            <a:xfrm>
              <a:off x="4378632" y="43992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21" y="0"/>
                  </a:moveTo>
                  <a:cubicBezTo>
                    <a:pt x="187" y="0"/>
                    <a:pt x="152" y="10"/>
                    <a:pt x="119" y="30"/>
                  </a:cubicBezTo>
                  <a:cubicBezTo>
                    <a:pt x="24" y="78"/>
                    <a:pt x="0" y="197"/>
                    <a:pt x="60" y="292"/>
                  </a:cubicBezTo>
                  <a:lnTo>
                    <a:pt x="358" y="792"/>
                  </a:lnTo>
                  <a:cubicBezTo>
                    <a:pt x="393" y="851"/>
                    <a:pt x="453" y="887"/>
                    <a:pt x="524" y="887"/>
                  </a:cubicBezTo>
                  <a:cubicBezTo>
                    <a:pt x="548" y="887"/>
                    <a:pt x="584" y="863"/>
                    <a:pt x="608" y="851"/>
                  </a:cubicBezTo>
                  <a:cubicBezTo>
                    <a:pt x="691" y="792"/>
                    <a:pt x="715" y="673"/>
                    <a:pt x="667" y="601"/>
                  </a:cubicBezTo>
                  <a:lnTo>
                    <a:pt x="369" y="89"/>
                  </a:lnTo>
                  <a:cubicBezTo>
                    <a:pt x="346" y="35"/>
                    <a:pt x="286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43;p19">
              <a:extLst>
                <a:ext uri="{FF2B5EF4-FFF2-40B4-BE49-F238E27FC236}">
                  <a16:creationId xmlns:a16="http://schemas.microsoft.com/office/drawing/2014/main" id="{B286D679-99B5-F996-A2C7-E51345E863FA}"/>
                </a:ext>
              </a:extLst>
            </p:cNvPr>
            <p:cNvSpPr/>
            <p:nvPr/>
          </p:nvSpPr>
          <p:spPr>
            <a:xfrm>
              <a:off x="4426264" y="4351851"/>
              <a:ext cx="29532" cy="21117"/>
            </a:xfrm>
            <a:custGeom>
              <a:avLst/>
              <a:gdLst/>
              <a:ahLst/>
              <a:cxnLst/>
              <a:rect l="l" t="t" r="r" b="b"/>
              <a:pathLst>
                <a:path w="930" h="665" extrusionOk="0">
                  <a:moveTo>
                    <a:pt x="215" y="0"/>
                  </a:moveTo>
                  <a:cubicBezTo>
                    <a:pt x="152" y="0"/>
                    <a:pt x="89" y="32"/>
                    <a:pt x="48" y="81"/>
                  </a:cubicBezTo>
                  <a:cubicBezTo>
                    <a:pt x="1" y="177"/>
                    <a:pt x="36" y="272"/>
                    <a:pt x="108" y="331"/>
                  </a:cubicBezTo>
                  <a:lnTo>
                    <a:pt x="608" y="629"/>
                  </a:lnTo>
                  <a:cubicBezTo>
                    <a:pt x="643" y="653"/>
                    <a:pt x="667" y="665"/>
                    <a:pt x="703" y="665"/>
                  </a:cubicBezTo>
                  <a:cubicBezTo>
                    <a:pt x="763" y="665"/>
                    <a:pt x="822" y="629"/>
                    <a:pt x="870" y="569"/>
                  </a:cubicBezTo>
                  <a:cubicBezTo>
                    <a:pt x="929" y="486"/>
                    <a:pt x="893" y="367"/>
                    <a:pt x="810" y="319"/>
                  </a:cubicBezTo>
                  <a:lnTo>
                    <a:pt x="298" y="22"/>
                  </a:lnTo>
                  <a:cubicBezTo>
                    <a:pt x="272" y="7"/>
                    <a:pt x="244" y="0"/>
                    <a:pt x="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44;p19">
              <a:extLst>
                <a:ext uri="{FF2B5EF4-FFF2-40B4-BE49-F238E27FC236}">
                  <a16:creationId xmlns:a16="http://schemas.microsoft.com/office/drawing/2014/main" id="{15D12C2C-7302-1FEF-C60E-CF0B5F927D74}"/>
                </a:ext>
              </a:extLst>
            </p:cNvPr>
            <p:cNvSpPr/>
            <p:nvPr/>
          </p:nvSpPr>
          <p:spPr>
            <a:xfrm>
              <a:off x="4186196" y="4213463"/>
              <a:ext cx="29500" cy="21117"/>
            </a:xfrm>
            <a:custGeom>
              <a:avLst/>
              <a:gdLst/>
              <a:ahLst/>
              <a:cxnLst/>
              <a:rect l="l" t="t" r="r" b="b"/>
              <a:pathLst>
                <a:path w="929" h="665" extrusionOk="0">
                  <a:moveTo>
                    <a:pt x="214" y="0"/>
                  </a:moveTo>
                  <a:cubicBezTo>
                    <a:pt x="152" y="0"/>
                    <a:pt x="89" y="33"/>
                    <a:pt x="48" y="82"/>
                  </a:cubicBezTo>
                  <a:cubicBezTo>
                    <a:pt x="0" y="165"/>
                    <a:pt x="36" y="272"/>
                    <a:pt x="107" y="332"/>
                  </a:cubicBezTo>
                  <a:lnTo>
                    <a:pt x="619" y="629"/>
                  </a:lnTo>
                  <a:cubicBezTo>
                    <a:pt x="643" y="641"/>
                    <a:pt x="667" y="665"/>
                    <a:pt x="703" y="665"/>
                  </a:cubicBezTo>
                  <a:cubicBezTo>
                    <a:pt x="762" y="665"/>
                    <a:pt x="822" y="629"/>
                    <a:pt x="869" y="570"/>
                  </a:cubicBezTo>
                  <a:cubicBezTo>
                    <a:pt x="929" y="463"/>
                    <a:pt x="893" y="367"/>
                    <a:pt x="810" y="320"/>
                  </a:cubicBezTo>
                  <a:lnTo>
                    <a:pt x="298" y="22"/>
                  </a:lnTo>
                  <a:cubicBezTo>
                    <a:pt x="272" y="7"/>
                    <a:pt x="243" y="0"/>
                    <a:pt x="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45;p19">
              <a:extLst>
                <a:ext uri="{FF2B5EF4-FFF2-40B4-BE49-F238E27FC236}">
                  <a16:creationId xmlns:a16="http://schemas.microsoft.com/office/drawing/2014/main" id="{7ED19601-A3AD-44BB-97EF-28A307425E8C}"/>
                </a:ext>
              </a:extLst>
            </p:cNvPr>
            <p:cNvSpPr/>
            <p:nvPr/>
          </p:nvSpPr>
          <p:spPr>
            <a:xfrm>
              <a:off x="4425883" y="4213590"/>
              <a:ext cx="29913" cy="21371"/>
            </a:xfrm>
            <a:custGeom>
              <a:avLst/>
              <a:gdLst/>
              <a:ahLst/>
              <a:cxnLst/>
              <a:rect l="l" t="t" r="r" b="b"/>
              <a:pathLst>
                <a:path w="942" h="673" extrusionOk="0">
                  <a:moveTo>
                    <a:pt x="725" y="0"/>
                  </a:moveTo>
                  <a:cubicBezTo>
                    <a:pt x="693" y="0"/>
                    <a:pt x="660" y="10"/>
                    <a:pt x="632" y="30"/>
                  </a:cubicBezTo>
                  <a:lnTo>
                    <a:pt x="120" y="328"/>
                  </a:lnTo>
                  <a:cubicBezTo>
                    <a:pt x="36" y="375"/>
                    <a:pt x="1" y="494"/>
                    <a:pt x="60" y="578"/>
                  </a:cubicBezTo>
                  <a:cubicBezTo>
                    <a:pt x="96" y="637"/>
                    <a:pt x="155" y="673"/>
                    <a:pt x="227" y="673"/>
                  </a:cubicBezTo>
                  <a:cubicBezTo>
                    <a:pt x="251" y="673"/>
                    <a:pt x="286" y="661"/>
                    <a:pt x="310" y="637"/>
                  </a:cubicBezTo>
                  <a:lnTo>
                    <a:pt x="822" y="340"/>
                  </a:lnTo>
                  <a:cubicBezTo>
                    <a:pt x="905" y="280"/>
                    <a:pt x="941" y="161"/>
                    <a:pt x="882" y="89"/>
                  </a:cubicBezTo>
                  <a:cubicBezTo>
                    <a:pt x="850" y="35"/>
                    <a:pt x="788" y="0"/>
                    <a:pt x="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46;p19">
              <a:extLst>
                <a:ext uri="{FF2B5EF4-FFF2-40B4-BE49-F238E27FC236}">
                  <a16:creationId xmlns:a16="http://schemas.microsoft.com/office/drawing/2014/main" id="{B45D925D-5265-8290-7B45-05347BF6EB19}"/>
                </a:ext>
              </a:extLst>
            </p:cNvPr>
            <p:cNvSpPr/>
            <p:nvPr/>
          </p:nvSpPr>
          <p:spPr>
            <a:xfrm>
              <a:off x="4186196" y="4351978"/>
              <a:ext cx="29500" cy="21371"/>
            </a:xfrm>
            <a:custGeom>
              <a:avLst/>
              <a:gdLst/>
              <a:ahLst/>
              <a:cxnLst/>
              <a:rect l="l" t="t" r="r" b="b"/>
              <a:pathLst>
                <a:path w="929" h="673" extrusionOk="0">
                  <a:moveTo>
                    <a:pt x="725" y="0"/>
                  </a:moveTo>
                  <a:cubicBezTo>
                    <a:pt x="692" y="0"/>
                    <a:pt x="660" y="9"/>
                    <a:pt x="631" y="30"/>
                  </a:cubicBezTo>
                  <a:lnTo>
                    <a:pt x="119" y="327"/>
                  </a:lnTo>
                  <a:cubicBezTo>
                    <a:pt x="36" y="375"/>
                    <a:pt x="0" y="494"/>
                    <a:pt x="60" y="589"/>
                  </a:cubicBezTo>
                  <a:cubicBezTo>
                    <a:pt x="95" y="649"/>
                    <a:pt x="155" y="673"/>
                    <a:pt x="226" y="673"/>
                  </a:cubicBezTo>
                  <a:cubicBezTo>
                    <a:pt x="262" y="673"/>
                    <a:pt x="286" y="661"/>
                    <a:pt x="322" y="649"/>
                  </a:cubicBezTo>
                  <a:lnTo>
                    <a:pt x="822" y="351"/>
                  </a:lnTo>
                  <a:cubicBezTo>
                    <a:pt x="893" y="292"/>
                    <a:pt x="929" y="173"/>
                    <a:pt x="881" y="89"/>
                  </a:cubicBezTo>
                  <a:cubicBezTo>
                    <a:pt x="850" y="34"/>
                    <a:pt x="787" y="0"/>
                    <a:pt x="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234;p19">
            <a:extLst>
              <a:ext uri="{FF2B5EF4-FFF2-40B4-BE49-F238E27FC236}">
                <a16:creationId xmlns:a16="http://schemas.microsoft.com/office/drawing/2014/main" id="{3DBE70DD-B853-F203-A8FD-0E9AE3E6BEA1}"/>
              </a:ext>
            </a:extLst>
          </p:cNvPr>
          <p:cNvGrpSpPr/>
          <p:nvPr/>
        </p:nvGrpSpPr>
        <p:grpSpPr>
          <a:xfrm>
            <a:off x="7017396" y="4375841"/>
            <a:ext cx="344065" cy="368644"/>
            <a:chOff x="4149138" y="4121151"/>
            <a:chExt cx="344065" cy="368644"/>
          </a:xfrm>
        </p:grpSpPr>
        <p:sp>
          <p:nvSpPr>
            <p:cNvPr id="20" name="Google Shape;235;p19">
              <a:extLst>
                <a:ext uri="{FF2B5EF4-FFF2-40B4-BE49-F238E27FC236}">
                  <a16:creationId xmlns:a16="http://schemas.microsoft.com/office/drawing/2014/main" id="{EC6F8833-F21F-7B67-4830-CDCEC485D0F0}"/>
                </a:ext>
              </a:extLst>
            </p:cNvPr>
            <p:cNvSpPr/>
            <p:nvPr/>
          </p:nvSpPr>
          <p:spPr>
            <a:xfrm>
              <a:off x="4205853" y="4182724"/>
              <a:ext cx="225746" cy="307071"/>
            </a:xfrm>
            <a:custGeom>
              <a:avLst/>
              <a:gdLst/>
              <a:ahLst/>
              <a:cxnLst/>
              <a:rect l="l" t="t" r="r" b="b"/>
              <a:pathLst>
                <a:path w="7109" h="9670" extrusionOk="0">
                  <a:moveTo>
                    <a:pt x="3643" y="359"/>
                  </a:moveTo>
                  <a:cubicBezTo>
                    <a:pt x="4417" y="359"/>
                    <a:pt x="5132" y="645"/>
                    <a:pt x="5703" y="1157"/>
                  </a:cubicBezTo>
                  <a:cubicBezTo>
                    <a:pt x="6358" y="1752"/>
                    <a:pt x="6751" y="2597"/>
                    <a:pt x="6751" y="3478"/>
                  </a:cubicBezTo>
                  <a:cubicBezTo>
                    <a:pt x="6739" y="4074"/>
                    <a:pt x="6572" y="4669"/>
                    <a:pt x="6251" y="5157"/>
                  </a:cubicBezTo>
                  <a:cubicBezTo>
                    <a:pt x="5929" y="5645"/>
                    <a:pt x="5489" y="6038"/>
                    <a:pt x="4953" y="6288"/>
                  </a:cubicBezTo>
                  <a:cubicBezTo>
                    <a:pt x="4620" y="6431"/>
                    <a:pt x="4417" y="6776"/>
                    <a:pt x="4417" y="7146"/>
                  </a:cubicBezTo>
                  <a:lnTo>
                    <a:pt x="4417" y="7360"/>
                  </a:lnTo>
                  <a:lnTo>
                    <a:pt x="2834" y="7360"/>
                  </a:lnTo>
                  <a:lnTo>
                    <a:pt x="2834" y="7146"/>
                  </a:lnTo>
                  <a:cubicBezTo>
                    <a:pt x="2834" y="6776"/>
                    <a:pt x="2631" y="6455"/>
                    <a:pt x="2298" y="6288"/>
                  </a:cubicBezTo>
                  <a:cubicBezTo>
                    <a:pt x="1084" y="5705"/>
                    <a:pt x="381" y="4407"/>
                    <a:pt x="548" y="3074"/>
                  </a:cubicBezTo>
                  <a:cubicBezTo>
                    <a:pt x="726" y="1669"/>
                    <a:pt x="1869" y="526"/>
                    <a:pt x="3286" y="383"/>
                  </a:cubicBezTo>
                  <a:cubicBezTo>
                    <a:pt x="3405" y="359"/>
                    <a:pt x="3524" y="359"/>
                    <a:pt x="3643" y="359"/>
                  </a:cubicBezTo>
                  <a:close/>
                  <a:moveTo>
                    <a:pt x="4417" y="7729"/>
                  </a:moveTo>
                  <a:lnTo>
                    <a:pt x="4417" y="8324"/>
                  </a:lnTo>
                  <a:cubicBezTo>
                    <a:pt x="4417" y="8443"/>
                    <a:pt x="4322" y="8539"/>
                    <a:pt x="4203" y="8539"/>
                  </a:cubicBezTo>
                  <a:lnTo>
                    <a:pt x="3048" y="8539"/>
                  </a:lnTo>
                  <a:cubicBezTo>
                    <a:pt x="2929" y="8539"/>
                    <a:pt x="2834" y="8443"/>
                    <a:pt x="2834" y="8324"/>
                  </a:cubicBezTo>
                  <a:lnTo>
                    <a:pt x="2834" y="7729"/>
                  </a:lnTo>
                  <a:close/>
                  <a:moveTo>
                    <a:pt x="4024" y="8896"/>
                  </a:moveTo>
                  <a:lnTo>
                    <a:pt x="4024" y="9098"/>
                  </a:lnTo>
                  <a:cubicBezTo>
                    <a:pt x="4024" y="9217"/>
                    <a:pt x="3941" y="9313"/>
                    <a:pt x="3822" y="9313"/>
                  </a:cubicBezTo>
                  <a:lnTo>
                    <a:pt x="3429" y="9313"/>
                  </a:lnTo>
                  <a:cubicBezTo>
                    <a:pt x="3310" y="9313"/>
                    <a:pt x="3227" y="9217"/>
                    <a:pt x="3227" y="9098"/>
                  </a:cubicBezTo>
                  <a:lnTo>
                    <a:pt x="3227" y="8896"/>
                  </a:lnTo>
                  <a:close/>
                  <a:moveTo>
                    <a:pt x="3658" y="1"/>
                  </a:moveTo>
                  <a:cubicBezTo>
                    <a:pt x="3519" y="1"/>
                    <a:pt x="3379" y="9"/>
                    <a:pt x="3239" y="26"/>
                  </a:cubicBezTo>
                  <a:cubicBezTo>
                    <a:pt x="1667" y="204"/>
                    <a:pt x="381" y="1466"/>
                    <a:pt x="191" y="3026"/>
                  </a:cubicBezTo>
                  <a:cubicBezTo>
                    <a:pt x="0" y="4526"/>
                    <a:pt x="786" y="5979"/>
                    <a:pt x="2155" y="6610"/>
                  </a:cubicBezTo>
                  <a:cubicBezTo>
                    <a:pt x="2358" y="6705"/>
                    <a:pt x="2477" y="6931"/>
                    <a:pt x="2477" y="7146"/>
                  </a:cubicBezTo>
                  <a:lnTo>
                    <a:pt x="2477" y="8324"/>
                  </a:lnTo>
                  <a:cubicBezTo>
                    <a:pt x="2477" y="8574"/>
                    <a:pt x="2643" y="8789"/>
                    <a:pt x="2870" y="8860"/>
                  </a:cubicBezTo>
                  <a:lnTo>
                    <a:pt x="2870" y="9098"/>
                  </a:lnTo>
                  <a:cubicBezTo>
                    <a:pt x="2870" y="9408"/>
                    <a:pt x="3120" y="9670"/>
                    <a:pt x="3429" y="9670"/>
                  </a:cubicBezTo>
                  <a:lnTo>
                    <a:pt x="3822" y="9670"/>
                  </a:lnTo>
                  <a:cubicBezTo>
                    <a:pt x="4132" y="9670"/>
                    <a:pt x="4382" y="9408"/>
                    <a:pt x="4382" y="9098"/>
                  </a:cubicBezTo>
                  <a:lnTo>
                    <a:pt x="4382" y="8860"/>
                  </a:lnTo>
                  <a:cubicBezTo>
                    <a:pt x="4608" y="8789"/>
                    <a:pt x="4775" y="8574"/>
                    <a:pt x="4775" y="8324"/>
                  </a:cubicBezTo>
                  <a:lnTo>
                    <a:pt x="4775" y="7146"/>
                  </a:lnTo>
                  <a:cubicBezTo>
                    <a:pt x="4775" y="6931"/>
                    <a:pt x="4906" y="6717"/>
                    <a:pt x="5096" y="6610"/>
                  </a:cubicBezTo>
                  <a:cubicBezTo>
                    <a:pt x="5691" y="6336"/>
                    <a:pt x="6191" y="5895"/>
                    <a:pt x="6549" y="5348"/>
                  </a:cubicBezTo>
                  <a:cubicBezTo>
                    <a:pt x="6906" y="4788"/>
                    <a:pt x="7096" y="4133"/>
                    <a:pt x="7096" y="3455"/>
                  </a:cubicBezTo>
                  <a:cubicBezTo>
                    <a:pt x="7108" y="2490"/>
                    <a:pt x="6680" y="1538"/>
                    <a:pt x="5953" y="883"/>
                  </a:cubicBezTo>
                  <a:cubicBezTo>
                    <a:pt x="5309" y="310"/>
                    <a:pt x="4506" y="1"/>
                    <a:pt x="3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36;p19">
              <a:extLst>
                <a:ext uri="{FF2B5EF4-FFF2-40B4-BE49-F238E27FC236}">
                  <a16:creationId xmlns:a16="http://schemas.microsoft.com/office/drawing/2014/main" id="{A92EAF32-62EF-0828-7826-DD9DF42C8EC7}"/>
                </a:ext>
              </a:extLst>
            </p:cNvPr>
            <p:cNvSpPr/>
            <p:nvPr/>
          </p:nvSpPr>
          <p:spPr>
            <a:xfrm>
              <a:off x="4444777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80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5"/>
                    <a:pt x="72" y="358"/>
                    <a:pt x="180" y="358"/>
                  </a:cubicBezTo>
                  <a:lnTo>
                    <a:pt x="1346" y="358"/>
                  </a:lnTo>
                  <a:cubicBezTo>
                    <a:pt x="1442" y="358"/>
                    <a:pt x="1525" y="275"/>
                    <a:pt x="1525" y="179"/>
                  </a:cubicBezTo>
                  <a:cubicBezTo>
                    <a:pt x="1525" y="72"/>
                    <a:pt x="1430" y="1"/>
                    <a:pt x="1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37;p19">
              <a:extLst>
                <a:ext uri="{FF2B5EF4-FFF2-40B4-BE49-F238E27FC236}">
                  <a16:creationId xmlns:a16="http://schemas.microsoft.com/office/drawing/2014/main" id="{C861C403-80A9-9782-4C57-9AB8DF74A3E0}"/>
                </a:ext>
              </a:extLst>
            </p:cNvPr>
            <p:cNvSpPr/>
            <p:nvPr/>
          </p:nvSpPr>
          <p:spPr>
            <a:xfrm>
              <a:off x="4149138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334" y="358"/>
                  </a:lnTo>
                  <a:cubicBezTo>
                    <a:pt x="1441" y="358"/>
                    <a:pt x="1512" y="275"/>
                    <a:pt x="1512" y="179"/>
                  </a:cubicBezTo>
                  <a:cubicBezTo>
                    <a:pt x="1524" y="72"/>
                    <a:pt x="1441" y="1"/>
                    <a:pt x="1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8;p19">
              <a:extLst>
                <a:ext uri="{FF2B5EF4-FFF2-40B4-BE49-F238E27FC236}">
                  <a16:creationId xmlns:a16="http://schemas.microsoft.com/office/drawing/2014/main" id="{23BD7420-DF10-6710-5DDC-68046C95E2AB}"/>
                </a:ext>
              </a:extLst>
            </p:cNvPr>
            <p:cNvSpPr/>
            <p:nvPr/>
          </p:nvSpPr>
          <p:spPr>
            <a:xfrm>
              <a:off x="4315471" y="4121151"/>
              <a:ext cx="11400" cy="48045"/>
            </a:xfrm>
            <a:custGeom>
              <a:avLst/>
              <a:gdLst/>
              <a:ahLst/>
              <a:cxnLst/>
              <a:rect l="l" t="t" r="r" b="b"/>
              <a:pathLst>
                <a:path w="359" h="1513" extrusionOk="0">
                  <a:moveTo>
                    <a:pt x="180" y="0"/>
                  </a:moveTo>
                  <a:cubicBezTo>
                    <a:pt x="72" y="0"/>
                    <a:pt x="1" y="72"/>
                    <a:pt x="1" y="179"/>
                  </a:cubicBezTo>
                  <a:lnTo>
                    <a:pt x="1" y="1334"/>
                  </a:lnTo>
                  <a:cubicBezTo>
                    <a:pt x="1" y="1441"/>
                    <a:pt x="72" y="1512"/>
                    <a:pt x="180" y="1512"/>
                  </a:cubicBezTo>
                  <a:cubicBezTo>
                    <a:pt x="275" y="1512"/>
                    <a:pt x="358" y="1441"/>
                    <a:pt x="358" y="1334"/>
                  </a:cubicBezTo>
                  <a:lnTo>
                    <a:pt x="358" y="179"/>
                  </a:lnTo>
                  <a:cubicBezTo>
                    <a:pt x="358" y="72"/>
                    <a:pt x="275" y="0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39;p19">
              <a:extLst>
                <a:ext uri="{FF2B5EF4-FFF2-40B4-BE49-F238E27FC236}">
                  <a16:creationId xmlns:a16="http://schemas.microsoft.com/office/drawing/2014/main" id="{C1B8F049-D4DC-AF07-98B6-86EEFE298FB7}"/>
                </a:ext>
              </a:extLst>
            </p:cNvPr>
            <p:cNvSpPr/>
            <p:nvPr/>
          </p:nvSpPr>
          <p:spPr>
            <a:xfrm>
              <a:off x="4378632" y="4159575"/>
              <a:ext cx="22705" cy="27754"/>
            </a:xfrm>
            <a:custGeom>
              <a:avLst/>
              <a:gdLst/>
              <a:ahLst/>
              <a:cxnLst/>
              <a:rect l="l" t="t" r="r" b="b"/>
              <a:pathLst>
                <a:path w="715" h="874" extrusionOk="0">
                  <a:moveTo>
                    <a:pt x="513" y="0"/>
                  </a:moveTo>
                  <a:cubicBezTo>
                    <a:pt x="451" y="0"/>
                    <a:pt x="387" y="27"/>
                    <a:pt x="346" y="76"/>
                  </a:cubicBezTo>
                  <a:lnTo>
                    <a:pt x="48" y="588"/>
                  </a:lnTo>
                  <a:cubicBezTo>
                    <a:pt x="0" y="671"/>
                    <a:pt x="24" y="778"/>
                    <a:pt x="107" y="838"/>
                  </a:cubicBezTo>
                  <a:cubicBezTo>
                    <a:pt x="131" y="850"/>
                    <a:pt x="167" y="874"/>
                    <a:pt x="191" y="874"/>
                  </a:cubicBezTo>
                  <a:cubicBezTo>
                    <a:pt x="250" y="874"/>
                    <a:pt x="310" y="838"/>
                    <a:pt x="358" y="778"/>
                  </a:cubicBezTo>
                  <a:lnTo>
                    <a:pt x="655" y="278"/>
                  </a:lnTo>
                  <a:cubicBezTo>
                    <a:pt x="715" y="171"/>
                    <a:pt x="691" y="64"/>
                    <a:pt x="596" y="16"/>
                  </a:cubicBezTo>
                  <a:cubicBezTo>
                    <a:pt x="570" y="5"/>
                    <a:pt x="542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40;p19">
              <a:extLst>
                <a:ext uri="{FF2B5EF4-FFF2-40B4-BE49-F238E27FC236}">
                  <a16:creationId xmlns:a16="http://schemas.microsoft.com/office/drawing/2014/main" id="{1D570915-1F4F-EF2C-3BB6-5A1F14C2F771}"/>
                </a:ext>
              </a:extLst>
            </p:cNvPr>
            <p:cNvSpPr/>
            <p:nvPr/>
          </p:nvSpPr>
          <p:spPr>
            <a:xfrm>
              <a:off x="4240243" y="4399103"/>
              <a:ext cx="22705" cy="27563"/>
            </a:xfrm>
            <a:custGeom>
              <a:avLst/>
              <a:gdLst/>
              <a:ahLst/>
              <a:cxnLst/>
              <a:rect l="l" t="t" r="r" b="b"/>
              <a:pathLst>
                <a:path w="715" h="868" extrusionOk="0">
                  <a:moveTo>
                    <a:pt x="507" y="0"/>
                  </a:moveTo>
                  <a:cubicBezTo>
                    <a:pt x="444" y="0"/>
                    <a:pt x="387" y="33"/>
                    <a:pt x="346" y="82"/>
                  </a:cubicBezTo>
                  <a:lnTo>
                    <a:pt x="48" y="594"/>
                  </a:lnTo>
                  <a:cubicBezTo>
                    <a:pt x="1" y="677"/>
                    <a:pt x="24" y="784"/>
                    <a:pt x="108" y="844"/>
                  </a:cubicBezTo>
                  <a:cubicBezTo>
                    <a:pt x="132" y="855"/>
                    <a:pt x="155" y="867"/>
                    <a:pt x="191" y="867"/>
                  </a:cubicBezTo>
                  <a:cubicBezTo>
                    <a:pt x="251" y="867"/>
                    <a:pt x="310" y="844"/>
                    <a:pt x="358" y="784"/>
                  </a:cubicBezTo>
                  <a:lnTo>
                    <a:pt x="655" y="272"/>
                  </a:lnTo>
                  <a:cubicBezTo>
                    <a:pt x="715" y="189"/>
                    <a:pt x="679" y="82"/>
                    <a:pt x="596" y="22"/>
                  </a:cubicBezTo>
                  <a:cubicBezTo>
                    <a:pt x="566" y="7"/>
                    <a:pt x="536" y="0"/>
                    <a:pt x="5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41;p19">
              <a:extLst>
                <a:ext uri="{FF2B5EF4-FFF2-40B4-BE49-F238E27FC236}">
                  <a16:creationId xmlns:a16="http://schemas.microsoft.com/office/drawing/2014/main" id="{31E288C9-3C17-ADCD-C401-5B2332952836}"/>
                </a:ext>
              </a:extLst>
            </p:cNvPr>
            <p:cNvSpPr/>
            <p:nvPr/>
          </p:nvSpPr>
          <p:spPr>
            <a:xfrm>
              <a:off x="4240243" y="41591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13" y="1"/>
                  </a:moveTo>
                  <a:cubicBezTo>
                    <a:pt x="181" y="1"/>
                    <a:pt x="148" y="10"/>
                    <a:pt x="120" y="30"/>
                  </a:cubicBezTo>
                  <a:cubicBezTo>
                    <a:pt x="24" y="78"/>
                    <a:pt x="1" y="197"/>
                    <a:pt x="60" y="292"/>
                  </a:cubicBezTo>
                  <a:lnTo>
                    <a:pt x="358" y="792"/>
                  </a:lnTo>
                  <a:cubicBezTo>
                    <a:pt x="382" y="852"/>
                    <a:pt x="441" y="888"/>
                    <a:pt x="525" y="888"/>
                  </a:cubicBezTo>
                  <a:cubicBezTo>
                    <a:pt x="548" y="888"/>
                    <a:pt x="584" y="864"/>
                    <a:pt x="608" y="852"/>
                  </a:cubicBezTo>
                  <a:cubicBezTo>
                    <a:pt x="679" y="792"/>
                    <a:pt x="715" y="685"/>
                    <a:pt x="667" y="602"/>
                  </a:cubicBezTo>
                  <a:lnTo>
                    <a:pt x="370" y="90"/>
                  </a:lnTo>
                  <a:cubicBezTo>
                    <a:pt x="338" y="35"/>
                    <a:pt x="276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42;p19">
              <a:extLst>
                <a:ext uri="{FF2B5EF4-FFF2-40B4-BE49-F238E27FC236}">
                  <a16:creationId xmlns:a16="http://schemas.microsoft.com/office/drawing/2014/main" id="{5E353D82-E7A7-9AD2-C1AE-03B808BF35C5}"/>
                </a:ext>
              </a:extLst>
            </p:cNvPr>
            <p:cNvSpPr/>
            <p:nvPr/>
          </p:nvSpPr>
          <p:spPr>
            <a:xfrm>
              <a:off x="4378632" y="43992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21" y="0"/>
                  </a:moveTo>
                  <a:cubicBezTo>
                    <a:pt x="187" y="0"/>
                    <a:pt x="152" y="10"/>
                    <a:pt x="119" y="30"/>
                  </a:cubicBezTo>
                  <a:cubicBezTo>
                    <a:pt x="24" y="78"/>
                    <a:pt x="0" y="197"/>
                    <a:pt x="60" y="292"/>
                  </a:cubicBezTo>
                  <a:lnTo>
                    <a:pt x="358" y="792"/>
                  </a:lnTo>
                  <a:cubicBezTo>
                    <a:pt x="393" y="851"/>
                    <a:pt x="453" y="887"/>
                    <a:pt x="524" y="887"/>
                  </a:cubicBezTo>
                  <a:cubicBezTo>
                    <a:pt x="548" y="887"/>
                    <a:pt x="584" y="863"/>
                    <a:pt x="608" y="851"/>
                  </a:cubicBezTo>
                  <a:cubicBezTo>
                    <a:pt x="691" y="792"/>
                    <a:pt x="715" y="673"/>
                    <a:pt x="667" y="601"/>
                  </a:cubicBezTo>
                  <a:lnTo>
                    <a:pt x="369" y="89"/>
                  </a:lnTo>
                  <a:cubicBezTo>
                    <a:pt x="346" y="35"/>
                    <a:pt x="286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43;p19">
              <a:extLst>
                <a:ext uri="{FF2B5EF4-FFF2-40B4-BE49-F238E27FC236}">
                  <a16:creationId xmlns:a16="http://schemas.microsoft.com/office/drawing/2014/main" id="{98C9344F-2129-C649-D8C3-159D63D4A238}"/>
                </a:ext>
              </a:extLst>
            </p:cNvPr>
            <p:cNvSpPr/>
            <p:nvPr/>
          </p:nvSpPr>
          <p:spPr>
            <a:xfrm>
              <a:off x="4426264" y="4351851"/>
              <a:ext cx="29532" cy="21117"/>
            </a:xfrm>
            <a:custGeom>
              <a:avLst/>
              <a:gdLst/>
              <a:ahLst/>
              <a:cxnLst/>
              <a:rect l="l" t="t" r="r" b="b"/>
              <a:pathLst>
                <a:path w="930" h="665" extrusionOk="0">
                  <a:moveTo>
                    <a:pt x="215" y="0"/>
                  </a:moveTo>
                  <a:cubicBezTo>
                    <a:pt x="152" y="0"/>
                    <a:pt x="89" y="32"/>
                    <a:pt x="48" y="81"/>
                  </a:cubicBezTo>
                  <a:cubicBezTo>
                    <a:pt x="1" y="177"/>
                    <a:pt x="36" y="272"/>
                    <a:pt x="108" y="331"/>
                  </a:cubicBezTo>
                  <a:lnTo>
                    <a:pt x="608" y="629"/>
                  </a:lnTo>
                  <a:cubicBezTo>
                    <a:pt x="643" y="653"/>
                    <a:pt x="667" y="665"/>
                    <a:pt x="703" y="665"/>
                  </a:cubicBezTo>
                  <a:cubicBezTo>
                    <a:pt x="763" y="665"/>
                    <a:pt x="822" y="629"/>
                    <a:pt x="870" y="569"/>
                  </a:cubicBezTo>
                  <a:cubicBezTo>
                    <a:pt x="929" y="486"/>
                    <a:pt x="893" y="367"/>
                    <a:pt x="810" y="319"/>
                  </a:cubicBezTo>
                  <a:lnTo>
                    <a:pt x="298" y="22"/>
                  </a:lnTo>
                  <a:cubicBezTo>
                    <a:pt x="272" y="7"/>
                    <a:pt x="244" y="0"/>
                    <a:pt x="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44;p19">
              <a:extLst>
                <a:ext uri="{FF2B5EF4-FFF2-40B4-BE49-F238E27FC236}">
                  <a16:creationId xmlns:a16="http://schemas.microsoft.com/office/drawing/2014/main" id="{14AE2645-EFC1-013E-85AC-8210B6F4D336}"/>
                </a:ext>
              </a:extLst>
            </p:cNvPr>
            <p:cNvSpPr/>
            <p:nvPr/>
          </p:nvSpPr>
          <p:spPr>
            <a:xfrm>
              <a:off x="4186196" y="4213463"/>
              <a:ext cx="29500" cy="21117"/>
            </a:xfrm>
            <a:custGeom>
              <a:avLst/>
              <a:gdLst/>
              <a:ahLst/>
              <a:cxnLst/>
              <a:rect l="l" t="t" r="r" b="b"/>
              <a:pathLst>
                <a:path w="929" h="665" extrusionOk="0">
                  <a:moveTo>
                    <a:pt x="214" y="0"/>
                  </a:moveTo>
                  <a:cubicBezTo>
                    <a:pt x="152" y="0"/>
                    <a:pt x="89" y="33"/>
                    <a:pt x="48" y="82"/>
                  </a:cubicBezTo>
                  <a:cubicBezTo>
                    <a:pt x="0" y="165"/>
                    <a:pt x="36" y="272"/>
                    <a:pt x="107" y="332"/>
                  </a:cubicBezTo>
                  <a:lnTo>
                    <a:pt x="619" y="629"/>
                  </a:lnTo>
                  <a:cubicBezTo>
                    <a:pt x="643" y="641"/>
                    <a:pt x="667" y="665"/>
                    <a:pt x="703" y="665"/>
                  </a:cubicBezTo>
                  <a:cubicBezTo>
                    <a:pt x="762" y="665"/>
                    <a:pt x="822" y="629"/>
                    <a:pt x="869" y="570"/>
                  </a:cubicBezTo>
                  <a:cubicBezTo>
                    <a:pt x="929" y="463"/>
                    <a:pt x="893" y="367"/>
                    <a:pt x="810" y="320"/>
                  </a:cubicBezTo>
                  <a:lnTo>
                    <a:pt x="298" y="22"/>
                  </a:lnTo>
                  <a:cubicBezTo>
                    <a:pt x="272" y="7"/>
                    <a:pt x="243" y="0"/>
                    <a:pt x="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45;p19">
              <a:extLst>
                <a:ext uri="{FF2B5EF4-FFF2-40B4-BE49-F238E27FC236}">
                  <a16:creationId xmlns:a16="http://schemas.microsoft.com/office/drawing/2014/main" id="{9B7D6616-2562-BF69-8793-371CF8F30405}"/>
                </a:ext>
              </a:extLst>
            </p:cNvPr>
            <p:cNvSpPr/>
            <p:nvPr/>
          </p:nvSpPr>
          <p:spPr>
            <a:xfrm>
              <a:off x="4425883" y="4213590"/>
              <a:ext cx="29913" cy="21371"/>
            </a:xfrm>
            <a:custGeom>
              <a:avLst/>
              <a:gdLst/>
              <a:ahLst/>
              <a:cxnLst/>
              <a:rect l="l" t="t" r="r" b="b"/>
              <a:pathLst>
                <a:path w="942" h="673" extrusionOk="0">
                  <a:moveTo>
                    <a:pt x="725" y="0"/>
                  </a:moveTo>
                  <a:cubicBezTo>
                    <a:pt x="693" y="0"/>
                    <a:pt x="660" y="10"/>
                    <a:pt x="632" y="30"/>
                  </a:cubicBezTo>
                  <a:lnTo>
                    <a:pt x="120" y="328"/>
                  </a:lnTo>
                  <a:cubicBezTo>
                    <a:pt x="36" y="375"/>
                    <a:pt x="1" y="494"/>
                    <a:pt x="60" y="578"/>
                  </a:cubicBezTo>
                  <a:cubicBezTo>
                    <a:pt x="96" y="637"/>
                    <a:pt x="155" y="673"/>
                    <a:pt x="227" y="673"/>
                  </a:cubicBezTo>
                  <a:cubicBezTo>
                    <a:pt x="251" y="673"/>
                    <a:pt x="286" y="661"/>
                    <a:pt x="310" y="637"/>
                  </a:cubicBezTo>
                  <a:lnTo>
                    <a:pt x="822" y="340"/>
                  </a:lnTo>
                  <a:cubicBezTo>
                    <a:pt x="905" y="280"/>
                    <a:pt x="941" y="161"/>
                    <a:pt x="882" y="89"/>
                  </a:cubicBezTo>
                  <a:cubicBezTo>
                    <a:pt x="850" y="35"/>
                    <a:pt x="788" y="0"/>
                    <a:pt x="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46;p19">
              <a:extLst>
                <a:ext uri="{FF2B5EF4-FFF2-40B4-BE49-F238E27FC236}">
                  <a16:creationId xmlns:a16="http://schemas.microsoft.com/office/drawing/2014/main" id="{E32696C6-42E3-FFBE-044B-92B681C1D5E3}"/>
                </a:ext>
              </a:extLst>
            </p:cNvPr>
            <p:cNvSpPr/>
            <p:nvPr/>
          </p:nvSpPr>
          <p:spPr>
            <a:xfrm>
              <a:off x="4186196" y="4351978"/>
              <a:ext cx="29500" cy="21371"/>
            </a:xfrm>
            <a:custGeom>
              <a:avLst/>
              <a:gdLst/>
              <a:ahLst/>
              <a:cxnLst/>
              <a:rect l="l" t="t" r="r" b="b"/>
              <a:pathLst>
                <a:path w="929" h="673" extrusionOk="0">
                  <a:moveTo>
                    <a:pt x="725" y="0"/>
                  </a:moveTo>
                  <a:cubicBezTo>
                    <a:pt x="692" y="0"/>
                    <a:pt x="660" y="9"/>
                    <a:pt x="631" y="30"/>
                  </a:cubicBezTo>
                  <a:lnTo>
                    <a:pt x="119" y="327"/>
                  </a:lnTo>
                  <a:cubicBezTo>
                    <a:pt x="36" y="375"/>
                    <a:pt x="0" y="494"/>
                    <a:pt x="60" y="589"/>
                  </a:cubicBezTo>
                  <a:cubicBezTo>
                    <a:pt x="95" y="649"/>
                    <a:pt x="155" y="673"/>
                    <a:pt x="226" y="673"/>
                  </a:cubicBezTo>
                  <a:cubicBezTo>
                    <a:pt x="262" y="673"/>
                    <a:pt x="286" y="661"/>
                    <a:pt x="322" y="649"/>
                  </a:cubicBezTo>
                  <a:lnTo>
                    <a:pt x="822" y="351"/>
                  </a:lnTo>
                  <a:cubicBezTo>
                    <a:pt x="893" y="292"/>
                    <a:pt x="929" y="173"/>
                    <a:pt x="881" y="89"/>
                  </a:cubicBezTo>
                  <a:cubicBezTo>
                    <a:pt x="850" y="34"/>
                    <a:pt x="787" y="0"/>
                    <a:pt x="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F015DC1F-6DF2-1B38-138C-3950AA33E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3166" y="3120767"/>
            <a:ext cx="2743200" cy="59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906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solidFill>
                  <a:schemeClr val="accent1"/>
                </a:solidFill>
              </a:rPr>
              <a:t>&lt;/ </a:t>
            </a:r>
            <a:r>
              <a:rPr lang="en" dirty="0"/>
              <a:t>Entrada e </a:t>
            </a:r>
            <a:r>
              <a:rPr lang="en" dirty="0" err="1"/>
              <a:t>Saída</a:t>
            </a:r>
            <a:r>
              <a:rPr lang="en" dirty="0"/>
              <a:t> de Dados</a:t>
            </a:r>
            <a:endParaRPr dirty="0" err="1"/>
          </a:p>
        </p:txBody>
      </p:sp>
      <p:grpSp>
        <p:nvGrpSpPr>
          <p:cNvPr id="18" name="Google Shape;234;p19">
            <a:extLst>
              <a:ext uri="{FF2B5EF4-FFF2-40B4-BE49-F238E27FC236}">
                <a16:creationId xmlns:a16="http://schemas.microsoft.com/office/drawing/2014/main" id="{0AC120D0-CB5F-AD71-D42E-8A5BDB6C2E07}"/>
              </a:ext>
            </a:extLst>
          </p:cNvPr>
          <p:cNvGrpSpPr/>
          <p:nvPr/>
        </p:nvGrpSpPr>
        <p:grpSpPr>
          <a:xfrm>
            <a:off x="2546674" y="4419246"/>
            <a:ext cx="344065" cy="368644"/>
            <a:chOff x="4149138" y="4121151"/>
            <a:chExt cx="344065" cy="368644"/>
          </a:xfrm>
        </p:grpSpPr>
        <p:sp>
          <p:nvSpPr>
            <p:cNvPr id="6" name="Google Shape;235;p19">
              <a:extLst>
                <a:ext uri="{FF2B5EF4-FFF2-40B4-BE49-F238E27FC236}">
                  <a16:creationId xmlns:a16="http://schemas.microsoft.com/office/drawing/2014/main" id="{C158D8D7-6D5A-8BD7-4D22-A198C0CBA590}"/>
                </a:ext>
              </a:extLst>
            </p:cNvPr>
            <p:cNvSpPr/>
            <p:nvPr/>
          </p:nvSpPr>
          <p:spPr>
            <a:xfrm>
              <a:off x="4205853" y="4182724"/>
              <a:ext cx="225746" cy="307071"/>
            </a:xfrm>
            <a:custGeom>
              <a:avLst/>
              <a:gdLst/>
              <a:ahLst/>
              <a:cxnLst/>
              <a:rect l="l" t="t" r="r" b="b"/>
              <a:pathLst>
                <a:path w="7109" h="9670" extrusionOk="0">
                  <a:moveTo>
                    <a:pt x="3643" y="359"/>
                  </a:moveTo>
                  <a:cubicBezTo>
                    <a:pt x="4417" y="359"/>
                    <a:pt x="5132" y="645"/>
                    <a:pt x="5703" y="1157"/>
                  </a:cubicBezTo>
                  <a:cubicBezTo>
                    <a:pt x="6358" y="1752"/>
                    <a:pt x="6751" y="2597"/>
                    <a:pt x="6751" y="3478"/>
                  </a:cubicBezTo>
                  <a:cubicBezTo>
                    <a:pt x="6739" y="4074"/>
                    <a:pt x="6572" y="4669"/>
                    <a:pt x="6251" y="5157"/>
                  </a:cubicBezTo>
                  <a:cubicBezTo>
                    <a:pt x="5929" y="5645"/>
                    <a:pt x="5489" y="6038"/>
                    <a:pt x="4953" y="6288"/>
                  </a:cubicBezTo>
                  <a:cubicBezTo>
                    <a:pt x="4620" y="6431"/>
                    <a:pt x="4417" y="6776"/>
                    <a:pt x="4417" y="7146"/>
                  </a:cubicBezTo>
                  <a:lnTo>
                    <a:pt x="4417" y="7360"/>
                  </a:lnTo>
                  <a:lnTo>
                    <a:pt x="2834" y="7360"/>
                  </a:lnTo>
                  <a:lnTo>
                    <a:pt x="2834" y="7146"/>
                  </a:lnTo>
                  <a:cubicBezTo>
                    <a:pt x="2834" y="6776"/>
                    <a:pt x="2631" y="6455"/>
                    <a:pt x="2298" y="6288"/>
                  </a:cubicBezTo>
                  <a:cubicBezTo>
                    <a:pt x="1084" y="5705"/>
                    <a:pt x="381" y="4407"/>
                    <a:pt x="548" y="3074"/>
                  </a:cubicBezTo>
                  <a:cubicBezTo>
                    <a:pt x="726" y="1669"/>
                    <a:pt x="1869" y="526"/>
                    <a:pt x="3286" y="383"/>
                  </a:cubicBezTo>
                  <a:cubicBezTo>
                    <a:pt x="3405" y="359"/>
                    <a:pt x="3524" y="359"/>
                    <a:pt x="3643" y="359"/>
                  </a:cubicBezTo>
                  <a:close/>
                  <a:moveTo>
                    <a:pt x="4417" y="7729"/>
                  </a:moveTo>
                  <a:lnTo>
                    <a:pt x="4417" y="8324"/>
                  </a:lnTo>
                  <a:cubicBezTo>
                    <a:pt x="4417" y="8443"/>
                    <a:pt x="4322" y="8539"/>
                    <a:pt x="4203" y="8539"/>
                  </a:cubicBezTo>
                  <a:lnTo>
                    <a:pt x="3048" y="8539"/>
                  </a:lnTo>
                  <a:cubicBezTo>
                    <a:pt x="2929" y="8539"/>
                    <a:pt x="2834" y="8443"/>
                    <a:pt x="2834" y="8324"/>
                  </a:cubicBezTo>
                  <a:lnTo>
                    <a:pt x="2834" y="7729"/>
                  </a:lnTo>
                  <a:close/>
                  <a:moveTo>
                    <a:pt x="4024" y="8896"/>
                  </a:moveTo>
                  <a:lnTo>
                    <a:pt x="4024" y="9098"/>
                  </a:lnTo>
                  <a:cubicBezTo>
                    <a:pt x="4024" y="9217"/>
                    <a:pt x="3941" y="9313"/>
                    <a:pt x="3822" y="9313"/>
                  </a:cubicBezTo>
                  <a:lnTo>
                    <a:pt x="3429" y="9313"/>
                  </a:lnTo>
                  <a:cubicBezTo>
                    <a:pt x="3310" y="9313"/>
                    <a:pt x="3227" y="9217"/>
                    <a:pt x="3227" y="9098"/>
                  </a:cubicBezTo>
                  <a:lnTo>
                    <a:pt x="3227" y="8896"/>
                  </a:lnTo>
                  <a:close/>
                  <a:moveTo>
                    <a:pt x="3658" y="1"/>
                  </a:moveTo>
                  <a:cubicBezTo>
                    <a:pt x="3519" y="1"/>
                    <a:pt x="3379" y="9"/>
                    <a:pt x="3239" y="26"/>
                  </a:cubicBezTo>
                  <a:cubicBezTo>
                    <a:pt x="1667" y="204"/>
                    <a:pt x="381" y="1466"/>
                    <a:pt x="191" y="3026"/>
                  </a:cubicBezTo>
                  <a:cubicBezTo>
                    <a:pt x="0" y="4526"/>
                    <a:pt x="786" y="5979"/>
                    <a:pt x="2155" y="6610"/>
                  </a:cubicBezTo>
                  <a:cubicBezTo>
                    <a:pt x="2358" y="6705"/>
                    <a:pt x="2477" y="6931"/>
                    <a:pt x="2477" y="7146"/>
                  </a:cubicBezTo>
                  <a:lnTo>
                    <a:pt x="2477" y="8324"/>
                  </a:lnTo>
                  <a:cubicBezTo>
                    <a:pt x="2477" y="8574"/>
                    <a:pt x="2643" y="8789"/>
                    <a:pt x="2870" y="8860"/>
                  </a:cubicBezTo>
                  <a:lnTo>
                    <a:pt x="2870" y="9098"/>
                  </a:lnTo>
                  <a:cubicBezTo>
                    <a:pt x="2870" y="9408"/>
                    <a:pt x="3120" y="9670"/>
                    <a:pt x="3429" y="9670"/>
                  </a:cubicBezTo>
                  <a:lnTo>
                    <a:pt x="3822" y="9670"/>
                  </a:lnTo>
                  <a:cubicBezTo>
                    <a:pt x="4132" y="9670"/>
                    <a:pt x="4382" y="9408"/>
                    <a:pt x="4382" y="9098"/>
                  </a:cubicBezTo>
                  <a:lnTo>
                    <a:pt x="4382" y="8860"/>
                  </a:lnTo>
                  <a:cubicBezTo>
                    <a:pt x="4608" y="8789"/>
                    <a:pt x="4775" y="8574"/>
                    <a:pt x="4775" y="8324"/>
                  </a:cubicBezTo>
                  <a:lnTo>
                    <a:pt x="4775" y="7146"/>
                  </a:lnTo>
                  <a:cubicBezTo>
                    <a:pt x="4775" y="6931"/>
                    <a:pt x="4906" y="6717"/>
                    <a:pt x="5096" y="6610"/>
                  </a:cubicBezTo>
                  <a:cubicBezTo>
                    <a:pt x="5691" y="6336"/>
                    <a:pt x="6191" y="5895"/>
                    <a:pt x="6549" y="5348"/>
                  </a:cubicBezTo>
                  <a:cubicBezTo>
                    <a:pt x="6906" y="4788"/>
                    <a:pt x="7096" y="4133"/>
                    <a:pt x="7096" y="3455"/>
                  </a:cubicBezTo>
                  <a:cubicBezTo>
                    <a:pt x="7108" y="2490"/>
                    <a:pt x="6680" y="1538"/>
                    <a:pt x="5953" y="883"/>
                  </a:cubicBezTo>
                  <a:cubicBezTo>
                    <a:pt x="5309" y="310"/>
                    <a:pt x="4506" y="1"/>
                    <a:pt x="3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36;p19">
              <a:extLst>
                <a:ext uri="{FF2B5EF4-FFF2-40B4-BE49-F238E27FC236}">
                  <a16:creationId xmlns:a16="http://schemas.microsoft.com/office/drawing/2014/main" id="{6F3A20A6-7439-31E3-ABF3-BECDB4517E42}"/>
                </a:ext>
              </a:extLst>
            </p:cNvPr>
            <p:cNvSpPr/>
            <p:nvPr/>
          </p:nvSpPr>
          <p:spPr>
            <a:xfrm>
              <a:off x="4444777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80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5"/>
                    <a:pt x="72" y="358"/>
                    <a:pt x="180" y="358"/>
                  </a:cubicBezTo>
                  <a:lnTo>
                    <a:pt x="1346" y="358"/>
                  </a:lnTo>
                  <a:cubicBezTo>
                    <a:pt x="1442" y="358"/>
                    <a:pt x="1525" y="275"/>
                    <a:pt x="1525" y="179"/>
                  </a:cubicBezTo>
                  <a:cubicBezTo>
                    <a:pt x="1525" y="72"/>
                    <a:pt x="1430" y="1"/>
                    <a:pt x="1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37;p19">
              <a:extLst>
                <a:ext uri="{FF2B5EF4-FFF2-40B4-BE49-F238E27FC236}">
                  <a16:creationId xmlns:a16="http://schemas.microsoft.com/office/drawing/2014/main" id="{AA322491-01BA-1CB6-7A87-3F9BE7730BE1}"/>
                </a:ext>
              </a:extLst>
            </p:cNvPr>
            <p:cNvSpPr/>
            <p:nvPr/>
          </p:nvSpPr>
          <p:spPr>
            <a:xfrm>
              <a:off x="4149138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334" y="358"/>
                  </a:lnTo>
                  <a:cubicBezTo>
                    <a:pt x="1441" y="358"/>
                    <a:pt x="1512" y="275"/>
                    <a:pt x="1512" y="179"/>
                  </a:cubicBezTo>
                  <a:cubicBezTo>
                    <a:pt x="1524" y="72"/>
                    <a:pt x="1441" y="1"/>
                    <a:pt x="1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38;p19">
              <a:extLst>
                <a:ext uri="{FF2B5EF4-FFF2-40B4-BE49-F238E27FC236}">
                  <a16:creationId xmlns:a16="http://schemas.microsoft.com/office/drawing/2014/main" id="{A6421FB0-71B4-D7FF-CAF3-D0F22EA8386A}"/>
                </a:ext>
              </a:extLst>
            </p:cNvPr>
            <p:cNvSpPr/>
            <p:nvPr/>
          </p:nvSpPr>
          <p:spPr>
            <a:xfrm>
              <a:off x="4315471" y="4121151"/>
              <a:ext cx="11400" cy="48045"/>
            </a:xfrm>
            <a:custGeom>
              <a:avLst/>
              <a:gdLst/>
              <a:ahLst/>
              <a:cxnLst/>
              <a:rect l="l" t="t" r="r" b="b"/>
              <a:pathLst>
                <a:path w="359" h="1513" extrusionOk="0">
                  <a:moveTo>
                    <a:pt x="180" y="0"/>
                  </a:moveTo>
                  <a:cubicBezTo>
                    <a:pt x="72" y="0"/>
                    <a:pt x="1" y="72"/>
                    <a:pt x="1" y="179"/>
                  </a:cubicBezTo>
                  <a:lnTo>
                    <a:pt x="1" y="1334"/>
                  </a:lnTo>
                  <a:cubicBezTo>
                    <a:pt x="1" y="1441"/>
                    <a:pt x="72" y="1512"/>
                    <a:pt x="180" y="1512"/>
                  </a:cubicBezTo>
                  <a:cubicBezTo>
                    <a:pt x="275" y="1512"/>
                    <a:pt x="358" y="1441"/>
                    <a:pt x="358" y="1334"/>
                  </a:cubicBezTo>
                  <a:lnTo>
                    <a:pt x="358" y="179"/>
                  </a:lnTo>
                  <a:cubicBezTo>
                    <a:pt x="358" y="72"/>
                    <a:pt x="275" y="0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39;p19">
              <a:extLst>
                <a:ext uri="{FF2B5EF4-FFF2-40B4-BE49-F238E27FC236}">
                  <a16:creationId xmlns:a16="http://schemas.microsoft.com/office/drawing/2014/main" id="{80216B6B-3CD5-6C5A-B6EC-49E73DA3E1D7}"/>
                </a:ext>
              </a:extLst>
            </p:cNvPr>
            <p:cNvSpPr/>
            <p:nvPr/>
          </p:nvSpPr>
          <p:spPr>
            <a:xfrm>
              <a:off x="4378632" y="4159575"/>
              <a:ext cx="22705" cy="27754"/>
            </a:xfrm>
            <a:custGeom>
              <a:avLst/>
              <a:gdLst/>
              <a:ahLst/>
              <a:cxnLst/>
              <a:rect l="l" t="t" r="r" b="b"/>
              <a:pathLst>
                <a:path w="715" h="874" extrusionOk="0">
                  <a:moveTo>
                    <a:pt x="513" y="0"/>
                  </a:moveTo>
                  <a:cubicBezTo>
                    <a:pt x="451" y="0"/>
                    <a:pt x="387" y="27"/>
                    <a:pt x="346" y="76"/>
                  </a:cubicBezTo>
                  <a:lnTo>
                    <a:pt x="48" y="588"/>
                  </a:lnTo>
                  <a:cubicBezTo>
                    <a:pt x="0" y="671"/>
                    <a:pt x="24" y="778"/>
                    <a:pt x="107" y="838"/>
                  </a:cubicBezTo>
                  <a:cubicBezTo>
                    <a:pt x="131" y="850"/>
                    <a:pt x="167" y="874"/>
                    <a:pt x="191" y="874"/>
                  </a:cubicBezTo>
                  <a:cubicBezTo>
                    <a:pt x="250" y="874"/>
                    <a:pt x="310" y="838"/>
                    <a:pt x="358" y="778"/>
                  </a:cubicBezTo>
                  <a:lnTo>
                    <a:pt x="655" y="278"/>
                  </a:lnTo>
                  <a:cubicBezTo>
                    <a:pt x="715" y="171"/>
                    <a:pt x="691" y="64"/>
                    <a:pt x="596" y="16"/>
                  </a:cubicBezTo>
                  <a:cubicBezTo>
                    <a:pt x="570" y="5"/>
                    <a:pt x="542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40;p19">
              <a:extLst>
                <a:ext uri="{FF2B5EF4-FFF2-40B4-BE49-F238E27FC236}">
                  <a16:creationId xmlns:a16="http://schemas.microsoft.com/office/drawing/2014/main" id="{F00B5F5D-262D-B74C-683B-9DE29ED5216F}"/>
                </a:ext>
              </a:extLst>
            </p:cNvPr>
            <p:cNvSpPr/>
            <p:nvPr/>
          </p:nvSpPr>
          <p:spPr>
            <a:xfrm>
              <a:off x="4240243" y="4399103"/>
              <a:ext cx="22705" cy="27563"/>
            </a:xfrm>
            <a:custGeom>
              <a:avLst/>
              <a:gdLst/>
              <a:ahLst/>
              <a:cxnLst/>
              <a:rect l="l" t="t" r="r" b="b"/>
              <a:pathLst>
                <a:path w="715" h="868" extrusionOk="0">
                  <a:moveTo>
                    <a:pt x="507" y="0"/>
                  </a:moveTo>
                  <a:cubicBezTo>
                    <a:pt x="444" y="0"/>
                    <a:pt x="387" y="33"/>
                    <a:pt x="346" y="82"/>
                  </a:cubicBezTo>
                  <a:lnTo>
                    <a:pt x="48" y="594"/>
                  </a:lnTo>
                  <a:cubicBezTo>
                    <a:pt x="1" y="677"/>
                    <a:pt x="24" y="784"/>
                    <a:pt x="108" y="844"/>
                  </a:cubicBezTo>
                  <a:cubicBezTo>
                    <a:pt x="132" y="855"/>
                    <a:pt x="155" y="867"/>
                    <a:pt x="191" y="867"/>
                  </a:cubicBezTo>
                  <a:cubicBezTo>
                    <a:pt x="251" y="867"/>
                    <a:pt x="310" y="844"/>
                    <a:pt x="358" y="784"/>
                  </a:cubicBezTo>
                  <a:lnTo>
                    <a:pt x="655" y="272"/>
                  </a:lnTo>
                  <a:cubicBezTo>
                    <a:pt x="715" y="189"/>
                    <a:pt x="679" y="82"/>
                    <a:pt x="596" y="22"/>
                  </a:cubicBezTo>
                  <a:cubicBezTo>
                    <a:pt x="566" y="7"/>
                    <a:pt x="536" y="0"/>
                    <a:pt x="5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41;p19">
              <a:extLst>
                <a:ext uri="{FF2B5EF4-FFF2-40B4-BE49-F238E27FC236}">
                  <a16:creationId xmlns:a16="http://schemas.microsoft.com/office/drawing/2014/main" id="{CF91C04F-438C-7651-3953-81ECA3802BD2}"/>
                </a:ext>
              </a:extLst>
            </p:cNvPr>
            <p:cNvSpPr/>
            <p:nvPr/>
          </p:nvSpPr>
          <p:spPr>
            <a:xfrm>
              <a:off x="4240243" y="41591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13" y="1"/>
                  </a:moveTo>
                  <a:cubicBezTo>
                    <a:pt x="181" y="1"/>
                    <a:pt x="148" y="10"/>
                    <a:pt x="120" y="30"/>
                  </a:cubicBezTo>
                  <a:cubicBezTo>
                    <a:pt x="24" y="78"/>
                    <a:pt x="1" y="197"/>
                    <a:pt x="60" y="292"/>
                  </a:cubicBezTo>
                  <a:lnTo>
                    <a:pt x="358" y="792"/>
                  </a:lnTo>
                  <a:cubicBezTo>
                    <a:pt x="382" y="852"/>
                    <a:pt x="441" y="888"/>
                    <a:pt x="525" y="888"/>
                  </a:cubicBezTo>
                  <a:cubicBezTo>
                    <a:pt x="548" y="888"/>
                    <a:pt x="584" y="864"/>
                    <a:pt x="608" y="852"/>
                  </a:cubicBezTo>
                  <a:cubicBezTo>
                    <a:pt x="679" y="792"/>
                    <a:pt x="715" y="685"/>
                    <a:pt x="667" y="602"/>
                  </a:cubicBezTo>
                  <a:lnTo>
                    <a:pt x="370" y="90"/>
                  </a:lnTo>
                  <a:cubicBezTo>
                    <a:pt x="338" y="35"/>
                    <a:pt x="276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42;p19">
              <a:extLst>
                <a:ext uri="{FF2B5EF4-FFF2-40B4-BE49-F238E27FC236}">
                  <a16:creationId xmlns:a16="http://schemas.microsoft.com/office/drawing/2014/main" id="{D9E2943A-5760-83A4-3AC4-35E3417E45B8}"/>
                </a:ext>
              </a:extLst>
            </p:cNvPr>
            <p:cNvSpPr/>
            <p:nvPr/>
          </p:nvSpPr>
          <p:spPr>
            <a:xfrm>
              <a:off x="4378632" y="43992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21" y="0"/>
                  </a:moveTo>
                  <a:cubicBezTo>
                    <a:pt x="187" y="0"/>
                    <a:pt x="152" y="10"/>
                    <a:pt x="119" y="30"/>
                  </a:cubicBezTo>
                  <a:cubicBezTo>
                    <a:pt x="24" y="78"/>
                    <a:pt x="0" y="197"/>
                    <a:pt x="60" y="292"/>
                  </a:cubicBezTo>
                  <a:lnTo>
                    <a:pt x="358" y="792"/>
                  </a:lnTo>
                  <a:cubicBezTo>
                    <a:pt x="393" y="851"/>
                    <a:pt x="453" y="887"/>
                    <a:pt x="524" y="887"/>
                  </a:cubicBezTo>
                  <a:cubicBezTo>
                    <a:pt x="548" y="887"/>
                    <a:pt x="584" y="863"/>
                    <a:pt x="608" y="851"/>
                  </a:cubicBezTo>
                  <a:cubicBezTo>
                    <a:pt x="691" y="792"/>
                    <a:pt x="715" y="673"/>
                    <a:pt x="667" y="601"/>
                  </a:cubicBezTo>
                  <a:lnTo>
                    <a:pt x="369" y="89"/>
                  </a:lnTo>
                  <a:cubicBezTo>
                    <a:pt x="346" y="35"/>
                    <a:pt x="286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43;p19">
              <a:extLst>
                <a:ext uri="{FF2B5EF4-FFF2-40B4-BE49-F238E27FC236}">
                  <a16:creationId xmlns:a16="http://schemas.microsoft.com/office/drawing/2014/main" id="{B286D679-99B5-F996-A2C7-E51345E863FA}"/>
                </a:ext>
              </a:extLst>
            </p:cNvPr>
            <p:cNvSpPr/>
            <p:nvPr/>
          </p:nvSpPr>
          <p:spPr>
            <a:xfrm>
              <a:off x="4426264" y="4351851"/>
              <a:ext cx="29532" cy="21117"/>
            </a:xfrm>
            <a:custGeom>
              <a:avLst/>
              <a:gdLst/>
              <a:ahLst/>
              <a:cxnLst/>
              <a:rect l="l" t="t" r="r" b="b"/>
              <a:pathLst>
                <a:path w="930" h="665" extrusionOk="0">
                  <a:moveTo>
                    <a:pt x="215" y="0"/>
                  </a:moveTo>
                  <a:cubicBezTo>
                    <a:pt x="152" y="0"/>
                    <a:pt x="89" y="32"/>
                    <a:pt x="48" y="81"/>
                  </a:cubicBezTo>
                  <a:cubicBezTo>
                    <a:pt x="1" y="177"/>
                    <a:pt x="36" y="272"/>
                    <a:pt x="108" y="331"/>
                  </a:cubicBezTo>
                  <a:lnTo>
                    <a:pt x="608" y="629"/>
                  </a:lnTo>
                  <a:cubicBezTo>
                    <a:pt x="643" y="653"/>
                    <a:pt x="667" y="665"/>
                    <a:pt x="703" y="665"/>
                  </a:cubicBezTo>
                  <a:cubicBezTo>
                    <a:pt x="763" y="665"/>
                    <a:pt x="822" y="629"/>
                    <a:pt x="870" y="569"/>
                  </a:cubicBezTo>
                  <a:cubicBezTo>
                    <a:pt x="929" y="486"/>
                    <a:pt x="893" y="367"/>
                    <a:pt x="810" y="319"/>
                  </a:cubicBezTo>
                  <a:lnTo>
                    <a:pt x="298" y="22"/>
                  </a:lnTo>
                  <a:cubicBezTo>
                    <a:pt x="272" y="7"/>
                    <a:pt x="244" y="0"/>
                    <a:pt x="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44;p19">
              <a:extLst>
                <a:ext uri="{FF2B5EF4-FFF2-40B4-BE49-F238E27FC236}">
                  <a16:creationId xmlns:a16="http://schemas.microsoft.com/office/drawing/2014/main" id="{15D12C2C-7302-1FEF-C60E-CF0B5F927D74}"/>
                </a:ext>
              </a:extLst>
            </p:cNvPr>
            <p:cNvSpPr/>
            <p:nvPr/>
          </p:nvSpPr>
          <p:spPr>
            <a:xfrm>
              <a:off x="4186196" y="4213463"/>
              <a:ext cx="29500" cy="21117"/>
            </a:xfrm>
            <a:custGeom>
              <a:avLst/>
              <a:gdLst/>
              <a:ahLst/>
              <a:cxnLst/>
              <a:rect l="l" t="t" r="r" b="b"/>
              <a:pathLst>
                <a:path w="929" h="665" extrusionOk="0">
                  <a:moveTo>
                    <a:pt x="214" y="0"/>
                  </a:moveTo>
                  <a:cubicBezTo>
                    <a:pt x="152" y="0"/>
                    <a:pt x="89" y="33"/>
                    <a:pt x="48" y="82"/>
                  </a:cubicBezTo>
                  <a:cubicBezTo>
                    <a:pt x="0" y="165"/>
                    <a:pt x="36" y="272"/>
                    <a:pt x="107" y="332"/>
                  </a:cubicBezTo>
                  <a:lnTo>
                    <a:pt x="619" y="629"/>
                  </a:lnTo>
                  <a:cubicBezTo>
                    <a:pt x="643" y="641"/>
                    <a:pt x="667" y="665"/>
                    <a:pt x="703" y="665"/>
                  </a:cubicBezTo>
                  <a:cubicBezTo>
                    <a:pt x="762" y="665"/>
                    <a:pt x="822" y="629"/>
                    <a:pt x="869" y="570"/>
                  </a:cubicBezTo>
                  <a:cubicBezTo>
                    <a:pt x="929" y="463"/>
                    <a:pt x="893" y="367"/>
                    <a:pt x="810" y="320"/>
                  </a:cubicBezTo>
                  <a:lnTo>
                    <a:pt x="298" y="22"/>
                  </a:lnTo>
                  <a:cubicBezTo>
                    <a:pt x="272" y="7"/>
                    <a:pt x="243" y="0"/>
                    <a:pt x="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45;p19">
              <a:extLst>
                <a:ext uri="{FF2B5EF4-FFF2-40B4-BE49-F238E27FC236}">
                  <a16:creationId xmlns:a16="http://schemas.microsoft.com/office/drawing/2014/main" id="{7ED19601-A3AD-44BB-97EF-28A307425E8C}"/>
                </a:ext>
              </a:extLst>
            </p:cNvPr>
            <p:cNvSpPr/>
            <p:nvPr/>
          </p:nvSpPr>
          <p:spPr>
            <a:xfrm>
              <a:off x="4425883" y="4213590"/>
              <a:ext cx="29913" cy="21371"/>
            </a:xfrm>
            <a:custGeom>
              <a:avLst/>
              <a:gdLst/>
              <a:ahLst/>
              <a:cxnLst/>
              <a:rect l="l" t="t" r="r" b="b"/>
              <a:pathLst>
                <a:path w="942" h="673" extrusionOk="0">
                  <a:moveTo>
                    <a:pt x="725" y="0"/>
                  </a:moveTo>
                  <a:cubicBezTo>
                    <a:pt x="693" y="0"/>
                    <a:pt x="660" y="10"/>
                    <a:pt x="632" y="30"/>
                  </a:cubicBezTo>
                  <a:lnTo>
                    <a:pt x="120" y="328"/>
                  </a:lnTo>
                  <a:cubicBezTo>
                    <a:pt x="36" y="375"/>
                    <a:pt x="1" y="494"/>
                    <a:pt x="60" y="578"/>
                  </a:cubicBezTo>
                  <a:cubicBezTo>
                    <a:pt x="96" y="637"/>
                    <a:pt x="155" y="673"/>
                    <a:pt x="227" y="673"/>
                  </a:cubicBezTo>
                  <a:cubicBezTo>
                    <a:pt x="251" y="673"/>
                    <a:pt x="286" y="661"/>
                    <a:pt x="310" y="637"/>
                  </a:cubicBezTo>
                  <a:lnTo>
                    <a:pt x="822" y="340"/>
                  </a:lnTo>
                  <a:cubicBezTo>
                    <a:pt x="905" y="280"/>
                    <a:pt x="941" y="161"/>
                    <a:pt x="882" y="89"/>
                  </a:cubicBezTo>
                  <a:cubicBezTo>
                    <a:pt x="850" y="35"/>
                    <a:pt x="788" y="0"/>
                    <a:pt x="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46;p19">
              <a:extLst>
                <a:ext uri="{FF2B5EF4-FFF2-40B4-BE49-F238E27FC236}">
                  <a16:creationId xmlns:a16="http://schemas.microsoft.com/office/drawing/2014/main" id="{B45D925D-5265-8290-7B45-05347BF6EB19}"/>
                </a:ext>
              </a:extLst>
            </p:cNvPr>
            <p:cNvSpPr/>
            <p:nvPr/>
          </p:nvSpPr>
          <p:spPr>
            <a:xfrm>
              <a:off x="4186196" y="4351978"/>
              <a:ext cx="29500" cy="21371"/>
            </a:xfrm>
            <a:custGeom>
              <a:avLst/>
              <a:gdLst/>
              <a:ahLst/>
              <a:cxnLst/>
              <a:rect l="l" t="t" r="r" b="b"/>
              <a:pathLst>
                <a:path w="929" h="673" extrusionOk="0">
                  <a:moveTo>
                    <a:pt x="725" y="0"/>
                  </a:moveTo>
                  <a:cubicBezTo>
                    <a:pt x="692" y="0"/>
                    <a:pt x="660" y="9"/>
                    <a:pt x="631" y="30"/>
                  </a:cubicBezTo>
                  <a:lnTo>
                    <a:pt x="119" y="327"/>
                  </a:lnTo>
                  <a:cubicBezTo>
                    <a:pt x="36" y="375"/>
                    <a:pt x="0" y="494"/>
                    <a:pt x="60" y="589"/>
                  </a:cubicBezTo>
                  <a:cubicBezTo>
                    <a:pt x="95" y="649"/>
                    <a:pt x="155" y="673"/>
                    <a:pt x="226" y="673"/>
                  </a:cubicBezTo>
                  <a:cubicBezTo>
                    <a:pt x="262" y="673"/>
                    <a:pt x="286" y="661"/>
                    <a:pt x="322" y="649"/>
                  </a:cubicBezTo>
                  <a:lnTo>
                    <a:pt x="822" y="351"/>
                  </a:lnTo>
                  <a:cubicBezTo>
                    <a:pt x="893" y="292"/>
                    <a:pt x="929" y="173"/>
                    <a:pt x="881" y="89"/>
                  </a:cubicBezTo>
                  <a:cubicBezTo>
                    <a:pt x="850" y="34"/>
                    <a:pt x="787" y="0"/>
                    <a:pt x="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234;p19">
            <a:extLst>
              <a:ext uri="{FF2B5EF4-FFF2-40B4-BE49-F238E27FC236}">
                <a16:creationId xmlns:a16="http://schemas.microsoft.com/office/drawing/2014/main" id="{3DBE70DD-B853-F203-A8FD-0E9AE3E6BEA1}"/>
              </a:ext>
            </a:extLst>
          </p:cNvPr>
          <p:cNvGrpSpPr/>
          <p:nvPr/>
        </p:nvGrpSpPr>
        <p:grpSpPr>
          <a:xfrm>
            <a:off x="7017396" y="4375841"/>
            <a:ext cx="344065" cy="368644"/>
            <a:chOff x="4149138" y="4121151"/>
            <a:chExt cx="344065" cy="368644"/>
          </a:xfrm>
        </p:grpSpPr>
        <p:sp>
          <p:nvSpPr>
            <p:cNvPr id="20" name="Google Shape;235;p19">
              <a:extLst>
                <a:ext uri="{FF2B5EF4-FFF2-40B4-BE49-F238E27FC236}">
                  <a16:creationId xmlns:a16="http://schemas.microsoft.com/office/drawing/2014/main" id="{EC6F8833-F21F-7B67-4830-CDCEC485D0F0}"/>
                </a:ext>
              </a:extLst>
            </p:cNvPr>
            <p:cNvSpPr/>
            <p:nvPr/>
          </p:nvSpPr>
          <p:spPr>
            <a:xfrm>
              <a:off x="4205853" y="4182724"/>
              <a:ext cx="225746" cy="307071"/>
            </a:xfrm>
            <a:custGeom>
              <a:avLst/>
              <a:gdLst/>
              <a:ahLst/>
              <a:cxnLst/>
              <a:rect l="l" t="t" r="r" b="b"/>
              <a:pathLst>
                <a:path w="7109" h="9670" extrusionOk="0">
                  <a:moveTo>
                    <a:pt x="3643" y="359"/>
                  </a:moveTo>
                  <a:cubicBezTo>
                    <a:pt x="4417" y="359"/>
                    <a:pt x="5132" y="645"/>
                    <a:pt x="5703" y="1157"/>
                  </a:cubicBezTo>
                  <a:cubicBezTo>
                    <a:pt x="6358" y="1752"/>
                    <a:pt x="6751" y="2597"/>
                    <a:pt x="6751" y="3478"/>
                  </a:cubicBezTo>
                  <a:cubicBezTo>
                    <a:pt x="6739" y="4074"/>
                    <a:pt x="6572" y="4669"/>
                    <a:pt x="6251" y="5157"/>
                  </a:cubicBezTo>
                  <a:cubicBezTo>
                    <a:pt x="5929" y="5645"/>
                    <a:pt x="5489" y="6038"/>
                    <a:pt x="4953" y="6288"/>
                  </a:cubicBezTo>
                  <a:cubicBezTo>
                    <a:pt x="4620" y="6431"/>
                    <a:pt x="4417" y="6776"/>
                    <a:pt x="4417" y="7146"/>
                  </a:cubicBezTo>
                  <a:lnTo>
                    <a:pt x="4417" y="7360"/>
                  </a:lnTo>
                  <a:lnTo>
                    <a:pt x="2834" y="7360"/>
                  </a:lnTo>
                  <a:lnTo>
                    <a:pt x="2834" y="7146"/>
                  </a:lnTo>
                  <a:cubicBezTo>
                    <a:pt x="2834" y="6776"/>
                    <a:pt x="2631" y="6455"/>
                    <a:pt x="2298" y="6288"/>
                  </a:cubicBezTo>
                  <a:cubicBezTo>
                    <a:pt x="1084" y="5705"/>
                    <a:pt x="381" y="4407"/>
                    <a:pt x="548" y="3074"/>
                  </a:cubicBezTo>
                  <a:cubicBezTo>
                    <a:pt x="726" y="1669"/>
                    <a:pt x="1869" y="526"/>
                    <a:pt x="3286" y="383"/>
                  </a:cubicBezTo>
                  <a:cubicBezTo>
                    <a:pt x="3405" y="359"/>
                    <a:pt x="3524" y="359"/>
                    <a:pt x="3643" y="359"/>
                  </a:cubicBezTo>
                  <a:close/>
                  <a:moveTo>
                    <a:pt x="4417" y="7729"/>
                  </a:moveTo>
                  <a:lnTo>
                    <a:pt x="4417" y="8324"/>
                  </a:lnTo>
                  <a:cubicBezTo>
                    <a:pt x="4417" y="8443"/>
                    <a:pt x="4322" y="8539"/>
                    <a:pt x="4203" y="8539"/>
                  </a:cubicBezTo>
                  <a:lnTo>
                    <a:pt x="3048" y="8539"/>
                  </a:lnTo>
                  <a:cubicBezTo>
                    <a:pt x="2929" y="8539"/>
                    <a:pt x="2834" y="8443"/>
                    <a:pt x="2834" y="8324"/>
                  </a:cubicBezTo>
                  <a:lnTo>
                    <a:pt x="2834" y="7729"/>
                  </a:lnTo>
                  <a:close/>
                  <a:moveTo>
                    <a:pt x="4024" y="8896"/>
                  </a:moveTo>
                  <a:lnTo>
                    <a:pt x="4024" y="9098"/>
                  </a:lnTo>
                  <a:cubicBezTo>
                    <a:pt x="4024" y="9217"/>
                    <a:pt x="3941" y="9313"/>
                    <a:pt x="3822" y="9313"/>
                  </a:cubicBezTo>
                  <a:lnTo>
                    <a:pt x="3429" y="9313"/>
                  </a:lnTo>
                  <a:cubicBezTo>
                    <a:pt x="3310" y="9313"/>
                    <a:pt x="3227" y="9217"/>
                    <a:pt x="3227" y="9098"/>
                  </a:cubicBezTo>
                  <a:lnTo>
                    <a:pt x="3227" y="8896"/>
                  </a:lnTo>
                  <a:close/>
                  <a:moveTo>
                    <a:pt x="3658" y="1"/>
                  </a:moveTo>
                  <a:cubicBezTo>
                    <a:pt x="3519" y="1"/>
                    <a:pt x="3379" y="9"/>
                    <a:pt x="3239" y="26"/>
                  </a:cubicBezTo>
                  <a:cubicBezTo>
                    <a:pt x="1667" y="204"/>
                    <a:pt x="381" y="1466"/>
                    <a:pt x="191" y="3026"/>
                  </a:cubicBezTo>
                  <a:cubicBezTo>
                    <a:pt x="0" y="4526"/>
                    <a:pt x="786" y="5979"/>
                    <a:pt x="2155" y="6610"/>
                  </a:cubicBezTo>
                  <a:cubicBezTo>
                    <a:pt x="2358" y="6705"/>
                    <a:pt x="2477" y="6931"/>
                    <a:pt x="2477" y="7146"/>
                  </a:cubicBezTo>
                  <a:lnTo>
                    <a:pt x="2477" y="8324"/>
                  </a:lnTo>
                  <a:cubicBezTo>
                    <a:pt x="2477" y="8574"/>
                    <a:pt x="2643" y="8789"/>
                    <a:pt x="2870" y="8860"/>
                  </a:cubicBezTo>
                  <a:lnTo>
                    <a:pt x="2870" y="9098"/>
                  </a:lnTo>
                  <a:cubicBezTo>
                    <a:pt x="2870" y="9408"/>
                    <a:pt x="3120" y="9670"/>
                    <a:pt x="3429" y="9670"/>
                  </a:cubicBezTo>
                  <a:lnTo>
                    <a:pt x="3822" y="9670"/>
                  </a:lnTo>
                  <a:cubicBezTo>
                    <a:pt x="4132" y="9670"/>
                    <a:pt x="4382" y="9408"/>
                    <a:pt x="4382" y="9098"/>
                  </a:cubicBezTo>
                  <a:lnTo>
                    <a:pt x="4382" y="8860"/>
                  </a:lnTo>
                  <a:cubicBezTo>
                    <a:pt x="4608" y="8789"/>
                    <a:pt x="4775" y="8574"/>
                    <a:pt x="4775" y="8324"/>
                  </a:cubicBezTo>
                  <a:lnTo>
                    <a:pt x="4775" y="7146"/>
                  </a:lnTo>
                  <a:cubicBezTo>
                    <a:pt x="4775" y="6931"/>
                    <a:pt x="4906" y="6717"/>
                    <a:pt x="5096" y="6610"/>
                  </a:cubicBezTo>
                  <a:cubicBezTo>
                    <a:pt x="5691" y="6336"/>
                    <a:pt x="6191" y="5895"/>
                    <a:pt x="6549" y="5348"/>
                  </a:cubicBezTo>
                  <a:cubicBezTo>
                    <a:pt x="6906" y="4788"/>
                    <a:pt x="7096" y="4133"/>
                    <a:pt x="7096" y="3455"/>
                  </a:cubicBezTo>
                  <a:cubicBezTo>
                    <a:pt x="7108" y="2490"/>
                    <a:pt x="6680" y="1538"/>
                    <a:pt x="5953" y="883"/>
                  </a:cubicBezTo>
                  <a:cubicBezTo>
                    <a:pt x="5309" y="310"/>
                    <a:pt x="4506" y="1"/>
                    <a:pt x="3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36;p19">
              <a:extLst>
                <a:ext uri="{FF2B5EF4-FFF2-40B4-BE49-F238E27FC236}">
                  <a16:creationId xmlns:a16="http://schemas.microsoft.com/office/drawing/2014/main" id="{A92EAF32-62EF-0828-7826-DD9DF42C8EC7}"/>
                </a:ext>
              </a:extLst>
            </p:cNvPr>
            <p:cNvSpPr/>
            <p:nvPr/>
          </p:nvSpPr>
          <p:spPr>
            <a:xfrm>
              <a:off x="4444777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80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5"/>
                    <a:pt x="72" y="358"/>
                    <a:pt x="180" y="358"/>
                  </a:cubicBezTo>
                  <a:lnTo>
                    <a:pt x="1346" y="358"/>
                  </a:lnTo>
                  <a:cubicBezTo>
                    <a:pt x="1442" y="358"/>
                    <a:pt x="1525" y="275"/>
                    <a:pt x="1525" y="179"/>
                  </a:cubicBezTo>
                  <a:cubicBezTo>
                    <a:pt x="1525" y="72"/>
                    <a:pt x="1430" y="1"/>
                    <a:pt x="1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37;p19">
              <a:extLst>
                <a:ext uri="{FF2B5EF4-FFF2-40B4-BE49-F238E27FC236}">
                  <a16:creationId xmlns:a16="http://schemas.microsoft.com/office/drawing/2014/main" id="{C861C403-80A9-9782-4C57-9AB8DF74A3E0}"/>
                </a:ext>
              </a:extLst>
            </p:cNvPr>
            <p:cNvSpPr/>
            <p:nvPr/>
          </p:nvSpPr>
          <p:spPr>
            <a:xfrm>
              <a:off x="4149138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334" y="358"/>
                  </a:lnTo>
                  <a:cubicBezTo>
                    <a:pt x="1441" y="358"/>
                    <a:pt x="1512" y="275"/>
                    <a:pt x="1512" y="179"/>
                  </a:cubicBezTo>
                  <a:cubicBezTo>
                    <a:pt x="1524" y="72"/>
                    <a:pt x="1441" y="1"/>
                    <a:pt x="1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8;p19">
              <a:extLst>
                <a:ext uri="{FF2B5EF4-FFF2-40B4-BE49-F238E27FC236}">
                  <a16:creationId xmlns:a16="http://schemas.microsoft.com/office/drawing/2014/main" id="{23BD7420-DF10-6710-5DDC-68046C95E2AB}"/>
                </a:ext>
              </a:extLst>
            </p:cNvPr>
            <p:cNvSpPr/>
            <p:nvPr/>
          </p:nvSpPr>
          <p:spPr>
            <a:xfrm>
              <a:off x="4315471" y="4121151"/>
              <a:ext cx="11400" cy="48045"/>
            </a:xfrm>
            <a:custGeom>
              <a:avLst/>
              <a:gdLst/>
              <a:ahLst/>
              <a:cxnLst/>
              <a:rect l="l" t="t" r="r" b="b"/>
              <a:pathLst>
                <a:path w="359" h="1513" extrusionOk="0">
                  <a:moveTo>
                    <a:pt x="180" y="0"/>
                  </a:moveTo>
                  <a:cubicBezTo>
                    <a:pt x="72" y="0"/>
                    <a:pt x="1" y="72"/>
                    <a:pt x="1" y="179"/>
                  </a:cubicBezTo>
                  <a:lnTo>
                    <a:pt x="1" y="1334"/>
                  </a:lnTo>
                  <a:cubicBezTo>
                    <a:pt x="1" y="1441"/>
                    <a:pt x="72" y="1512"/>
                    <a:pt x="180" y="1512"/>
                  </a:cubicBezTo>
                  <a:cubicBezTo>
                    <a:pt x="275" y="1512"/>
                    <a:pt x="358" y="1441"/>
                    <a:pt x="358" y="1334"/>
                  </a:cubicBezTo>
                  <a:lnTo>
                    <a:pt x="358" y="179"/>
                  </a:lnTo>
                  <a:cubicBezTo>
                    <a:pt x="358" y="72"/>
                    <a:pt x="275" y="0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39;p19">
              <a:extLst>
                <a:ext uri="{FF2B5EF4-FFF2-40B4-BE49-F238E27FC236}">
                  <a16:creationId xmlns:a16="http://schemas.microsoft.com/office/drawing/2014/main" id="{C1B8F049-D4DC-AF07-98B6-86EEFE298FB7}"/>
                </a:ext>
              </a:extLst>
            </p:cNvPr>
            <p:cNvSpPr/>
            <p:nvPr/>
          </p:nvSpPr>
          <p:spPr>
            <a:xfrm>
              <a:off x="4378632" y="4159575"/>
              <a:ext cx="22705" cy="27754"/>
            </a:xfrm>
            <a:custGeom>
              <a:avLst/>
              <a:gdLst/>
              <a:ahLst/>
              <a:cxnLst/>
              <a:rect l="l" t="t" r="r" b="b"/>
              <a:pathLst>
                <a:path w="715" h="874" extrusionOk="0">
                  <a:moveTo>
                    <a:pt x="513" y="0"/>
                  </a:moveTo>
                  <a:cubicBezTo>
                    <a:pt x="451" y="0"/>
                    <a:pt x="387" y="27"/>
                    <a:pt x="346" y="76"/>
                  </a:cubicBezTo>
                  <a:lnTo>
                    <a:pt x="48" y="588"/>
                  </a:lnTo>
                  <a:cubicBezTo>
                    <a:pt x="0" y="671"/>
                    <a:pt x="24" y="778"/>
                    <a:pt x="107" y="838"/>
                  </a:cubicBezTo>
                  <a:cubicBezTo>
                    <a:pt x="131" y="850"/>
                    <a:pt x="167" y="874"/>
                    <a:pt x="191" y="874"/>
                  </a:cubicBezTo>
                  <a:cubicBezTo>
                    <a:pt x="250" y="874"/>
                    <a:pt x="310" y="838"/>
                    <a:pt x="358" y="778"/>
                  </a:cubicBezTo>
                  <a:lnTo>
                    <a:pt x="655" y="278"/>
                  </a:lnTo>
                  <a:cubicBezTo>
                    <a:pt x="715" y="171"/>
                    <a:pt x="691" y="64"/>
                    <a:pt x="596" y="16"/>
                  </a:cubicBezTo>
                  <a:cubicBezTo>
                    <a:pt x="570" y="5"/>
                    <a:pt x="542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40;p19">
              <a:extLst>
                <a:ext uri="{FF2B5EF4-FFF2-40B4-BE49-F238E27FC236}">
                  <a16:creationId xmlns:a16="http://schemas.microsoft.com/office/drawing/2014/main" id="{1D570915-1F4F-EF2C-3BB6-5A1F14C2F771}"/>
                </a:ext>
              </a:extLst>
            </p:cNvPr>
            <p:cNvSpPr/>
            <p:nvPr/>
          </p:nvSpPr>
          <p:spPr>
            <a:xfrm>
              <a:off x="4240243" y="4399103"/>
              <a:ext cx="22705" cy="27563"/>
            </a:xfrm>
            <a:custGeom>
              <a:avLst/>
              <a:gdLst/>
              <a:ahLst/>
              <a:cxnLst/>
              <a:rect l="l" t="t" r="r" b="b"/>
              <a:pathLst>
                <a:path w="715" h="868" extrusionOk="0">
                  <a:moveTo>
                    <a:pt x="507" y="0"/>
                  </a:moveTo>
                  <a:cubicBezTo>
                    <a:pt x="444" y="0"/>
                    <a:pt x="387" y="33"/>
                    <a:pt x="346" y="82"/>
                  </a:cubicBezTo>
                  <a:lnTo>
                    <a:pt x="48" y="594"/>
                  </a:lnTo>
                  <a:cubicBezTo>
                    <a:pt x="1" y="677"/>
                    <a:pt x="24" y="784"/>
                    <a:pt x="108" y="844"/>
                  </a:cubicBezTo>
                  <a:cubicBezTo>
                    <a:pt x="132" y="855"/>
                    <a:pt x="155" y="867"/>
                    <a:pt x="191" y="867"/>
                  </a:cubicBezTo>
                  <a:cubicBezTo>
                    <a:pt x="251" y="867"/>
                    <a:pt x="310" y="844"/>
                    <a:pt x="358" y="784"/>
                  </a:cubicBezTo>
                  <a:lnTo>
                    <a:pt x="655" y="272"/>
                  </a:lnTo>
                  <a:cubicBezTo>
                    <a:pt x="715" y="189"/>
                    <a:pt x="679" y="82"/>
                    <a:pt x="596" y="22"/>
                  </a:cubicBezTo>
                  <a:cubicBezTo>
                    <a:pt x="566" y="7"/>
                    <a:pt x="536" y="0"/>
                    <a:pt x="5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41;p19">
              <a:extLst>
                <a:ext uri="{FF2B5EF4-FFF2-40B4-BE49-F238E27FC236}">
                  <a16:creationId xmlns:a16="http://schemas.microsoft.com/office/drawing/2014/main" id="{31E288C9-3C17-ADCD-C401-5B2332952836}"/>
                </a:ext>
              </a:extLst>
            </p:cNvPr>
            <p:cNvSpPr/>
            <p:nvPr/>
          </p:nvSpPr>
          <p:spPr>
            <a:xfrm>
              <a:off x="4240243" y="41591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13" y="1"/>
                  </a:moveTo>
                  <a:cubicBezTo>
                    <a:pt x="181" y="1"/>
                    <a:pt x="148" y="10"/>
                    <a:pt x="120" y="30"/>
                  </a:cubicBezTo>
                  <a:cubicBezTo>
                    <a:pt x="24" y="78"/>
                    <a:pt x="1" y="197"/>
                    <a:pt x="60" y="292"/>
                  </a:cubicBezTo>
                  <a:lnTo>
                    <a:pt x="358" y="792"/>
                  </a:lnTo>
                  <a:cubicBezTo>
                    <a:pt x="382" y="852"/>
                    <a:pt x="441" y="888"/>
                    <a:pt x="525" y="888"/>
                  </a:cubicBezTo>
                  <a:cubicBezTo>
                    <a:pt x="548" y="888"/>
                    <a:pt x="584" y="864"/>
                    <a:pt x="608" y="852"/>
                  </a:cubicBezTo>
                  <a:cubicBezTo>
                    <a:pt x="679" y="792"/>
                    <a:pt x="715" y="685"/>
                    <a:pt x="667" y="602"/>
                  </a:cubicBezTo>
                  <a:lnTo>
                    <a:pt x="370" y="90"/>
                  </a:lnTo>
                  <a:cubicBezTo>
                    <a:pt x="338" y="35"/>
                    <a:pt x="276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42;p19">
              <a:extLst>
                <a:ext uri="{FF2B5EF4-FFF2-40B4-BE49-F238E27FC236}">
                  <a16:creationId xmlns:a16="http://schemas.microsoft.com/office/drawing/2014/main" id="{5E353D82-E7A7-9AD2-C1AE-03B808BF35C5}"/>
                </a:ext>
              </a:extLst>
            </p:cNvPr>
            <p:cNvSpPr/>
            <p:nvPr/>
          </p:nvSpPr>
          <p:spPr>
            <a:xfrm>
              <a:off x="4378632" y="43992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21" y="0"/>
                  </a:moveTo>
                  <a:cubicBezTo>
                    <a:pt x="187" y="0"/>
                    <a:pt x="152" y="10"/>
                    <a:pt x="119" y="30"/>
                  </a:cubicBezTo>
                  <a:cubicBezTo>
                    <a:pt x="24" y="78"/>
                    <a:pt x="0" y="197"/>
                    <a:pt x="60" y="292"/>
                  </a:cubicBezTo>
                  <a:lnTo>
                    <a:pt x="358" y="792"/>
                  </a:lnTo>
                  <a:cubicBezTo>
                    <a:pt x="393" y="851"/>
                    <a:pt x="453" y="887"/>
                    <a:pt x="524" y="887"/>
                  </a:cubicBezTo>
                  <a:cubicBezTo>
                    <a:pt x="548" y="887"/>
                    <a:pt x="584" y="863"/>
                    <a:pt x="608" y="851"/>
                  </a:cubicBezTo>
                  <a:cubicBezTo>
                    <a:pt x="691" y="792"/>
                    <a:pt x="715" y="673"/>
                    <a:pt x="667" y="601"/>
                  </a:cubicBezTo>
                  <a:lnTo>
                    <a:pt x="369" y="89"/>
                  </a:lnTo>
                  <a:cubicBezTo>
                    <a:pt x="346" y="35"/>
                    <a:pt x="286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43;p19">
              <a:extLst>
                <a:ext uri="{FF2B5EF4-FFF2-40B4-BE49-F238E27FC236}">
                  <a16:creationId xmlns:a16="http://schemas.microsoft.com/office/drawing/2014/main" id="{98C9344F-2129-C649-D8C3-159D63D4A238}"/>
                </a:ext>
              </a:extLst>
            </p:cNvPr>
            <p:cNvSpPr/>
            <p:nvPr/>
          </p:nvSpPr>
          <p:spPr>
            <a:xfrm>
              <a:off x="4426264" y="4351851"/>
              <a:ext cx="29532" cy="21117"/>
            </a:xfrm>
            <a:custGeom>
              <a:avLst/>
              <a:gdLst/>
              <a:ahLst/>
              <a:cxnLst/>
              <a:rect l="l" t="t" r="r" b="b"/>
              <a:pathLst>
                <a:path w="930" h="665" extrusionOk="0">
                  <a:moveTo>
                    <a:pt x="215" y="0"/>
                  </a:moveTo>
                  <a:cubicBezTo>
                    <a:pt x="152" y="0"/>
                    <a:pt x="89" y="32"/>
                    <a:pt x="48" y="81"/>
                  </a:cubicBezTo>
                  <a:cubicBezTo>
                    <a:pt x="1" y="177"/>
                    <a:pt x="36" y="272"/>
                    <a:pt x="108" y="331"/>
                  </a:cubicBezTo>
                  <a:lnTo>
                    <a:pt x="608" y="629"/>
                  </a:lnTo>
                  <a:cubicBezTo>
                    <a:pt x="643" y="653"/>
                    <a:pt x="667" y="665"/>
                    <a:pt x="703" y="665"/>
                  </a:cubicBezTo>
                  <a:cubicBezTo>
                    <a:pt x="763" y="665"/>
                    <a:pt x="822" y="629"/>
                    <a:pt x="870" y="569"/>
                  </a:cubicBezTo>
                  <a:cubicBezTo>
                    <a:pt x="929" y="486"/>
                    <a:pt x="893" y="367"/>
                    <a:pt x="810" y="319"/>
                  </a:cubicBezTo>
                  <a:lnTo>
                    <a:pt x="298" y="22"/>
                  </a:lnTo>
                  <a:cubicBezTo>
                    <a:pt x="272" y="7"/>
                    <a:pt x="244" y="0"/>
                    <a:pt x="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44;p19">
              <a:extLst>
                <a:ext uri="{FF2B5EF4-FFF2-40B4-BE49-F238E27FC236}">
                  <a16:creationId xmlns:a16="http://schemas.microsoft.com/office/drawing/2014/main" id="{14AE2645-EFC1-013E-85AC-8210B6F4D336}"/>
                </a:ext>
              </a:extLst>
            </p:cNvPr>
            <p:cNvSpPr/>
            <p:nvPr/>
          </p:nvSpPr>
          <p:spPr>
            <a:xfrm>
              <a:off x="4186196" y="4213463"/>
              <a:ext cx="29500" cy="21117"/>
            </a:xfrm>
            <a:custGeom>
              <a:avLst/>
              <a:gdLst/>
              <a:ahLst/>
              <a:cxnLst/>
              <a:rect l="l" t="t" r="r" b="b"/>
              <a:pathLst>
                <a:path w="929" h="665" extrusionOk="0">
                  <a:moveTo>
                    <a:pt x="214" y="0"/>
                  </a:moveTo>
                  <a:cubicBezTo>
                    <a:pt x="152" y="0"/>
                    <a:pt x="89" y="33"/>
                    <a:pt x="48" y="82"/>
                  </a:cubicBezTo>
                  <a:cubicBezTo>
                    <a:pt x="0" y="165"/>
                    <a:pt x="36" y="272"/>
                    <a:pt x="107" y="332"/>
                  </a:cubicBezTo>
                  <a:lnTo>
                    <a:pt x="619" y="629"/>
                  </a:lnTo>
                  <a:cubicBezTo>
                    <a:pt x="643" y="641"/>
                    <a:pt x="667" y="665"/>
                    <a:pt x="703" y="665"/>
                  </a:cubicBezTo>
                  <a:cubicBezTo>
                    <a:pt x="762" y="665"/>
                    <a:pt x="822" y="629"/>
                    <a:pt x="869" y="570"/>
                  </a:cubicBezTo>
                  <a:cubicBezTo>
                    <a:pt x="929" y="463"/>
                    <a:pt x="893" y="367"/>
                    <a:pt x="810" y="320"/>
                  </a:cubicBezTo>
                  <a:lnTo>
                    <a:pt x="298" y="22"/>
                  </a:lnTo>
                  <a:cubicBezTo>
                    <a:pt x="272" y="7"/>
                    <a:pt x="243" y="0"/>
                    <a:pt x="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45;p19">
              <a:extLst>
                <a:ext uri="{FF2B5EF4-FFF2-40B4-BE49-F238E27FC236}">
                  <a16:creationId xmlns:a16="http://schemas.microsoft.com/office/drawing/2014/main" id="{9B7D6616-2562-BF69-8793-371CF8F30405}"/>
                </a:ext>
              </a:extLst>
            </p:cNvPr>
            <p:cNvSpPr/>
            <p:nvPr/>
          </p:nvSpPr>
          <p:spPr>
            <a:xfrm>
              <a:off x="4425883" y="4213590"/>
              <a:ext cx="29913" cy="21371"/>
            </a:xfrm>
            <a:custGeom>
              <a:avLst/>
              <a:gdLst/>
              <a:ahLst/>
              <a:cxnLst/>
              <a:rect l="l" t="t" r="r" b="b"/>
              <a:pathLst>
                <a:path w="942" h="673" extrusionOk="0">
                  <a:moveTo>
                    <a:pt x="725" y="0"/>
                  </a:moveTo>
                  <a:cubicBezTo>
                    <a:pt x="693" y="0"/>
                    <a:pt x="660" y="10"/>
                    <a:pt x="632" y="30"/>
                  </a:cubicBezTo>
                  <a:lnTo>
                    <a:pt x="120" y="328"/>
                  </a:lnTo>
                  <a:cubicBezTo>
                    <a:pt x="36" y="375"/>
                    <a:pt x="1" y="494"/>
                    <a:pt x="60" y="578"/>
                  </a:cubicBezTo>
                  <a:cubicBezTo>
                    <a:pt x="96" y="637"/>
                    <a:pt x="155" y="673"/>
                    <a:pt x="227" y="673"/>
                  </a:cubicBezTo>
                  <a:cubicBezTo>
                    <a:pt x="251" y="673"/>
                    <a:pt x="286" y="661"/>
                    <a:pt x="310" y="637"/>
                  </a:cubicBezTo>
                  <a:lnTo>
                    <a:pt x="822" y="340"/>
                  </a:lnTo>
                  <a:cubicBezTo>
                    <a:pt x="905" y="280"/>
                    <a:pt x="941" y="161"/>
                    <a:pt x="882" y="89"/>
                  </a:cubicBezTo>
                  <a:cubicBezTo>
                    <a:pt x="850" y="35"/>
                    <a:pt x="788" y="0"/>
                    <a:pt x="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46;p19">
              <a:extLst>
                <a:ext uri="{FF2B5EF4-FFF2-40B4-BE49-F238E27FC236}">
                  <a16:creationId xmlns:a16="http://schemas.microsoft.com/office/drawing/2014/main" id="{E32696C6-42E3-FFBE-044B-92B681C1D5E3}"/>
                </a:ext>
              </a:extLst>
            </p:cNvPr>
            <p:cNvSpPr/>
            <p:nvPr/>
          </p:nvSpPr>
          <p:spPr>
            <a:xfrm>
              <a:off x="4186196" y="4351978"/>
              <a:ext cx="29500" cy="21371"/>
            </a:xfrm>
            <a:custGeom>
              <a:avLst/>
              <a:gdLst/>
              <a:ahLst/>
              <a:cxnLst/>
              <a:rect l="l" t="t" r="r" b="b"/>
              <a:pathLst>
                <a:path w="929" h="673" extrusionOk="0">
                  <a:moveTo>
                    <a:pt x="725" y="0"/>
                  </a:moveTo>
                  <a:cubicBezTo>
                    <a:pt x="692" y="0"/>
                    <a:pt x="660" y="9"/>
                    <a:pt x="631" y="30"/>
                  </a:cubicBezTo>
                  <a:lnTo>
                    <a:pt x="119" y="327"/>
                  </a:lnTo>
                  <a:cubicBezTo>
                    <a:pt x="36" y="375"/>
                    <a:pt x="0" y="494"/>
                    <a:pt x="60" y="589"/>
                  </a:cubicBezTo>
                  <a:cubicBezTo>
                    <a:pt x="95" y="649"/>
                    <a:pt x="155" y="673"/>
                    <a:pt x="226" y="673"/>
                  </a:cubicBezTo>
                  <a:cubicBezTo>
                    <a:pt x="262" y="673"/>
                    <a:pt x="286" y="661"/>
                    <a:pt x="322" y="649"/>
                  </a:cubicBezTo>
                  <a:lnTo>
                    <a:pt x="822" y="351"/>
                  </a:lnTo>
                  <a:cubicBezTo>
                    <a:pt x="893" y="292"/>
                    <a:pt x="929" y="173"/>
                    <a:pt x="881" y="89"/>
                  </a:cubicBezTo>
                  <a:cubicBezTo>
                    <a:pt x="850" y="34"/>
                    <a:pt x="787" y="0"/>
                    <a:pt x="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41D0ABCE-ED37-812C-D85A-96BB462B9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634" y="1958167"/>
            <a:ext cx="5007497" cy="149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588323"/>
      </p:ext>
    </p:extLst>
  </p:cSld>
  <p:clrMapOvr>
    <a:masterClrMapping/>
  </p:clrMapOvr>
</p:sld>
</file>

<file path=ppt/theme/theme1.xml><?xml version="1.0" encoding="utf-8"?>
<a:theme xmlns:a="http://schemas.openxmlformats.org/drawingml/2006/main" name="New Operating System Design Pitch Deck  Infographics by Slidesgo">
  <a:themeElements>
    <a:clrScheme name="Simple Light">
      <a:dk1>
        <a:srgbClr val="FFFFFF"/>
      </a:dk1>
      <a:lt1>
        <a:srgbClr val="2D323C"/>
      </a:lt1>
      <a:dk2>
        <a:srgbClr val="242830"/>
      </a:dk2>
      <a:lt2>
        <a:srgbClr val="FFDB5D"/>
      </a:lt2>
      <a:accent1>
        <a:srgbClr val="94EE6B"/>
      </a:accent1>
      <a:accent2>
        <a:srgbClr val="E81981"/>
      </a:accent2>
      <a:accent3>
        <a:srgbClr val="BD64B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14</Slides>
  <Notes>14</Notes>
  <HiddenSlides>0</HiddenSlide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14</vt:i4>
      </vt:variant>
    </vt:vector>
  </HeadingPairs>
  <TitlesOfParts>
    <vt:vector size="16" baseType="lpstr">
      <vt:lpstr>New Operating System Design Pitch Deck  Infographics by Slidesgo</vt:lpstr>
      <vt:lpstr>Slidesgo Final Pages</vt:lpstr>
      <vt:lpstr>Introdução a programação</vt:lpstr>
      <vt:lpstr>&lt;/ O que é programação?</vt:lpstr>
      <vt:lpstr>&lt;/ Algoritmo e Sequência Lógica</vt:lpstr>
      <vt:lpstr>&lt;/ Código Fonte</vt:lpstr>
      <vt:lpstr>&lt;/ IDE - Integrated Development Enviroment</vt:lpstr>
      <vt:lpstr>&lt;/ Introdução ao Python</vt:lpstr>
      <vt:lpstr>&lt;/ Entrada e Saída de Dados</vt:lpstr>
      <vt:lpstr>&lt;/ Entrada e Saída de Dados</vt:lpstr>
      <vt:lpstr>&lt;/ Entrada e Saída de Dados</vt:lpstr>
      <vt:lpstr>&lt;/ Expressões e Operadores</vt:lpstr>
      <vt:lpstr>&lt;/ Expressões e Operadores</vt:lpstr>
      <vt:lpstr>&lt;/ Expressões e Operadores</vt:lpstr>
      <vt:lpstr>&lt;/ Expressões e Operadores</vt:lpstr>
      <vt:lpstr>&lt;/ Referências Bibliograficas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</dc:title>
  <cp:revision>817</cp:revision>
  <dcterms:modified xsi:type="dcterms:W3CDTF">2023-10-20T23:39:20Z</dcterms:modified>
</cp:coreProperties>
</file>