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50" autoAdjust="0"/>
  </p:normalViewPr>
  <p:slideViewPr>
    <p:cSldViewPr snapToGrid="0">
      <p:cViewPr>
        <p:scale>
          <a:sx n="10" d="100"/>
          <a:sy n="10" d="100"/>
        </p:scale>
        <p:origin x="306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F82C-5209-4D0C-97B2-B7160BB040E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A45-346B-4747-97A0-9494A861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29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3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8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1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7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6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9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2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8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14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98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7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5A45-346B-4747-97A0-9494A86136C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47EAB-F7A9-4E9C-9204-05BB75760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166A6-A378-4A4B-B92B-740F043E0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A9F9E-AD4D-43D3-B532-DD506BAD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022D24-AC4E-46F3-BAF5-86B99237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B5C5AC-A2C9-400A-B72F-87A4FB5F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0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B16DA-6E68-4232-81EC-F9E37B3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9BA64E-DD07-4AA5-95E9-EE23861F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B5945-38B2-4172-A9CB-383CB7F7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6064E-310B-44C9-819B-00D50F94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D5038-6E79-4AAC-9131-4D2BB6C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DC50FA-C19B-42D8-ACCF-55956D6A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09594-4982-4161-BE09-4582BA80F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FE677-9D1F-40F6-878C-76FFD771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1D2FA-57F6-455F-9052-726A8F9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593E1-B15E-433A-9105-B0C5E03A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7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4D4DA-4608-4825-A931-62A5D4DA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8892D-586A-4DC2-8F75-06E8F0AA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C1CE1-F924-4E0B-8090-6325E1E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4FA81-B127-42FD-9F9D-941E8E6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F2B19-EA43-40A9-96E1-508668FA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12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17678-AAC6-4B94-8801-182E36FF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81555-74D2-4E1F-ABDC-E8E9C24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F17F2-D61F-4CE4-9078-55655033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4E18B-0BF3-4485-B9B6-FBC9BED8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F36BC-045A-44EE-8F56-B078A85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6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8C2B-F46E-46A5-924B-03C3E862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5F2BF-193C-4211-9394-813052C5C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DF0D0A-E29E-4701-89AC-C108A2AE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6401A-CBAF-4071-A510-2032B44F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EE4D38-EE7C-4669-B428-BA618FEC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03BF71-41F3-4509-B0FA-8AA94CE2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E799-CD9C-4546-8F85-58B61B27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67DDF-5D36-426A-A696-D0D98DA4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02FA2B-A8BC-4B3C-AFF0-FB5F57A57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DC644C-3F8B-4EDA-AE10-68AD49B92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E6851-E20B-49AB-9990-14784041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C3E3BC-ABE3-4356-9E6B-93ED02E9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C7FA4E-C5D9-431F-9CE4-B134E8A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30B2A8-4DFF-49EB-A5C3-55BF89DE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2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49CE0-9847-4FE1-8FA3-9094AC68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9C1870-811F-4ABC-911D-7857CAB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5CAF1D-CE88-4358-9D7B-294CC4FF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35B8DB-E5EA-431D-93E2-EE605E42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1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61AE6-E033-4620-BFFB-A32B2D7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9B84E6-49C0-44E3-9FA1-9DB7255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44C0E8-7234-4960-A515-E1520CE9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9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553DA-1D75-4E90-876B-8BB7B661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631EA-CA72-4EF6-AA2C-7A9821E0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733FA9-7384-4363-9D6E-116262B3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B7825-E8BE-478C-8C19-64707DD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86696-493E-4D55-AACF-BF5D2986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8B8E6-6A15-4CAC-B2E3-4CA7D4E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7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4467-6A2A-4173-8029-5C030F8F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96466B-21FC-478E-B33A-AF8645BE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2F762-3F6E-4D30-84BC-EEEC27E8C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1706B0-957A-46A1-9CA4-73BA9F9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B21D0E-D57A-4040-8EE0-3CC763E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8DFBB-DCEE-4E31-8AD1-9AD90555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2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778BA9-591F-4BFE-AA84-EE9C403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F37836-1550-4A03-A6F2-82D24BC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AA30-0426-4336-A5DD-5AA14D37A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D6CE-0B69-4791-A0A4-A149BAE771B7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8D787-E40E-4501-A3B7-3711427B7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BD9BF-0B76-451F-8EF4-1935E665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8BF5-CEFE-4140-9BB4-79CC07124D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64458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Primeiro passo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B44B03-ACCE-4CC9-A8DE-06245CA4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" y="1074266"/>
            <a:ext cx="10508974" cy="500185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624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193285" y="432448"/>
            <a:ext cx="32816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Décimo passo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426" y="2388607"/>
            <a:ext cx="2596766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2" y="1366653"/>
            <a:ext cx="6986194" cy="47094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98" y="2752195"/>
            <a:ext cx="2873197" cy="17525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143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401671" y="489490"/>
            <a:ext cx="53886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Primeiro passo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056" y="2388606"/>
            <a:ext cx="3355099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05" y="1806239"/>
            <a:ext cx="4708989" cy="323493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175" y="2547407"/>
            <a:ext cx="2352675" cy="175259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2042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392195" y="489490"/>
            <a:ext cx="54072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Décimo Segundo passo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FD5D072-A408-4AD5-8500-D79FB06C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752" y="2388604"/>
            <a:ext cx="2352675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70" y="1366653"/>
            <a:ext cx="3848100" cy="390148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717" y="2715479"/>
            <a:ext cx="3848100" cy="17526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140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322740" y="489490"/>
            <a:ext cx="55465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Terceiro passo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8E33422B-734B-4091-9A00-0B85DC7B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129" y="2388607"/>
            <a:ext cx="3067051" cy="240634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77" y="2920266"/>
            <a:ext cx="3067050" cy="134302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08" y="1676003"/>
            <a:ext cx="5685183" cy="383154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795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486953" y="489490"/>
            <a:ext cx="52180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Quarto passo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79" y="1666351"/>
            <a:ext cx="5509842" cy="306058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95" y="2591807"/>
            <a:ext cx="4095750" cy="120967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280FD82A-AF1A-4AAB-9A7F-6A804561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466" y="2388606"/>
            <a:ext cx="3834971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085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70400" y="489490"/>
            <a:ext cx="507164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Quinto passo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06C8EC6-895A-468D-886C-5B817433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043" y="2388606"/>
            <a:ext cx="3404034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95" y="1775304"/>
            <a:ext cx="6254688" cy="349283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87" y="2628900"/>
            <a:ext cx="4210050" cy="16002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817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786522" y="489490"/>
            <a:ext cx="483940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Sexto passo 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EA4F7CD0-B689-4E1F-9D89-E437717D2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5879" y="2388608"/>
            <a:ext cx="3641869" cy="240635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7" y="1734361"/>
            <a:ext cx="7205110" cy="353377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4E76089-822F-47FC-9FAB-9192427BD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34" y="2388607"/>
            <a:ext cx="3332996" cy="240634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745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3692554" y="489490"/>
            <a:ext cx="50273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Copperplate Gothic Bold" panose="020E0705020206020404" pitchFamily="34" charset="0"/>
              </a:rPr>
              <a:t>Décimo Sétimo passo 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0989A56-E68B-489F-B77B-789AA3B7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3445" y="2388601"/>
            <a:ext cx="7205110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4E76089-822F-47FC-9FAB-9192427BD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73" y="1366652"/>
            <a:ext cx="5218095" cy="470946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483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6631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Segundo passo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B44B03-ACCE-4CC9-A8DE-06245CA4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8188" y="2212205"/>
            <a:ext cx="5055780" cy="240635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B72CC67-1E9E-4F8A-AB83-5B593DD0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9" y="1369355"/>
            <a:ext cx="3030559" cy="415455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69" y="2175040"/>
            <a:ext cx="3891372" cy="240029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403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6998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Terceiro passo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72CC67-1E9E-4F8A-AB83-5B593DD0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140" y="1857177"/>
            <a:ext cx="2214637" cy="3036019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06" y="1456631"/>
            <a:ext cx="6220749" cy="383711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12" y="2242666"/>
            <a:ext cx="2820786" cy="23726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2214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3714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Quarto passo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417A486-A95C-4102-A0B1-6C5B33E5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7442" y="1997804"/>
            <a:ext cx="4640526" cy="28623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85" y="1174615"/>
            <a:ext cx="5859715" cy="492882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70" y="2228849"/>
            <a:ext cx="3467100" cy="24003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547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224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Quinto passo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0785BCA-1839-4F9C-8AFF-88D796A2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0433" y="2084620"/>
            <a:ext cx="3402998" cy="286238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68" y="1366653"/>
            <a:ext cx="6634591" cy="3972586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386" y="1902416"/>
            <a:ext cx="4526725" cy="30445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20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29927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Sexto passo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DC5D7D6-9BF6-44A7-B2D9-FC9655E4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9158" y="2274192"/>
            <a:ext cx="3402998" cy="286239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15" y="1074265"/>
            <a:ext cx="8507451" cy="540236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21" y="2064866"/>
            <a:ext cx="6732785" cy="272826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7710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1806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Sétimo passo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D038437-B29E-415C-8084-5E4AF8D3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6152" y="1675630"/>
            <a:ext cx="5667023" cy="383230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38" y="1130582"/>
            <a:ext cx="8607123" cy="491998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28" y="2242610"/>
            <a:ext cx="3552825" cy="2362200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226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31197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Oitavo passo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D9A1B32-73BC-4B35-987E-ABAC6481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074" y="2064863"/>
            <a:ext cx="4303561" cy="2730097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96" y="1366653"/>
            <a:ext cx="5055780" cy="470946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58" y="1970641"/>
            <a:ext cx="2142656" cy="290613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054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2B4246-EF02-4B35-9EF7-3A4C467AF049}"/>
              </a:ext>
            </a:extLst>
          </p:cNvPr>
          <p:cNvCxnSpPr/>
          <p:nvPr/>
        </p:nvCxnSpPr>
        <p:spPr>
          <a:xfrm>
            <a:off x="0" y="781878"/>
            <a:ext cx="1219200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E1A160-45F3-425B-ACEC-A09C1A858504}"/>
              </a:ext>
            </a:extLst>
          </p:cNvPr>
          <p:cNvSpPr txBox="1"/>
          <p:nvPr/>
        </p:nvSpPr>
        <p:spPr>
          <a:xfrm>
            <a:off x="4273706" y="489490"/>
            <a:ext cx="288694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opperplate Gothic Bold" panose="020E0705020206020404" pitchFamily="34" charset="0"/>
              </a:rPr>
              <a:t>Nono passo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1536837-DEF4-4D85-91CC-D88B9C3A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05" y="2388606"/>
            <a:ext cx="3751577" cy="2406352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614C2C-DF4C-43B3-BB04-9CADFFE93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56" y="1392560"/>
            <a:ext cx="3931644" cy="406229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679FA34-FBBB-42CB-ACD4-FF46BD517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84" y="2064861"/>
            <a:ext cx="4841450" cy="2717691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0279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</Words>
  <Application>Microsoft Office PowerPoint</Application>
  <PresentationFormat>Widescreen</PresentationFormat>
  <Paragraphs>29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Gabriel de Moraes Carvalho</dc:creator>
  <cp:lastModifiedBy>Leonardo Gabriel de Moraes Carvalho</cp:lastModifiedBy>
  <cp:revision>9</cp:revision>
  <dcterms:created xsi:type="dcterms:W3CDTF">2024-11-02T17:43:24Z</dcterms:created>
  <dcterms:modified xsi:type="dcterms:W3CDTF">2024-11-02T19:11:15Z</dcterms:modified>
</cp:coreProperties>
</file>