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3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7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FA6B0-517A-37A4-EFA9-7BD99AB893F4}" v="127" dt="2024-11-20T05:17:30.996"/>
    <p1510:client id="{CFC8D91B-B050-9492-BAB6-E986D55DE1B5}" v="276" dt="2024-11-20T06:08:39.682"/>
    <p1510:client id="{D06881B7-3022-7E70-2582-654505E19B83}" v="560" dt="2024-11-20T06:48:16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950" autoAdjust="0"/>
  </p:normalViewPr>
  <p:slideViewPr>
    <p:cSldViewPr snapToGrid="0">
      <p:cViewPr varScale="1">
        <p:scale>
          <a:sx n="77" d="100"/>
          <a:sy n="77" d="100"/>
        </p:scale>
        <p:origin x="1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F82C-5209-4D0C-97B2-B7160BB040E7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5A45-346B-4747-97A0-9494A86136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29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132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985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811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73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191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57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152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821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13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130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60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468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567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566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221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301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645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676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69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127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347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38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99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224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285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14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984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173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70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47EAB-F7A9-4E9C-9204-05BB75760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166A6-A378-4A4B-B92B-740F043E0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BA9F9E-AD4D-43D3-B532-DD506BAD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022D24-AC4E-46F3-BAF5-86B99237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B5C5AC-A2C9-400A-B72F-87A4FB5F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07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B16DA-6E68-4232-81EC-F9E37B33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9BA64E-DD07-4AA5-95E9-EE23861F7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5B5945-38B2-4172-A9CB-383CB7F7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66064E-310B-44C9-819B-00D50F94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7D5038-6E79-4AAC-9131-4D2BB6C4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96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DC50FA-C19B-42D8-ACCF-55956D6A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F09594-4982-4161-BE09-4582BA80F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5FE677-9D1F-40F6-878C-76FFD771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1D2FA-57F6-455F-9052-726A8F97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9593E1-B15E-433A-9105-B0C5E03A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7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D4DA-4608-4825-A931-62A5D4DA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48892D-586A-4DC2-8F75-06E8F0AA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BC1CE1-F924-4E0B-8090-6325E1E7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4FA81-B127-42FD-9F9D-941E8E65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8F2B19-EA43-40A9-96E1-508668FA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12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17678-AAC6-4B94-8801-182E36FF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381555-74D2-4E1F-ABDC-E8E9C245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F17F2-D61F-4CE4-9078-55655033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C4E18B-0BF3-4485-B9B6-FBC9BED8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7F36BC-045A-44EE-8F56-B078A85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64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8C2B-F46E-46A5-924B-03C3E862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15F2BF-193C-4211-9394-813052C5C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DF0D0A-E29E-4701-89AC-C108A2AE8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D6401A-CBAF-4071-A510-2032B44F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EE4D38-EE7C-4669-B428-BA618FEC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03BF71-41F3-4509-B0FA-8AA94CE2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27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4E799-CD9C-4546-8F85-58B61B27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667DDF-5D36-426A-A696-D0D98DA4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02FA2B-A8BC-4B3C-AFF0-FB5F57A57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3DC644C-3F8B-4EDA-AE10-68AD49B92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FE6851-E20B-49AB-9990-14784041F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0C3E3BC-ABE3-4356-9E6B-93ED02E9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C7FA4E-C5D9-431F-9CE4-B134E8A4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30B2A8-4DFF-49EB-A5C3-55BF89DE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72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49CE0-9847-4FE1-8FA3-9094AC68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9C1870-811F-4ABC-911D-7857CAB8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5CAF1D-CE88-4358-9D7B-294CC4FF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35B8DB-E5EA-431D-93E2-EE605E42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11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061AE6-E033-4620-BFFB-A32B2D75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9B84E6-49C0-44E3-9FA1-9DB72553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44C0E8-7234-4960-A515-E1520CE9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9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553DA-1D75-4E90-876B-8BB7B661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631EA-CA72-4EF6-AA2C-7A9821E0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733FA9-7384-4363-9D6E-116262B33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AB7825-E8BE-478C-8C19-64707DD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186696-493E-4D55-AACF-BF5D2986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B8B8E6-6A15-4CAC-B2E3-4CA7D4E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17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14467-6A2A-4173-8029-5C030F8F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96466B-21FC-478E-B33A-AF8645BE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42F762-3F6E-4D30-84BC-EEEC27E8C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1706B0-957A-46A1-9CA4-73BA9F90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B21D0E-D57A-4040-8EE0-3CC763E7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98DFBB-DCEE-4E31-8AD1-9AD90555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52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778BA9-591F-4BFE-AA84-EE9C4031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F37836-1550-4A03-A6F2-82D24BC4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BAA30-0426-4336-A5DD-5AA14D37A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D6CE-0B69-4791-A0A4-A149BAE771B7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38D787-E40E-4501-A3B7-3711427B7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7BD9BF-0B76-451F-8EF4-1935E6651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2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19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19.jpe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slide" Target="slide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B10F0CC-5753-4F84-A806-F0E10F6F23BE}"/>
              </a:ext>
            </a:extLst>
          </p:cNvPr>
          <p:cNvCxnSpPr/>
          <p:nvPr/>
        </p:nvCxnSpPr>
        <p:spPr>
          <a:xfrm>
            <a:off x="0" y="3239327"/>
            <a:ext cx="123444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4" descr="Controle Video Game Neon PNGs para download gratuito">
            <a:extLst>
              <a:ext uri="{FF2B5EF4-FFF2-40B4-BE49-F238E27FC236}">
                <a16:creationId xmlns:a16="http://schemas.microsoft.com/office/drawing/2014/main" id="{61ECDC36-3BA5-4F51-85B4-4D76BA9C9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71" y="410199"/>
            <a:ext cx="5658258" cy="565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Zoom de Slide 12">
                <a:extLst>
                  <a:ext uri="{FF2B5EF4-FFF2-40B4-BE49-F238E27FC236}">
                    <a16:creationId xmlns:a16="http://schemas.microsoft.com/office/drawing/2014/main" id="{15A672A2-F3D9-4C8D-A847-0D44A65081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0836945"/>
                  </p:ext>
                </p:extLst>
              </p:nvPr>
            </p:nvGraphicFramePr>
            <p:xfrm>
              <a:off x="6073140" y="2460091"/>
              <a:ext cx="45719" cy="54568"/>
            </p:xfrm>
            <a:graphic>
              <a:graphicData uri="http://schemas.microsoft.com/office/powerpoint/2016/slidezoom">
                <pslz:sldZm>
                  <pslz:sldZmObj sldId="275" cId="977878468">
                    <pslz:zmPr id="{443179BF-9FEF-48CB-85BA-42699098DB7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19" cy="5456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Zoom de Slide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5A672A2-F3D9-4C8D-A847-0D44A65081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3140" y="2460091"/>
                <a:ext cx="45719" cy="5456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24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273706" y="489490"/>
            <a:ext cx="311976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Oitavo passo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DD9A1B32-73BC-4B35-987E-ABAC64815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7074" y="2064863"/>
            <a:ext cx="4303561" cy="273009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1536837-DEF4-4D85-91CC-D88B9C3A6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96" y="1366653"/>
            <a:ext cx="5055780" cy="470946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E614C2C-DF4C-43B3-BB04-9CADFFE93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958" y="1970641"/>
            <a:ext cx="2142656" cy="2906131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A1B7CF5-C386-4CFD-969F-5ED24DCE1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896" y="2645228"/>
            <a:ext cx="2142656" cy="1567544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0543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273706" y="489490"/>
            <a:ext cx="288694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Nono passo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F1536837-DEF4-4D85-91CC-D88B9C3A6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0005" y="2388606"/>
            <a:ext cx="3751577" cy="240635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E614C2C-DF4C-43B3-BB04-9CADFFE93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56" y="1392560"/>
            <a:ext cx="3931644" cy="4062294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D679FA34-FBBB-42CB-ACD4-FF46BD517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784" y="2064861"/>
            <a:ext cx="4841450" cy="2717691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539AFAB-0B94-4D04-B37F-C4EBE9D12A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4019" y="2547406"/>
            <a:ext cx="1795096" cy="175259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50279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193285" y="432448"/>
            <a:ext cx="328166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Décimo passo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FE614C2C-DF4C-43B3-BB04-9CADFFE93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3426" y="2388606"/>
            <a:ext cx="2596766" cy="240635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D679FA34-FBBB-42CB-ACD4-FF46BD517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03" y="1366654"/>
            <a:ext cx="6986194" cy="4709468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AFD5D072-A408-4AD5-8500-D79FB06C7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660" y="2715483"/>
            <a:ext cx="2873197" cy="175259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E6FBAB-0E48-4190-8284-2F2510FCA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420" y="3133559"/>
            <a:ext cx="1609180" cy="117565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9143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401671" y="489490"/>
            <a:ext cx="538865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Copperplate Gothic Bold" panose="020E0705020206020404" pitchFamily="34" charset="0"/>
              </a:rPr>
              <a:t>Décimo Primeiro passo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D679FA34-FBBB-42CB-ACD4-FF46BD517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275" y="2388605"/>
            <a:ext cx="3355099" cy="2406351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AFD5D072-A408-4AD5-8500-D79FB06C7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505" y="1806239"/>
            <a:ext cx="4708989" cy="323493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8E33422B-734B-4091-9A00-0B85DC7B9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175" y="2547407"/>
            <a:ext cx="2352675" cy="175259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09E8576-98E3-4DC3-965C-276BEB5E0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531" y="2715481"/>
            <a:ext cx="2352675" cy="175260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204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392195" y="489490"/>
            <a:ext cx="540724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Décimo Segundo passo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AFD5D072-A408-4AD5-8500-D79FB06C7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8752" y="2388604"/>
            <a:ext cx="2352675" cy="2406351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8E33422B-734B-4091-9A00-0B85DC7B9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770" y="1366653"/>
            <a:ext cx="3848100" cy="390148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280FD82A-AF1A-4AAB-9A7F-6A8045615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717" y="2715479"/>
            <a:ext cx="3848100" cy="175260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FEC12-8F7F-4CB0-917C-733EFB0489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664" y="2920266"/>
            <a:ext cx="3067050" cy="134302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41405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322740" y="489490"/>
            <a:ext cx="55465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Copperplate Gothic Bold" panose="020E0705020206020404" pitchFamily="34" charset="0"/>
              </a:rPr>
              <a:t>Décimo Terceiro passo 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8E33422B-734B-4091-9A00-0B85DC7B9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3129" y="2388607"/>
            <a:ext cx="3067051" cy="2406344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C06C8EC6-895A-468D-886C-5B8174333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77" y="2920266"/>
            <a:ext cx="3067050" cy="134302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280FD82A-AF1A-4AAB-9A7F-6A8045615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408" y="1676003"/>
            <a:ext cx="5685183" cy="383154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1F766D9-7288-49AD-8176-3548A3896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613" y="3042552"/>
            <a:ext cx="4095750" cy="109845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7950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486953" y="489490"/>
            <a:ext cx="521809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Copperplate Gothic Bold" panose="020E0705020206020404" pitchFamily="34" charset="0"/>
              </a:rPr>
              <a:t>Décimo Quarto passo 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C06C8EC6-895A-468D-886C-5B8174333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79" y="1666351"/>
            <a:ext cx="5509842" cy="306058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EA4F7CD0-B689-4E1F-9D89-E437717D2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495" y="2591807"/>
            <a:ext cx="4095750" cy="120967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280FD82A-AF1A-4AAB-9A7F-6A8045615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466" y="2388606"/>
            <a:ext cx="3834971" cy="2406351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0CF19A9-7903-4B3B-AF31-13E16CD04C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819" y="2396543"/>
            <a:ext cx="1880152" cy="160020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5085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670400" y="489490"/>
            <a:ext cx="507164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Copperplate Gothic Bold" panose="020E0705020206020404" pitchFamily="34" charset="0"/>
              </a:rPr>
              <a:t>Décimo Quinto passo 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C06C8EC6-895A-468D-886C-5B8174333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9043" y="2388606"/>
            <a:ext cx="3404034" cy="240635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EA4F7CD0-B689-4E1F-9D89-E437717D2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95" y="1775304"/>
            <a:ext cx="6254688" cy="3492831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F0989A56-E68B-489F-B77B-789AA3B76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887" y="2628900"/>
            <a:ext cx="4210050" cy="160020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74A086C-4A6F-4CF9-A6AC-9864E843C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041" y="2225827"/>
            <a:ext cx="1723645" cy="240634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8173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786522" y="489490"/>
            <a:ext cx="483940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Copperplate Gothic Bold" panose="020E0705020206020404" pitchFamily="34" charset="0"/>
              </a:rPr>
              <a:t>Décimo Sexto passo 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EA4F7CD0-B689-4E1F-9D89-E437717D2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5879" y="2388608"/>
            <a:ext cx="3641869" cy="240635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F0989A56-E68B-489F-B77B-789AA3B76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07" y="1734361"/>
            <a:ext cx="7205110" cy="353377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C4E76089-822F-47FC-9FAB-9192427BD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134" y="2388607"/>
            <a:ext cx="3332996" cy="240634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4CB781A-C713-4A38-8292-1BE9419F8C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648" y="2388606"/>
            <a:ext cx="2262410" cy="240634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07459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692554" y="489490"/>
            <a:ext cx="502733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Copperplate Gothic Bold" panose="020E0705020206020404" pitchFamily="34" charset="0"/>
              </a:rPr>
              <a:t>Décimo Sétimo passo 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F0989A56-E68B-489F-B77B-789AA3B76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3445" y="2388601"/>
            <a:ext cx="7205110" cy="2406351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C4E76089-822F-47FC-9FAB-9192427BD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173" y="1366652"/>
            <a:ext cx="5218095" cy="470946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4838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32662B3-47A2-43CA-9DD7-BFABD6ED85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5406B9-3CD8-4E3D-A302-15F98BD26061}"/>
              </a:ext>
            </a:extLst>
          </p:cNvPr>
          <p:cNvCxnSpPr>
            <a:cxnSpLocks/>
          </p:cNvCxnSpPr>
          <p:nvPr/>
        </p:nvCxnSpPr>
        <p:spPr>
          <a:xfrm>
            <a:off x="0" y="781878"/>
            <a:ext cx="3715966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9F51F2-E007-4BE6-90C1-7DFCB492C350}"/>
              </a:ext>
            </a:extLst>
          </p:cNvPr>
          <p:cNvSpPr txBox="1"/>
          <p:nvPr/>
        </p:nvSpPr>
        <p:spPr>
          <a:xfrm>
            <a:off x="437742" y="3155290"/>
            <a:ext cx="5658258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400" b="1" i="0" dirty="0">
                <a:effectLst/>
                <a:latin typeface="Copperplate Gothic Bold" panose="020E0705020206020404" pitchFamily="34" charset="0"/>
              </a:rPr>
              <a:t>Professores</a:t>
            </a:r>
            <a:r>
              <a:rPr lang="pt-BR" b="1" i="0" dirty="0">
                <a:effectLst/>
                <a:latin typeface="Copperplate Gothic Bold" panose="020E0705020206020404" pitchFamily="34" charset="0"/>
              </a:rPr>
              <a:t>:</a:t>
            </a:r>
          </a:p>
          <a:p>
            <a:r>
              <a:rPr lang="pt-BR" sz="2200" b="1" i="0" dirty="0">
                <a:effectLst/>
                <a:latin typeface="Copperplate Gothic Bold" panose="020E0705020206020404" pitchFamily="34" charset="0"/>
              </a:rPr>
              <a:t>João Benedito dos Santos Junior</a:t>
            </a:r>
          </a:p>
          <a:p>
            <a:r>
              <a:rPr lang="pt-BR" sz="2200" b="1" i="0" dirty="0">
                <a:effectLst/>
                <a:latin typeface="Copperplate Gothic Bold" panose="020E0705020206020404" pitchFamily="34" charset="0"/>
              </a:rPr>
              <a:t>Luciana de </a:t>
            </a:r>
            <a:r>
              <a:rPr lang="pt-BR" sz="2200" b="1" i="0" dirty="0" err="1">
                <a:effectLst/>
                <a:latin typeface="Copperplate Gothic Bold" panose="020E0705020206020404" pitchFamily="34" charset="0"/>
              </a:rPr>
              <a:t>Nardin</a:t>
            </a:r>
            <a:endParaRPr lang="pt-BR" sz="2200" dirty="0">
              <a:latin typeface="Copperplate Gothic Bold" panose="020E07050202060204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AC5721-4B56-486E-826F-309702D25EB5}"/>
              </a:ext>
            </a:extLst>
          </p:cNvPr>
          <p:cNvSpPr txBox="1"/>
          <p:nvPr/>
        </p:nvSpPr>
        <p:spPr>
          <a:xfrm>
            <a:off x="437742" y="4498813"/>
            <a:ext cx="4963598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latin typeface="Copperplate Gothic Bold"/>
              </a:rPr>
              <a:t>Alunos:</a:t>
            </a:r>
          </a:p>
          <a:p>
            <a:r>
              <a:rPr lang="pt-BR" sz="2000" b="1" dirty="0">
                <a:latin typeface="Copperplate Gothic Bold"/>
              </a:rPr>
              <a:t>Daniel D. C. Santos</a:t>
            </a:r>
          </a:p>
          <a:p>
            <a:r>
              <a:rPr lang="pt-BR" sz="2000" b="1" dirty="0">
                <a:latin typeface="Copperplate Gothic Bold"/>
              </a:rPr>
              <a:t>Leonardo G. M. Carvalho</a:t>
            </a:r>
          </a:p>
          <a:p>
            <a:r>
              <a:rPr lang="pt-BR" sz="2000" b="1" dirty="0">
                <a:latin typeface="Copperplate Gothic Bold"/>
              </a:rPr>
              <a:t>Leonardo S. M. Santos</a:t>
            </a:r>
          </a:p>
          <a:p>
            <a:r>
              <a:rPr lang="pt-BR" sz="2000" b="1" dirty="0">
                <a:latin typeface="Copperplate Gothic Bold"/>
              </a:rPr>
              <a:t>Luiz Gustavo Martins</a:t>
            </a:r>
          </a:p>
          <a:p>
            <a:r>
              <a:rPr lang="pt-BR" sz="2000" b="1" dirty="0">
                <a:latin typeface="Copperplate Gothic Bold"/>
              </a:rPr>
              <a:t>Washington A. Freitas</a:t>
            </a:r>
          </a:p>
        </p:txBody>
      </p:sp>
      <p:pic>
        <p:nvPicPr>
          <p:cNvPr id="8" name="Picture 2" descr="Latest Games showcase topics - GDevelop Forum">
            <a:extLst>
              <a:ext uri="{FF2B5EF4-FFF2-40B4-BE49-F238E27FC236}">
                <a16:creationId xmlns:a16="http://schemas.microsoft.com/office/drawing/2014/main" id="{1D50D80C-59F8-412C-9581-0FFE16C2B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1585913"/>
            <a:ext cx="4729162" cy="472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GDevelop 5 by Eu sou o Professor Lucas">
            <a:extLst>
              <a:ext uri="{FF2B5EF4-FFF2-40B4-BE49-F238E27FC236}">
                <a16:creationId xmlns:a16="http://schemas.microsoft.com/office/drawing/2014/main" id="{F3B55652-57A5-4DEA-B6D3-C6E3B91A9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258" y="0"/>
            <a:ext cx="4800600" cy="1628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Zoom de Slide 11">
                <a:extLst>
                  <a:ext uri="{FF2B5EF4-FFF2-40B4-BE49-F238E27FC236}">
                    <a16:creationId xmlns:a16="http://schemas.microsoft.com/office/drawing/2014/main" id="{A94D472A-ECDD-4ECB-81B8-4FF04AB46F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2991615"/>
                  </p:ext>
                </p:extLst>
              </p:nvPr>
            </p:nvGraphicFramePr>
            <p:xfrm>
              <a:off x="5619434" y="3701816"/>
              <a:ext cx="81278" cy="45719"/>
            </p:xfrm>
            <a:graphic>
              <a:graphicData uri="http://schemas.microsoft.com/office/powerpoint/2016/slidezoom">
                <pslz:sldZm>
                  <pslz:sldZmObj sldId="276" cId="2748684182">
                    <pslz:zmPr id="{259216CC-2206-4608-8158-4B2070557561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278" cy="4571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Zoom de Slide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94D472A-ECDD-4ECB-81B8-4FF04AB46F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9434" y="3701816"/>
                <a:ext cx="81278" cy="45719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2C09C3A-CC8F-F28A-6CFD-E76BDC7C7B1C}"/>
              </a:ext>
            </a:extLst>
          </p:cNvPr>
          <p:cNvCxnSpPr>
            <a:cxnSpLocks/>
          </p:cNvCxnSpPr>
          <p:nvPr/>
        </p:nvCxnSpPr>
        <p:spPr>
          <a:xfrm>
            <a:off x="8064230" y="781878"/>
            <a:ext cx="4127770" cy="423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878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723011" y="489490"/>
            <a:ext cx="4966424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latin typeface="Copperplate Gothic Bold"/>
              </a:rPr>
              <a:t>Décimo Oitavo passo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CB781A-C713-4A38-8292-1BE9419F8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648" y="2388606"/>
            <a:ext cx="2262410" cy="240634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4C18CFC-5C7A-3C66-4DCE-69039EA2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324522"/>
            <a:ext cx="12192000" cy="17982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 descr="A yellow and black rectangular object&#10;&#10;Description automatically generated">
            <a:extLst>
              <a:ext uri="{FF2B5EF4-FFF2-40B4-BE49-F238E27FC236}">
                <a16:creationId xmlns:a16="http://schemas.microsoft.com/office/drawing/2014/main" id="{1C91D33B-6270-EE76-053F-50C8DB77F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35" y="3589463"/>
            <a:ext cx="10751126" cy="13970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 descr="A blue rectangular object with black lines&#10;&#10;Description automatically generated">
            <a:extLst>
              <a:ext uri="{FF2B5EF4-FFF2-40B4-BE49-F238E27FC236}">
                <a16:creationId xmlns:a16="http://schemas.microsoft.com/office/drawing/2014/main" id="{7F97AAD9-7E81-A30D-49CB-2CD73233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582" y="5424307"/>
            <a:ext cx="9421090" cy="9554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6039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839420" y="489490"/>
            <a:ext cx="4733605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latin typeface="Copperplate Gothic Bold"/>
              </a:rPr>
              <a:t>Décimo Nono passo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CB781A-C713-4A38-8292-1BE9419F8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648" y="2388606"/>
            <a:ext cx="2262410" cy="240634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4C18CFC-5C7A-3C66-4DCE-69039EA2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580" y="1463067"/>
            <a:ext cx="9421092" cy="14103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 descr="A yellow and black rectangular object&#10;&#10;Description automatically generated">
            <a:extLst>
              <a:ext uri="{FF2B5EF4-FFF2-40B4-BE49-F238E27FC236}">
                <a16:creationId xmlns:a16="http://schemas.microsoft.com/office/drawing/2014/main" id="{1C91D33B-6270-EE76-053F-50C8DB77F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423209"/>
            <a:ext cx="12191998" cy="15632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 descr="A blue rectangular object with black lines&#10;&#10;Description automatically generated">
            <a:extLst>
              <a:ext uri="{FF2B5EF4-FFF2-40B4-BE49-F238E27FC236}">
                <a16:creationId xmlns:a16="http://schemas.microsoft.com/office/drawing/2014/main" id="{7F97AAD9-7E81-A30D-49CB-2CD73233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582" y="5507434"/>
            <a:ext cx="9421090" cy="11494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8384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344593" y="489490"/>
            <a:ext cx="3723263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latin typeface="Copperplate Gothic Bold"/>
              </a:rPr>
              <a:t>Vigésimo passo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CB781A-C713-4A38-8292-1BE9419F8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648" y="2388606"/>
            <a:ext cx="2262410" cy="240634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 descr="A yellow and black rectangular object&#10;&#10;Description automatically generated">
            <a:extLst>
              <a:ext uri="{FF2B5EF4-FFF2-40B4-BE49-F238E27FC236}">
                <a16:creationId xmlns:a16="http://schemas.microsoft.com/office/drawing/2014/main" id="{D4C18CFC-5C7A-3C66-4DCE-69039EA2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29" b="980"/>
          <a:stretch/>
        </p:blipFill>
        <p:spPr>
          <a:xfrm>
            <a:off x="817416" y="1463067"/>
            <a:ext cx="10715597" cy="13965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 descr="A blue rectangular object with black lines&#10;&#10;Description automatically generated">
            <a:extLst>
              <a:ext uri="{FF2B5EF4-FFF2-40B4-BE49-F238E27FC236}">
                <a16:creationId xmlns:a16="http://schemas.microsoft.com/office/drawing/2014/main" id="{1C91D33B-6270-EE76-053F-50C8DB77F10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08" r="203" b="-893"/>
          <a:stretch/>
        </p:blipFill>
        <p:spPr>
          <a:xfrm>
            <a:off x="-1" y="3429000"/>
            <a:ext cx="12198342" cy="15772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 descr="A close up of a blue panel&#10;&#10;Description automatically generated">
            <a:extLst>
              <a:ext uri="{FF2B5EF4-FFF2-40B4-BE49-F238E27FC236}">
                <a16:creationId xmlns:a16="http://schemas.microsoft.com/office/drawing/2014/main" id="{7F97AAD9-7E81-A30D-49CB-2CD73233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-122" b="2410"/>
          <a:stretch/>
        </p:blipFill>
        <p:spPr>
          <a:xfrm>
            <a:off x="817418" y="5548998"/>
            <a:ext cx="10801206" cy="11217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97915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291101" y="489490"/>
            <a:ext cx="5830250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latin typeface="Copperplate Gothic Bold"/>
              </a:rPr>
              <a:t>Vigésimo Primeiro passo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CB781A-C713-4A38-8292-1BE9419F8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648" y="2388606"/>
            <a:ext cx="2262410" cy="240634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C18CFC-5C7A-3C66-4DCE-69039EA2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24" b="990"/>
          <a:stretch/>
        </p:blipFill>
        <p:spPr>
          <a:xfrm>
            <a:off x="817415" y="1393794"/>
            <a:ext cx="10811425" cy="12025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91D33B-6270-EE76-053F-50C8DB77F10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9" b="1754"/>
          <a:stretch/>
        </p:blipFill>
        <p:spPr>
          <a:xfrm>
            <a:off x="-1" y="3262745"/>
            <a:ext cx="12187707" cy="15357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 descr="A blu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7F97AAD9-7E81-A30D-49CB-2CD73233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369" b="1235"/>
          <a:stretch/>
        </p:blipFill>
        <p:spPr>
          <a:xfrm>
            <a:off x="817418" y="5548998"/>
            <a:ext cx="10808390" cy="11078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325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281802" y="489490"/>
            <a:ext cx="5848845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latin typeface="Copperplate Gothic Bold"/>
              </a:rPr>
              <a:t>Vigésimo Segundo passo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CB781A-C713-4A38-8292-1BE9419F8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648" y="2388606"/>
            <a:ext cx="2262410" cy="240634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 descr="A close up of a blue panel&#10;&#10;Description automatically generated">
            <a:extLst>
              <a:ext uri="{FF2B5EF4-FFF2-40B4-BE49-F238E27FC236}">
                <a16:creationId xmlns:a16="http://schemas.microsoft.com/office/drawing/2014/main" id="{D4C18CFC-5C7A-3C66-4DCE-69039EA2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33" r="-233" b="1149"/>
          <a:stretch/>
        </p:blipFill>
        <p:spPr>
          <a:xfrm>
            <a:off x="817414" y="1393794"/>
            <a:ext cx="10799810" cy="11887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 descr="A blu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1C91D33B-6270-EE76-053F-50C8DB77F10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305" r="102"/>
          <a:stretch/>
        </p:blipFill>
        <p:spPr>
          <a:xfrm>
            <a:off x="-1" y="3262745"/>
            <a:ext cx="12186302" cy="15357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 descr="A close up of a blue wall&#10;&#10;Description automatically generated">
            <a:extLst>
              <a:ext uri="{FF2B5EF4-FFF2-40B4-BE49-F238E27FC236}">
                <a16:creationId xmlns:a16="http://schemas.microsoft.com/office/drawing/2014/main" id="{7F97AAD9-7E81-A30D-49CB-2CD73233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501" b="1250"/>
          <a:stretch/>
        </p:blipFill>
        <p:spPr>
          <a:xfrm>
            <a:off x="817418" y="5548998"/>
            <a:ext cx="10801684" cy="10940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93071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263463" y="489490"/>
            <a:ext cx="5885522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latin typeface="Copperplate Gothic Bold"/>
              </a:rPr>
              <a:t>Vigésimo Terceiro passo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CB781A-C713-4A38-8292-1BE9419F8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648" y="2388606"/>
            <a:ext cx="2262410" cy="240634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 descr="A blu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D4C18CFC-5C7A-3C66-4DCE-69039EA2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163"/>
          <a:stretch/>
        </p:blipFill>
        <p:spPr>
          <a:xfrm>
            <a:off x="817414" y="1393794"/>
            <a:ext cx="10802708" cy="11749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 descr="A close up of a blue wall&#10;&#10;Description automatically generated">
            <a:extLst>
              <a:ext uri="{FF2B5EF4-FFF2-40B4-BE49-F238E27FC236}">
                <a16:creationId xmlns:a16="http://schemas.microsoft.com/office/drawing/2014/main" id="{1C91D33B-6270-EE76-053F-50C8DB77F10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1" y="3262745"/>
            <a:ext cx="12198518" cy="15357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 descr="A blue and yellow rectangle&#10;&#10;Description automatically generated">
            <a:extLst>
              <a:ext uri="{FF2B5EF4-FFF2-40B4-BE49-F238E27FC236}">
                <a16:creationId xmlns:a16="http://schemas.microsoft.com/office/drawing/2014/main" id="{7F97AAD9-7E81-A30D-49CB-2CD73233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750" b="2750"/>
          <a:stretch/>
        </p:blipFill>
        <p:spPr>
          <a:xfrm>
            <a:off x="817418" y="5548998"/>
            <a:ext cx="10801684" cy="10940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00804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376379" y="489490"/>
            <a:ext cx="5659691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latin typeface="Copperplate Gothic Bold"/>
              </a:rPr>
              <a:t>Vigésimo  Quarto passo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CB781A-C713-4A38-8292-1BE9419F8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648" y="2388606"/>
            <a:ext cx="2262410" cy="240634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 descr="A close up of a blue wall&#10;&#10;Description automatically generated">
            <a:extLst>
              <a:ext uri="{FF2B5EF4-FFF2-40B4-BE49-F238E27FC236}">
                <a16:creationId xmlns:a16="http://schemas.microsoft.com/office/drawing/2014/main" id="{D4C18CFC-5C7A-3C66-4DCE-69039EA2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18" r="118" b="1176"/>
          <a:stretch/>
        </p:blipFill>
        <p:spPr>
          <a:xfrm>
            <a:off x="817414" y="1393794"/>
            <a:ext cx="10807127" cy="11611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 descr="A blue and yellow rectangle&#10;&#10;Description automatically generated">
            <a:extLst>
              <a:ext uri="{FF2B5EF4-FFF2-40B4-BE49-F238E27FC236}">
                <a16:creationId xmlns:a16="http://schemas.microsoft.com/office/drawing/2014/main" id="{1C91D33B-6270-EE76-053F-50C8DB77F10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93"/>
          <a:stretch/>
        </p:blipFill>
        <p:spPr>
          <a:xfrm>
            <a:off x="-1" y="3262745"/>
            <a:ext cx="12195033" cy="15357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 descr="A yellow and black rectangle&#10;&#10;Description automatically generated">
            <a:extLst>
              <a:ext uri="{FF2B5EF4-FFF2-40B4-BE49-F238E27FC236}">
                <a16:creationId xmlns:a16="http://schemas.microsoft.com/office/drawing/2014/main" id="{7F97AAD9-7E81-A30D-49CB-2CD73233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063" b="12063"/>
          <a:stretch/>
        </p:blipFill>
        <p:spPr>
          <a:xfrm>
            <a:off x="817418" y="5548998"/>
            <a:ext cx="10801684" cy="10940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91967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500898" y="489490"/>
            <a:ext cx="5410648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latin typeface="Copperplate Gothic Bold"/>
              </a:rPr>
              <a:t>Vigésimo Quinto passo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CB781A-C713-4A38-8292-1BE9419F8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648" y="2388606"/>
            <a:ext cx="2262410" cy="240634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 descr="A blue and yellow rectangle&#10;&#10;Description automatically generated">
            <a:extLst>
              <a:ext uri="{FF2B5EF4-FFF2-40B4-BE49-F238E27FC236}">
                <a16:creationId xmlns:a16="http://schemas.microsoft.com/office/drawing/2014/main" id="{D4C18CFC-5C7A-3C66-4DCE-69039EA2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1" r="121"/>
          <a:stretch/>
        </p:blipFill>
        <p:spPr>
          <a:xfrm>
            <a:off x="817414" y="1393794"/>
            <a:ext cx="10807127" cy="11611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 descr="A yellow and black rectangle&#10;&#10;Description automatically generated">
            <a:extLst>
              <a:ext uri="{FF2B5EF4-FFF2-40B4-BE49-F238E27FC236}">
                <a16:creationId xmlns:a16="http://schemas.microsoft.com/office/drawing/2014/main" id="{1C91D33B-6270-EE76-053F-50C8DB77F10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831" b="2831"/>
          <a:stretch/>
        </p:blipFill>
        <p:spPr>
          <a:xfrm>
            <a:off x="-1" y="3262745"/>
            <a:ext cx="12195033" cy="15357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 descr="A blue square with black lines&#10;&#10;Description automatically generated">
            <a:extLst>
              <a:ext uri="{FF2B5EF4-FFF2-40B4-BE49-F238E27FC236}">
                <a16:creationId xmlns:a16="http://schemas.microsoft.com/office/drawing/2014/main" id="{7F97AAD9-7E81-A30D-49CB-2CD73233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34" r="634"/>
          <a:stretch/>
        </p:blipFill>
        <p:spPr>
          <a:xfrm>
            <a:off x="817418" y="5548998"/>
            <a:ext cx="10801684" cy="10940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40719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617022" y="489490"/>
            <a:ext cx="5178405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latin typeface="Copperplate Gothic Bold"/>
              </a:rPr>
              <a:t>Vigésimo Sexto passo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CB781A-C713-4A38-8292-1BE9419F8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648" y="2388606"/>
            <a:ext cx="2262410" cy="240634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 descr="A yellow and black rectangle&#10;&#10;Description automatically generated">
            <a:extLst>
              <a:ext uri="{FF2B5EF4-FFF2-40B4-BE49-F238E27FC236}">
                <a16:creationId xmlns:a16="http://schemas.microsoft.com/office/drawing/2014/main" id="{D4C18CFC-5C7A-3C66-4DCE-69039EA2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757" b="9757"/>
          <a:stretch/>
        </p:blipFill>
        <p:spPr>
          <a:xfrm>
            <a:off x="817414" y="1393794"/>
            <a:ext cx="10807127" cy="11611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 descr="A yellow line on a black background&#10;&#10;Description automatically generated">
            <a:extLst>
              <a:ext uri="{FF2B5EF4-FFF2-40B4-BE49-F238E27FC236}">
                <a16:creationId xmlns:a16="http://schemas.microsoft.com/office/drawing/2014/main" id="{1C91D33B-6270-EE76-053F-50C8DB77F10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322" b="3322"/>
          <a:stretch/>
        </p:blipFill>
        <p:spPr>
          <a:xfrm>
            <a:off x="-1" y="3262745"/>
            <a:ext cx="12195033" cy="15357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97AAD9-7E81-A30D-49CB-2CD73233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41" r="741"/>
          <a:stretch/>
        </p:blipFill>
        <p:spPr>
          <a:xfrm>
            <a:off x="817418" y="5548998"/>
            <a:ext cx="10801684" cy="10940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04611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471759" y="489490"/>
            <a:ext cx="5468934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latin typeface="Copperplate Gothic Bold"/>
              </a:rPr>
              <a:t>Vigésimo Sétimo passo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CB781A-C713-4A38-8292-1BE9419F8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648" y="2388606"/>
            <a:ext cx="2262410" cy="240634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 descr="A yellow line on a black background&#10;&#10;Description automatically generated">
            <a:extLst>
              <a:ext uri="{FF2B5EF4-FFF2-40B4-BE49-F238E27FC236}">
                <a16:creationId xmlns:a16="http://schemas.microsoft.com/office/drawing/2014/main" id="{D4C18CFC-5C7A-3C66-4DCE-69039EA2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176" b="10176"/>
          <a:stretch/>
        </p:blipFill>
        <p:spPr>
          <a:xfrm>
            <a:off x="817414" y="1393794"/>
            <a:ext cx="10807127" cy="11611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91D33B-6270-EE76-053F-50C8DB77F10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02" r="180"/>
          <a:stretch/>
        </p:blipFill>
        <p:spPr>
          <a:xfrm>
            <a:off x="0" y="3262745"/>
            <a:ext cx="12190042" cy="15357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 descr="A yellow stripe on a black background&#10;&#10;Description automatically generated">
            <a:extLst>
              <a:ext uri="{FF2B5EF4-FFF2-40B4-BE49-F238E27FC236}">
                <a16:creationId xmlns:a16="http://schemas.microsoft.com/office/drawing/2014/main" id="{7F97AAD9-7E81-A30D-49CB-2CD73233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226" r="-108" b="2532"/>
          <a:stretch/>
        </p:blipFill>
        <p:spPr>
          <a:xfrm>
            <a:off x="803559" y="5452016"/>
            <a:ext cx="10804334" cy="10663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6915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0C2F8-C33A-4CE8-AE29-01E7CCD2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6F06C-F63C-4857-B9A0-E071D37E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A7C7BDB-9319-4F61-9790-412265C6BA76}"/>
              </a:ext>
            </a:extLst>
          </p:cNvPr>
          <p:cNvSpPr/>
          <p:nvPr/>
        </p:nvSpPr>
        <p:spPr>
          <a:xfrm>
            <a:off x="-2189018" y="-1856509"/>
            <a:ext cx="16597745" cy="105571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4E73D24-6A9A-4AE0-9FC7-19747E1EC858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7B8DD4-28F6-4033-AF42-59759053E4FE}"/>
              </a:ext>
            </a:extLst>
          </p:cNvPr>
          <p:cNvSpPr txBox="1"/>
          <p:nvPr/>
        </p:nvSpPr>
        <p:spPr>
          <a:xfrm>
            <a:off x="4273706" y="489490"/>
            <a:ext cx="364458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Primeiro passo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929870-9A10-4143-B224-7DFD92B2B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2" y="1074266"/>
            <a:ext cx="10508974" cy="500185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CDDD5A7-4304-45EC-BD70-DCA076893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609" y="1497915"/>
            <a:ext cx="3030559" cy="415455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8684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553511" y="489490"/>
            <a:ext cx="5305427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latin typeface="Copperplate Gothic Bold"/>
              </a:rPr>
              <a:t>Vigésimo Oitavo passo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CB781A-C713-4A38-8292-1BE9419F8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648" y="2388606"/>
            <a:ext cx="2262410" cy="240634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C18CFC-5C7A-3C66-4DCE-69039EA2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63" r="3563"/>
          <a:stretch/>
        </p:blipFill>
        <p:spPr>
          <a:xfrm>
            <a:off x="817414" y="1393794"/>
            <a:ext cx="10807127" cy="11611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 descr="A yellow stripe on a black background&#10;&#10;Description automatically generated">
            <a:extLst>
              <a:ext uri="{FF2B5EF4-FFF2-40B4-BE49-F238E27FC236}">
                <a16:creationId xmlns:a16="http://schemas.microsoft.com/office/drawing/2014/main" id="{1C91D33B-6270-EE76-053F-50C8DB77F10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554" r="9576"/>
          <a:stretch/>
        </p:blipFill>
        <p:spPr>
          <a:xfrm>
            <a:off x="-3" y="3262745"/>
            <a:ext cx="12198363" cy="15357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 descr="A close up of a blue wall&#10;&#10;Description automatically generated">
            <a:extLst>
              <a:ext uri="{FF2B5EF4-FFF2-40B4-BE49-F238E27FC236}">
                <a16:creationId xmlns:a16="http://schemas.microsoft.com/office/drawing/2014/main" id="{7F97AAD9-7E81-A30D-49CB-2CD73233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86" b="486"/>
          <a:stretch/>
        </p:blipFill>
        <p:spPr>
          <a:xfrm>
            <a:off x="803559" y="5452016"/>
            <a:ext cx="10804334" cy="10663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78501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669921" y="489490"/>
            <a:ext cx="5072607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latin typeface="Copperplate Gothic Bold"/>
              </a:rPr>
              <a:t>Vigésimo Nono passo </a:t>
            </a:r>
          </a:p>
        </p:txBody>
      </p:sp>
      <p:pic>
        <p:nvPicPr>
          <p:cNvPr id="3" name="Picture 2" descr="A yellow stripe on a black background&#10;&#10;Description automatically generated">
            <a:extLst>
              <a:ext uri="{FF2B5EF4-FFF2-40B4-BE49-F238E27FC236}">
                <a16:creationId xmlns:a16="http://schemas.microsoft.com/office/drawing/2014/main" id="{D4C18CFC-5C7A-3C66-4DCE-69039EA2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41" b="1190"/>
          <a:stretch/>
        </p:blipFill>
        <p:spPr>
          <a:xfrm>
            <a:off x="803559" y="1379939"/>
            <a:ext cx="10804069" cy="11472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 descr="A close up of a blue wall&#10;&#10;Description automatically generated">
            <a:extLst>
              <a:ext uri="{FF2B5EF4-FFF2-40B4-BE49-F238E27FC236}">
                <a16:creationId xmlns:a16="http://schemas.microsoft.com/office/drawing/2014/main" id="{1C91D33B-6270-EE76-053F-50C8DB77F1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15" r="-572"/>
          <a:stretch/>
        </p:blipFill>
        <p:spPr>
          <a:xfrm>
            <a:off x="-4" y="3262745"/>
            <a:ext cx="12185761" cy="15357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 descr="A close up of a blue wall&#10;&#10;Description automatically generated">
            <a:extLst>
              <a:ext uri="{FF2B5EF4-FFF2-40B4-BE49-F238E27FC236}">
                <a16:creationId xmlns:a16="http://schemas.microsoft.com/office/drawing/2014/main" id="{7F97AAD9-7E81-A30D-49CB-2CD73233892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86" b="486"/>
          <a:stretch/>
        </p:blipFill>
        <p:spPr>
          <a:xfrm>
            <a:off x="803559" y="5452016"/>
            <a:ext cx="10804334" cy="10663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36069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215423" y="489490"/>
            <a:ext cx="3981603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latin typeface="Copperplate Gothic Bold"/>
              </a:rPr>
              <a:t>Trigésimo passo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CB781A-C713-4A38-8292-1BE9419F8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648" y="2388606"/>
            <a:ext cx="2262410" cy="240634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 descr="A close up of a blue wall&#10;&#10;Description automatically generated">
            <a:extLst>
              <a:ext uri="{FF2B5EF4-FFF2-40B4-BE49-F238E27FC236}">
                <a16:creationId xmlns:a16="http://schemas.microsoft.com/office/drawing/2014/main" id="{D4C18CFC-5C7A-3C66-4DCE-69039EA2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20" b="1205"/>
          <a:stretch/>
        </p:blipFill>
        <p:spPr>
          <a:xfrm>
            <a:off x="803559" y="1379939"/>
            <a:ext cx="10805005" cy="11334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 descr="A close up of a blue wall&#10;&#10;Description automatically generated">
            <a:extLst>
              <a:ext uri="{FF2B5EF4-FFF2-40B4-BE49-F238E27FC236}">
                <a16:creationId xmlns:a16="http://schemas.microsoft.com/office/drawing/2014/main" id="{1C91D33B-6270-EE76-053F-50C8DB77F10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90" r="-180"/>
          <a:stretch/>
        </p:blipFill>
        <p:spPr>
          <a:xfrm>
            <a:off x="-6" y="3262745"/>
            <a:ext cx="12194992" cy="15357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 descr="A close up of a blue panel&#10;&#10;Description automatically generated">
            <a:extLst>
              <a:ext uri="{FF2B5EF4-FFF2-40B4-BE49-F238E27FC236}">
                <a16:creationId xmlns:a16="http://schemas.microsoft.com/office/drawing/2014/main" id="{7F97AAD9-7E81-A30D-49CB-2CD73233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62" b="762"/>
          <a:stretch/>
        </p:blipFill>
        <p:spPr>
          <a:xfrm>
            <a:off x="692722" y="5258052"/>
            <a:ext cx="10804334" cy="10663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07386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161928" y="489490"/>
            <a:ext cx="6088590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latin typeface="Copperplate Gothic Bold"/>
              </a:rPr>
              <a:t>Trigésimo Primeiro passo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CB781A-C713-4A38-8292-1BE9419F8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648" y="2388606"/>
            <a:ext cx="2262410" cy="240634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 descr="A close up of a blue wall&#10;&#10;Description automatically generated">
            <a:extLst>
              <a:ext uri="{FF2B5EF4-FFF2-40B4-BE49-F238E27FC236}">
                <a16:creationId xmlns:a16="http://schemas.microsoft.com/office/drawing/2014/main" id="{D4C18CFC-5C7A-3C66-4DCE-69039EA2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20" b="1205"/>
          <a:stretch/>
        </p:blipFill>
        <p:spPr>
          <a:xfrm>
            <a:off x="803559" y="1379939"/>
            <a:ext cx="10704364" cy="11334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 descr="A close up of a blue wall&#10;&#10;Description automatically generated">
            <a:extLst>
              <a:ext uri="{FF2B5EF4-FFF2-40B4-BE49-F238E27FC236}">
                <a16:creationId xmlns:a16="http://schemas.microsoft.com/office/drawing/2014/main" id="{1C91D33B-6270-EE76-053F-50C8DB77F10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90" r="-180"/>
          <a:stretch/>
        </p:blipFill>
        <p:spPr>
          <a:xfrm>
            <a:off x="-6" y="3262745"/>
            <a:ext cx="12194992" cy="15357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 descr="A close up of a blue panel&#10;&#10;Description automatically generated">
            <a:extLst>
              <a:ext uri="{FF2B5EF4-FFF2-40B4-BE49-F238E27FC236}">
                <a16:creationId xmlns:a16="http://schemas.microsoft.com/office/drawing/2014/main" id="{7F97AAD9-7E81-A30D-49CB-2CD73233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62" b="762"/>
          <a:stretch/>
        </p:blipFill>
        <p:spPr>
          <a:xfrm>
            <a:off x="692722" y="5258052"/>
            <a:ext cx="10804334" cy="10663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52251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152631" y="489490"/>
            <a:ext cx="6107186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latin typeface="Copperplate Gothic Bold"/>
              </a:rPr>
              <a:t>Trigésimo Segundo passo </a:t>
            </a:r>
          </a:p>
        </p:txBody>
      </p:sp>
      <p:pic>
        <p:nvPicPr>
          <p:cNvPr id="3" name="Picture 2" descr="A close up of a blue wall&#10;&#10;Description automatically generated">
            <a:extLst>
              <a:ext uri="{FF2B5EF4-FFF2-40B4-BE49-F238E27FC236}">
                <a16:creationId xmlns:a16="http://schemas.microsoft.com/office/drawing/2014/main" id="{D4C18CFC-5C7A-3C66-4DCE-69039EA2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" r="-122" b="1219"/>
          <a:stretch/>
        </p:blipFill>
        <p:spPr>
          <a:xfrm>
            <a:off x="692723" y="1379939"/>
            <a:ext cx="10804836" cy="11196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 descr="A close up of a blue panel&#10;&#10;Description automatically generated">
            <a:extLst>
              <a:ext uri="{FF2B5EF4-FFF2-40B4-BE49-F238E27FC236}">
                <a16:creationId xmlns:a16="http://schemas.microsoft.com/office/drawing/2014/main" id="{1C91D33B-6270-EE76-053F-50C8DB77F1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3" r="-193"/>
          <a:stretch/>
        </p:blipFill>
        <p:spPr>
          <a:xfrm>
            <a:off x="-1" y="3124199"/>
            <a:ext cx="12193651" cy="15357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 descr="A yellow and black rectangle&#10;&#10;Description automatically generated">
            <a:extLst>
              <a:ext uri="{FF2B5EF4-FFF2-40B4-BE49-F238E27FC236}">
                <a16:creationId xmlns:a16="http://schemas.microsoft.com/office/drawing/2014/main" id="{7F97AAD9-7E81-A30D-49CB-2CD73233892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52" b="652"/>
          <a:stretch/>
        </p:blipFill>
        <p:spPr>
          <a:xfrm>
            <a:off x="692722" y="5258052"/>
            <a:ext cx="10804334" cy="10663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02703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134295" y="489490"/>
            <a:ext cx="6143862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latin typeface="Copperplate Gothic Bold"/>
              </a:rPr>
              <a:t>Trigésimo Terceiro passo </a:t>
            </a:r>
          </a:p>
        </p:txBody>
      </p:sp>
      <p:pic>
        <p:nvPicPr>
          <p:cNvPr id="3" name="Picture 2" descr="A close up of a blue panel&#10;&#10;Description automatically generated">
            <a:extLst>
              <a:ext uri="{FF2B5EF4-FFF2-40B4-BE49-F238E27FC236}">
                <a16:creationId xmlns:a16="http://schemas.microsoft.com/office/drawing/2014/main" id="{D4C18CFC-5C7A-3C66-4DCE-69039EA2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1" r="1641"/>
          <a:stretch/>
        </p:blipFill>
        <p:spPr>
          <a:xfrm>
            <a:off x="692723" y="1379939"/>
            <a:ext cx="10804836" cy="11196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 descr="A yellow and black rectangle&#10;&#10;Description automatically generated">
            <a:extLst>
              <a:ext uri="{FF2B5EF4-FFF2-40B4-BE49-F238E27FC236}">
                <a16:creationId xmlns:a16="http://schemas.microsoft.com/office/drawing/2014/main" id="{1C91D33B-6270-EE76-053F-50C8DB77F1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71"/>
          <a:stretch/>
        </p:blipFill>
        <p:spPr>
          <a:xfrm>
            <a:off x="0" y="3096490"/>
            <a:ext cx="12188010" cy="15357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 descr="A yellow and black rectangular object&#10;&#10;Description automatically generated">
            <a:extLst>
              <a:ext uri="{FF2B5EF4-FFF2-40B4-BE49-F238E27FC236}">
                <a16:creationId xmlns:a16="http://schemas.microsoft.com/office/drawing/2014/main" id="{7F97AAD9-7E81-A30D-49CB-2CD73233892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1294" b="21294"/>
          <a:stretch/>
        </p:blipFill>
        <p:spPr>
          <a:xfrm>
            <a:off x="692722" y="5258052"/>
            <a:ext cx="10804334" cy="10663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22685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298505" y="489490"/>
            <a:ext cx="5815439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latin typeface="Copperplate Gothic Bold"/>
              </a:rPr>
              <a:t>Trigésimo Quarto passo </a:t>
            </a:r>
          </a:p>
        </p:txBody>
      </p:sp>
      <p:pic>
        <p:nvPicPr>
          <p:cNvPr id="3" name="Picture 2" descr="A yellow and black rectangle&#10;&#10;Description automatically generated">
            <a:extLst>
              <a:ext uri="{FF2B5EF4-FFF2-40B4-BE49-F238E27FC236}">
                <a16:creationId xmlns:a16="http://schemas.microsoft.com/office/drawing/2014/main" id="{D4C18CFC-5C7A-3C66-4DCE-69039EA2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49" r="1749"/>
          <a:stretch/>
        </p:blipFill>
        <p:spPr>
          <a:xfrm>
            <a:off x="692723" y="1379939"/>
            <a:ext cx="10804836" cy="11196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C91D33B-6270-EE76-053F-50C8DB77F1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106" b="5106"/>
          <a:stretch/>
        </p:blipFill>
        <p:spPr>
          <a:xfrm>
            <a:off x="0" y="3096490"/>
            <a:ext cx="12188010" cy="15357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19294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273706" y="489490"/>
            <a:ext cx="366318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Segundo passo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B44B03-ACCE-4CC9-A8DE-06245CA4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8188" y="2212205"/>
            <a:ext cx="5055780" cy="2406351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B72CC67-1E9E-4F8A-AB83-5B593DD09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19" y="1369355"/>
            <a:ext cx="3030559" cy="415455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417A486-A95C-4102-A0B1-6C5B33E5A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05" y="2228852"/>
            <a:ext cx="3891372" cy="240029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434C5CE-A0E5-4761-A664-50ACFA8B1A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639" y="2260299"/>
            <a:ext cx="2820786" cy="2372668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4033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273706" y="489490"/>
            <a:ext cx="369985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Terceiro passo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B72CC67-1E9E-4F8A-AB83-5B593DD09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140" y="1857177"/>
            <a:ext cx="2214637" cy="303601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417A486-A95C-4102-A0B1-6C5B33E5A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06" y="1456631"/>
            <a:ext cx="6220749" cy="383711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0785BCA-1839-4F9C-8AFF-88D796A23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12" y="2242666"/>
            <a:ext cx="2820786" cy="2372668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BCBB251-0DC2-41BA-9431-81E07975EB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755" y="2724022"/>
            <a:ext cx="1345209" cy="1302328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2214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273706" y="489490"/>
            <a:ext cx="33714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Quarto passo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417A486-A95C-4102-A0B1-6C5B33E5A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7442" y="1997804"/>
            <a:ext cx="4640526" cy="286239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0785BCA-1839-4F9C-8AFF-88D796A23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85" y="1174615"/>
            <a:ext cx="5859715" cy="4928824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DC5D7D6-9BF6-44A7-B2D9-FC9655E4E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170" y="2228849"/>
            <a:ext cx="3467100" cy="240030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587BED7-BBBE-403C-A0E6-A62C0EAB57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540" y="2486025"/>
            <a:ext cx="1919123" cy="188594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5477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273706" y="489490"/>
            <a:ext cx="32249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Quinto passo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0785BCA-1839-4F9C-8AFF-88D796A23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0433" y="2084620"/>
            <a:ext cx="3402998" cy="2862388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DC5D7D6-9BF6-44A7-B2D9-FC9655E4E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68" y="1366653"/>
            <a:ext cx="6634591" cy="397258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D038437-B29E-415C-8084-5E4AF8D39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386" y="1902416"/>
            <a:ext cx="4526725" cy="304459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E470098-0FB0-42E3-BA5C-722BC5F0E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038" y="2590945"/>
            <a:ext cx="2187635" cy="1524001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320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273706" y="489490"/>
            <a:ext cx="299274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Sexto passo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DC5D7D6-9BF6-44A7-B2D9-FC9655E4E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9158" y="2274192"/>
            <a:ext cx="3402998" cy="286239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D038437-B29E-415C-8084-5E4AF8D39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15" y="1074265"/>
            <a:ext cx="8507451" cy="540236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D9A1B32-73BC-4B35-987E-ABAC648157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921" y="2064866"/>
            <a:ext cx="6732785" cy="2728268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CA919D-FD38-48C7-B0FA-025971827B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761" y="2505424"/>
            <a:ext cx="3552825" cy="184715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87710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273706" y="489490"/>
            <a:ext cx="318067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Sétimo passo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D038437-B29E-415C-8084-5E4AF8D39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6152" y="1675630"/>
            <a:ext cx="5667023" cy="383230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D9A1B32-73BC-4B35-987E-ABAC64815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38" y="1130582"/>
            <a:ext cx="8607123" cy="4919981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1536837-DEF4-4D85-91CC-D88B9C3A6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128" y="2242610"/>
            <a:ext cx="3552825" cy="236220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453F090-5C67-44EF-ADDA-AED5CEA614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520" y="2574612"/>
            <a:ext cx="2142656" cy="16981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2264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156</Words>
  <Application>Microsoft Office PowerPoint</Application>
  <PresentationFormat>Widescreen</PresentationFormat>
  <Paragraphs>72</Paragraphs>
  <Slides>36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Copperplate Gothic 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Gabriel de Moraes Carvalho</dc:creator>
  <cp:lastModifiedBy>Diego Carvalho</cp:lastModifiedBy>
  <cp:revision>414</cp:revision>
  <dcterms:created xsi:type="dcterms:W3CDTF">2024-11-02T17:43:24Z</dcterms:created>
  <dcterms:modified xsi:type="dcterms:W3CDTF">2024-11-20T22:24:44Z</dcterms:modified>
</cp:coreProperties>
</file>