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3" r:id="rId5"/>
    <p:sldId id="258" r:id="rId6"/>
    <p:sldId id="264" r:id="rId7"/>
    <p:sldId id="260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7DE7AB-4CC2-43C0-A63A-A656958D892F}" v="5" dt="2021-12-14T19:25:42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Magalhães" userId="322b2a4be63f941e" providerId="LiveId" clId="{677DE7AB-4CC2-43C0-A63A-A656958D892F}"/>
    <pc:docChg chg="undo custSel addSld modSld">
      <pc:chgData name="Henrique Magalhães" userId="322b2a4be63f941e" providerId="LiveId" clId="{677DE7AB-4CC2-43C0-A63A-A656958D892F}" dt="2021-12-14T19:25:42.166" v="470" actId="20577"/>
      <pc:docMkLst>
        <pc:docMk/>
      </pc:docMkLst>
      <pc:sldChg chg="modSp mod">
        <pc:chgData name="Henrique Magalhães" userId="322b2a4be63f941e" providerId="LiveId" clId="{677DE7AB-4CC2-43C0-A63A-A656958D892F}" dt="2021-12-14T17:14:51.087" v="437" actId="20577"/>
        <pc:sldMkLst>
          <pc:docMk/>
          <pc:sldMk cId="1635970000" sldId="256"/>
        </pc:sldMkLst>
        <pc:spChg chg="mod">
          <ac:chgData name="Henrique Magalhães" userId="322b2a4be63f941e" providerId="LiveId" clId="{677DE7AB-4CC2-43C0-A63A-A656958D892F}" dt="2021-12-14T17:14:51.087" v="437" actId="20577"/>
          <ac:spMkLst>
            <pc:docMk/>
            <pc:sldMk cId="1635970000" sldId="256"/>
            <ac:spMk id="2" creationId="{5BA3B460-3736-4135-834B-4C6717F3278A}"/>
          </ac:spMkLst>
        </pc:spChg>
      </pc:sldChg>
      <pc:sldChg chg="addSp delSp modSp mod setBg addAnim delAnim">
        <pc:chgData name="Henrique Magalhães" userId="322b2a4be63f941e" providerId="LiveId" clId="{677DE7AB-4CC2-43C0-A63A-A656958D892F}" dt="2021-12-14T11:31:29.357" v="317" actId="1076"/>
        <pc:sldMkLst>
          <pc:docMk/>
          <pc:sldMk cId="3843528448" sldId="257"/>
        </pc:sldMkLst>
        <pc:spChg chg="mod">
          <ac:chgData name="Henrique Magalhães" userId="322b2a4be63f941e" providerId="LiveId" clId="{677DE7AB-4CC2-43C0-A63A-A656958D892F}" dt="2021-12-14T11:31:07.521" v="316" actId="26606"/>
          <ac:spMkLst>
            <pc:docMk/>
            <pc:sldMk cId="3843528448" sldId="257"/>
            <ac:spMk id="2" creationId="{7DB694E7-417E-4BA6-9DA8-A01755147C3E}"/>
          </ac:spMkLst>
        </pc:spChg>
        <pc:spChg chg="mod">
          <ac:chgData name="Henrique Magalhães" userId="322b2a4be63f941e" providerId="LiveId" clId="{677DE7AB-4CC2-43C0-A63A-A656958D892F}" dt="2021-12-14T11:31:07.521" v="316" actId="26606"/>
          <ac:spMkLst>
            <pc:docMk/>
            <pc:sldMk cId="3843528448" sldId="257"/>
            <ac:spMk id="3" creationId="{5BA2CC5D-38DF-4804-A52B-3B2EC17B4D80}"/>
          </ac:spMkLst>
        </pc:spChg>
        <pc:spChg chg="add del">
          <ac:chgData name="Henrique Magalhães" userId="322b2a4be63f941e" providerId="LiveId" clId="{677DE7AB-4CC2-43C0-A63A-A656958D892F}" dt="2021-12-14T11:31:07.521" v="316" actId="26606"/>
          <ac:spMkLst>
            <pc:docMk/>
            <pc:sldMk cId="3843528448" sldId="257"/>
            <ac:spMk id="13" creationId="{989BE678-777B-482A-A616-FEDC47B162E5}"/>
          </ac:spMkLst>
        </pc:spChg>
        <pc:spChg chg="add del">
          <ac:chgData name="Henrique Magalhães" userId="322b2a4be63f941e" providerId="LiveId" clId="{677DE7AB-4CC2-43C0-A63A-A656958D892F}" dt="2021-12-14T11:31:07.521" v="316" actId="26606"/>
          <ac:spMkLst>
            <pc:docMk/>
            <pc:sldMk cId="3843528448" sldId="257"/>
            <ac:spMk id="19" creationId="{D28BE0C3-2102-4820-B88B-A448B1840D14}"/>
          </ac:spMkLst>
        </pc:spChg>
        <pc:spChg chg="add del">
          <ac:chgData name="Henrique Magalhães" userId="322b2a4be63f941e" providerId="LiveId" clId="{677DE7AB-4CC2-43C0-A63A-A656958D892F}" dt="2021-12-14T11:31:07.521" v="316" actId="26606"/>
          <ac:spMkLst>
            <pc:docMk/>
            <pc:sldMk cId="3843528448" sldId="257"/>
            <ac:spMk id="21" creationId="{E4F17063-EDA4-417B-946F-BA357F3B390D}"/>
          </ac:spMkLst>
        </pc:spChg>
        <pc:spChg chg="add del">
          <ac:chgData name="Henrique Magalhães" userId="322b2a4be63f941e" providerId="LiveId" clId="{677DE7AB-4CC2-43C0-A63A-A656958D892F}" dt="2021-12-14T11:31:07.521" v="316" actId="26606"/>
          <ac:spMkLst>
            <pc:docMk/>
            <pc:sldMk cId="3843528448" sldId="257"/>
            <ac:spMk id="23" creationId="{D36F3EEA-55D4-4677-80E7-92D00B8F343B}"/>
          </ac:spMkLst>
        </pc:spChg>
        <pc:picChg chg="add mod ord">
          <ac:chgData name="Henrique Magalhães" userId="322b2a4be63f941e" providerId="LiveId" clId="{677DE7AB-4CC2-43C0-A63A-A656958D892F}" dt="2021-12-14T11:31:29.357" v="317" actId="1076"/>
          <ac:picMkLst>
            <pc:docMk/>
            <pc:sldMk cId="3843528448" sldId="257"/>
            <ac:picMk id="4" creationId="{0663CF41-56E1-49E9-963C-35A81C714077}"/>
          </ac:picMkLst>
        </pc:picChg>
        <pc:picChg chg="add del">
          <ac:chgData name="Henrique Magalhães" userId="322b2a4be63f941e" providerId="LiveId" clId="{677DE7AB-4CC2-43C0-A63A-A656958D892F}" dt="2021-12-14T11:31:07.521" v="316" actId="26606"/>
          <ac:picMkLst>
            <pc:docMk/>
            <pc:sldMk cId="3843528448" sldId="257"/>
            <ac:picMk id="9" creationId="{DF19BAF3-7E20-4B9D-B544-BABAEEA1FA75}"/>
          </ac:picMkLst>
        </pc:picChg>
        <pc:picChg chg="add del">
          <ac:chgData name="Henrique Magalhães" userId="322b2a4be63f941e" providerId="LiveId" clId="{677DE7AB-4CC2-43C0-A63A-A656958D892F}" dt="2021-12-14T11:31:07.521" v="316" actId="26606"/>
          <ac:picMkLst>
            <pc:docMk/>
            <pc:sldMk cId="3843528448" sldId="257"/>
            <ac:picMk id="11" creationId="{950648F4-ABCD-4DF0-8641-76CFB2354721}"/>
          </ac:picMkLst>
        </pc:picChg>
        <pc:picChg chg="add del">
          <ac:chgData name="Henrique Magalhães" userId="322b2a4be63f941e" providerId="LiveId" clId="{677DE7AB-4CC2-43C0-A63A-A656958D892F}" dt="2021-12-14T11:31:07.521" v="316" actId="26606"/>
          <ac:picMkLst>
            <pc:docMk/>
            <pc:sldMk cId="3843528448" sldId="257"/>
            <ac:picMk id="15" creationId="{CF1EB4BD-9C7E-4AA3-9681-C7EB0DA6250B}"/>
          </ac:picMkLst>
        </pc:picChg>
        <pc:picChg chg="add del">
          <ac:chgData name="Henrique Magalhães" userId="322b2a4be63f941e" providerId="LiveId" clId="{677DE7AB-4CC2-43C0-A63A-A656958D892F}" dt="2021-12-14T11:31:07.521" v="316" actId="26606"/>
          <ac:picMkLst>
            <pc:docMk/>
            <pc:sldMk cId="3843528448" sldId="257"/>
            <ac:picMk id="17" creationId="{94AAE3AA-3759-4D28-B0EF-575F25A5146C}"/>
          </ac:picMkLst>
        </pc:picChg>
      </pc:sldChg>
      <pc:sldChg chg="modSp mod">
        <pc:chgData name="Henrique Magalhães" userId="322b2a4be63f941e" providerId="LiveId" clId="{677DE7AB-4CC2-43C0-A63A-A656958D892F}" dt="2021-12-14T11:24:32.932" v="303" actId="20577"/>
        <pc:sldMkLst>
          <pc:docMk/>
          <pc:sldMk cId="1969663511" sldId="258"/>
        </pc:sldMkLst>
        <pc:spChg chg="mod">
          <ac:chgData name="Henrique Magalhães" userId="322b2a4be63f941e" providerId="LiveId" clId="{677DE7AB-4CC2-43C0-A63A-A656958D892F}" dt="2021-12-14T11:24:32.932" v="303" actId="20577"/>
          <ac:spMkLst>
            <pc:docMk/>
            <pc:sldMk cId="1969663511" sldId="258"/>
            <ac:spMk id="3" creationId="{198C7D97-D315-4F77-AAFF-C13A21D920F5}"/>
          </ac:spMkLst>
        </pc:spChg>
      </pc:sldChg>
      <pc:sldChg chg="addSp delSp modSp mod">
        <pc:chgData name="Henrique Magalhães" userId="322b2a4be63f941e" providerId="LiveId" clId="{677DE7AB-4CC2-43C0-A63A-A656958D892F}" dt="2021-12-14T17:27:59.974" v="451" actId="1076"/>
        <pc:sldMkLst>
          <pc:docMk/>
          <pc:sldMk cId="2451366202" sldId="260"/>
        </pc:sldMkLst>
        <pc:spChg chg="mod">
          <ac:chgData name="Henrique Magalhães" userId="322b2a4be63f941e" providerId="LiveId" clId="{677DE7AB-4CC2-43C0-A63A-A656958D892F}" dt="2021-12-14T17:16:31.343" v="439" actId="1076"/>
          <ac:spMkLst>
            <pc:docMk/>
            <pc:sldMk cId="2451366202" sldId="260"/>
            <ac:spMk id="2" creationId="{9DF4498E-EBF8-4C4B-A90D-58DD9173BCB9}"/>
          </ac:spMkLst>
        </pc:spChg>
        <pc:spChg chg="del mod">
          <ac:chgData name="Henrique Magalhães" userId="322b2a4be63f941e" providerId="LiveId" clId="{677DE7AB-4CC2-43C0-A63A-A656958D892F}" dt="2021-12-14T17:11:08.299" v="411" actId="22"/>
          <ac:spMkLst>
            <pc:docMk/>
            <pc:sldMk cId="2451366202" sldId="260"/>
            <ac:spMk id="3" creationId="{8D2D9E24-B481-4D34-A486-C6B39937AA8B}"/>
          </ac:spMkLst>
        </pc:spChg>
        <pc:spChg chg="add mod">
          <ac:chgData name="Henrique Magalhães" userId="322b2a4be63f941e" providerId="LiveId" clId="{677DE7AB-4CC2-43C0-A63A-A656958D892F}" dt="2021-12-14T17:27:59.974" v="451" actId="1076"/>
          <ac:spMkLst>
            <pc:docMk/>
            <pc:sldMk cId="2451366202" sldId="260"/>
            <ac:spMk id="8" creationId="{CBE3950F-0C47-4AAC-83DF-CF5F4AAE8300}"/>
          </ac:spMkLst>
        </pc:spChg>
        <pc:picChg chg="add mod ord">
          <ac:chgData name="Henrique Magalhães" userId="322b2a4be63f941e" providerId="LiveId" clId="{677DE7AB-4CC2-43C0-A63A-A656958D892F}" dt="2021-12-14T17:18:45.477" v="443" actId="1076"/>
          <ac:picMkLst>
            <pc:docMk/>
            <pc:sldMk cId="2451366202" sldId="260"/>
            <ac:picMk id="5" creationId="{5C41493F-BF84-423F-8879-1B4ADEA12957}"/>
          </ac:picMkLst>
        </pc:picChg>
        <pc:picChg chg="add mod">
          <ac:chgData name="Henrique Magalhães" userId="322b2a4be63f941e" providerId="LiveId" clId="{677DE7AB-4CC2-43C0-A63A-A656958D892F}" dt="2021-12-14T17:18:57.125" v="445" actId="1076"/>
          <ac:picMkLst>
            <pc:docMk/>
            <pc:sldMk cId="2451366202" sldId="260"/>
            <ac:picMk id="7" creationId="{345A00A5-E1D6-43E8-872A-77563BF80949}"/>
          </ac:picMkLst>
        </pc:picChg>
      </pc:sldChg>
      <pc:sldChg chg="modSp mod">
        <pc:chgData name="Henrique Magalhães" userId="322b2a4be63f941e" providerId="LiveId" clId="{677DE7AB-4CC2-43C0-A63A-A656958D892F}" dt="2021-12-14T16:08:53.449" v="341" actId="20577"/>
        <pc:sldMkLst>
          <pc:docMk/>
          <pc:sldMk cId="3095999121" sldId="261"/>
        </pc:sldMkLst>
        <pc:spChg chg="mod">
          <ac:chgData name="Henrique Magalhães" userId="322b2a4be63f941e" providerId="LiveId" clId="{677DE7AB-4CC2-43C0-A63A-A656958D892F}" dt="2021-12-14T16:08:53.449" v="341" actId="20577"/>
          <ac:spMkLst>
            <pc:docMk/>
            <pc:sldMk cId="3095999121" sldId="261"/>
            <ac:spMk id="3" creationId="{D3A209DE-2024-4E28-923C-F4BA5A31938C}"/>
          </ac:spMkLst>
        </pc:spChg>
      </pc:sldChg>
      <pc:sldChg chg="addSp delSp modSp new mod">
        <pc:chgData name="Henrique Magalhães" userId="322b2a4be63f941e" providerId="LiveId" clId="{677DE7AB-4CC2-43C0-A63A-A656958D892F}" dt="2021-12-14T11:02:44.943" v="13" actId="22"/>
        <pc:sldMkLst>
          <pc:docMk/>
          <pc:sldMk cId="3619356011" sldId="263"/>
        </pc:sldMkLst>
        <pc:spChg chg="mod">
          <ac:chgData name="Henrique Magalhães" userId="322b2a4be63f941e" providerId="LiveId" clId="{677DE7AB-4CC2-43C0-A63A-A656958D892F}" dt="2021-12-14T10:57:42.046" v="12" actId="20577"/>
          <ac:spMkLst>
            <pc:docMk/>
            <pc:sldMk cId="3619356011" sldId="263"/>
            <ac:spMk id="2" creationId="{78C8EC53-727F-4118-9FA1-0899E0232A0D}"/>
          </ac:spMkLst>
        </pc:spChg>
        <pc:spChg chg="del">
          <ac:chgData name="Henrique Magalhães" userId="322b2a4be63f941e" providerId="LiveId" clId="{677DE7AB-4CC2-43C0-A63A-A656958D892F}" dt="2021-12-14T11:02:44.943" v="13" actId="22"/>
          <ac:spMkLst>
            <pc:docMk/>
            <pc:sldMk cId="3619356011" sldId="263"/>
            <ac:spMk id="3" creationId="{4456734D-B314-4331-93C1-08F42F2BA63F}"/>
          </ac:spMkLst>
        </pc:spChg>
        <pc:picChg chg="add mod ord">
          <ac:chgData name="Henrique Magalhães" userId="322b2a4be63f941e" providerId="LiveId" clId="{677DE7AB-4CC2-43C0-A63A-A656958D892F}" dt="2021-12-14T11:02:44.943" v="13" actId="22"/>
          <ac:picMkLst>
            <pc:docMk/>
            <pc:sldMk cId="3619356011" sldId="263"/>
            <ac:picMk id="5" creationId="{C508EBDF-5F96-4743-9F33-977BB556A267}"/>
          </ac:picMkLst>
        </pc:picChg>
      </pc:sldChg>
      <pc:sldChg chg="modSp new mod">
        <pc:chgData name="Henrique Magalhães" userId="322b2a4be63f941e" providerId="LiveId" clId="{677DE7AB-4CC2-43C0-A63A-A656958D892F}" dt="2021-12-14T17:30:27.792" v="452" actId="20577"/>
        <pc:sldMkLst>
          <pc:docMk/>
          <pc:sldMk cId="3754258392" sldId="264"/>
        </pc:sldMkLst>
        <pc:spChg chg="mod">
          <ac:chgData name="Henrique Magalhães" userId="322b2a4be63f941e" providerId="LiveId" clId="{677DE7AB-4CC2-43C0-A63A-A656958D892F}" dt="2021-12-14T11:07:13.043" v="27" actId="20577"/>
          <ac:spMkLst>
            <pc:docMk/>
            <pc:sldMk cId="3754258392" sldId="264"/>
            <ac:spMk id="2" creationId="{DE802F0F-EACB-4587-AF8C-408CA279B2B3}"/>
          </ac:spMkLst>
        </pc:spChg>
        <pc:spChg chg="mod">
          <ac:chgData name="Henrique Magalhães" userId="322b2a4be63f941e" providerId="LiveId" clId="{677DE7AB-4CC2-43C0-A63A-A656958D892F}" dt="2021-12-14T17:30:27.792" v="452" actId="20577"/>
          <ac:spMkLst>
            <pc:docMk/>
            <pc:sldMk cId="3754258392" sldId="264"/>
            <ac:spMk id="3" creationId="{0531EFA3-9596-4ACE-A06B-240893AB66A9}"/>
          </ac:spMkLst>
        </pc:spChg>
      </pc:sldChg>
      <pc:sldChg chg="modSp new mod">
        <pc:chgData name="Henrique Magalhães" userId="322b2a4be63f941e" providerId="LiveId" clId="{677DE7AB-4CC2-43C0-A63A-A656958D892F}" dt="2021-12-14T19:25:42.166" v="470" actId="20577"/>
        <pc:sldMkLst>
          <pc:docMk/>
          <pc:sldMk cId="1148316194" sldId="265"/>
        </pc:sldMkLst>
        <pc:spChg chg="mod">
          <ac:chgData name="Henrique Magalhães" userId="322b2a4be63f941e" providerId="LiveId" clId="{677DE7AB-4CC2-43C0-A63A-A656958D892F}" dt="2021-12-14T19:16:09.659" v="464" actId="20577"/>
          <ac:spMkLst>
            <pc:docMk/>
            <pc:sldMk cId="1148316194" sldId="265"/>
            <ac:spMk id="2" creationId="{1A7622D0-2EA4-4755-BDA2-C9B106A2779A}"/>
          </ac:spMkLst>
        </pc:spChg>
        <pc:spChg chg="mod">
          <ac:chgData name="Henrique Magalhães" userId="322b2a4be63f941e" providerId="LiveId" clId="{677DE7AB-4CC2-43C0-A63A-A656958D892F}" dt="2021-12-14T19:25:42.166" v="470" actId="20577"/>
          <ac:spMkLst>
            <pc:docMk/>
            <pc:sldMk cId="1148316194" sldId="265"/>
            <ac:spMk id="3" creationId="{A86C1B91-25FB-49B0-AD9A-778BD56E55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E39F-8C18-452B-BF2F-1C44FAF336FD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83C6-6854-471B-A0E3-F0F2C7F10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589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E39F-8C18-452B-BF2F-1C44FAF336FD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83C6-6854-471B-A0E3-F0F2C7F10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34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E39F-8C18-452B-BF2F-1C44FAF336FD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83C6-6854-471B-A0E3-F0F2C7F10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099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E39F-8C18-452B-BF2F-1C44FAF336FD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83C6-6854-471B-A0E3-F0F2C7F10291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9353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E39F-8C18-452B-BF2F-1C44FAF336FD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83C6-6854-471B-A0E3-F0F2C7F10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269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E39F-8C18-452B-BF2F-1C44FAF336FD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83C6-6854-471B-A0E3-F0F2C7F10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285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E39F-8C18-452B-BF2F-1C44FAF336FD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83C6-6854-471B-A0E3-F0F2C7F10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064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E39F-8C18-452B-BF2F-1C44FAF336FD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83C6-6854-471B-A0E3-F0F2C7F10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36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E39F-8C18-452B-BF2F-1C44FAF336FD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83C6-6854-471B-A0E3-F0F2C7F10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7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E39F-8C18-452B-BF2F-1C44FAF336FD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83C6-6854-471B-A0E3-F0F2C7F10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65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E39F-8C18-452B-BF2F-1C44FAF336FD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83C6-6854-471B-A0E3-F0F2C7F10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41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E39F-8C18-452B-BF2F-1C44FAF336FD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83C6-6854-471B-A0E3-F0F2C7F10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32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E39F-8C18-452B-BF2F-1C44FAF336FD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83C6-6854-471B-A0E3-F0F2C7F10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7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E39F-8C18-452B-BF2F-1C44FAF336FD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83C6-6854-471B-A0E3-F0F2C7F10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31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E39F-8C18-452B-BF2F-1C44FAF336FD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83C6-6854-471B-A0E3-F0F2C7F10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E39F-8C18-452B-BF2F-1C44FAF336FD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83C6-6854-471B-A0E3-F0F2C7F10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22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E39F-8C18-452B-BF2F-1C44FAF336FD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83C6-6854-471B-A0E3-F0F2C7F10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46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D29E39F-8C18-452B-BF2F-1C44FAF336FD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A83C6-6854-471B-A0E3-F0F2C7F10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908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ovo.com.br/noticias/curiosidades/2021/10/27/alpinista-perdido-em-montanha-ignora-ligacoes-de-resgate-por-serem-de-numero-desconhecido.html" TargetMode="External"/><Relationship Id="rId2" Type="http://schemas.openxmlformats.org/officeDocument/2006/relationships/hyperlink" Target="https://www.opovo.com.br/noticias/curiosidades/2021/10/29/quando-ocorrera-o-fim-do-nosso-sistema-sola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povo.com.br/noticias/curiosidades/2021/10/20/transplante-de-rim-de-um-animal-para-humano-e-realizado-pela-1-vez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3B460-3736-4135-834B-4C6717F327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u="sng" dirty="0"/>
              <a:t>Grupo Fake News II </a:t>
            </a:r>
            <a:r>
              <a:rPr lang="pt-BR" dirty="0" err="1"/>
              <a:t>Fact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Fake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B44F71-9BEE-4F1B-863F-5B271D5E6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Henrique Pato Magalhães</a:t>
            </a:r>
            <a:br>
              <a:rPr lang="pt-BR" dirty="0"/>
            </a:br>
            <a:r>
              <a:rPr lang="pt-BR" dirty="0"/>
              <a:t>Pedro </a:t>
            </a:r>
            <a:r>
              <a:rPr lang="pt-BR" dirty="0" err="1"/>
              <a:t>Cerceau</a:t>
            </a:r>
            <a:r>
              <a:rPr lang="pt-BR" dirty="0"/>
              <a:t> </a:t>
            </a:r>
            <a:r>
              <a:rPr lang="pt-BR" dirty="0" err="1"/>
              <a:t>Kreuzer</a:t>
            </a:r>
            <a:br>
              <a:rPr lang="pt-BR" dirty="0"/>
            </a:br>
            <a:r>
              <a:rPr lang="pt-BR" dirty="0"/>
              <a:t>Pedro </a:t>
            </a:r>
            <a:r>
              <a:rPr lang="pt-BR" dirty="0" err="1"/>
              <a:t>Olyntho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5970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EE952-EEFC-4360-BBE1-ABB8F4A44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3784"/>
            <a:ext cx="10515600" cy="910432"/>
          </a:xfrm>
        </p:spPr>
        <p:txBody>
          <a:bodyPr/>
          <a:lstStyle/>
          <a:p>
            <a:pPr algn="ctr"/>
            <a:r>
              <a:rPr lang="pt-BR" dirty="0"/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334356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694E7-417E-4BA6-9DA8-A0175514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Problema a ser tratado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A2CC5D-38DF-4804-A52B-3B2EC17B4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Fake news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663CF41-56E1-49E9-963C-35A81C714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104" y="1700554"/>
            <a:ext cx="6145584" cy="345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2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37E22-0118-43D7-B78D-7B8719CF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Sprint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E94EEA-B903-4073-B6B5-E8A539984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Publico alvo</a:t>
            </a:r>
            <a:br>
              <a:rPr lang="pt-BR" dirty="0"/>
            </a:br>
            <a:endParaRPr lang="pt-BR" dirty="0"/>
          </a:p>
          <a:p>
            <a:r>
              <a:rPr lang="pt-BR" dirty="0"/>
              <a:t>Entrevistas e respostas</a:t>
            </a:r>
          </a:p>
          <a:p>
            <a:endParaRPr lang="pt-BR" dirty="0"/>
          </a:p>
          <a:p>
            <a:r>
              <a:rPr lang="pt-BR" dirty="0"/>
              <a:t>Primeiras ideias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465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8EC53-727F-4118-9FA1-0899E023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1º protótipo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508EBDF-5F96-4743-9F33-977BB556A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328" y="2052638"/>
            <a:ext cx="7125120" cy="4195762"/>
          </a:xfrm>
        </p:spPr>
      </p:pic>
    </p:spTree>
    <p:extLst>
      <p:ext uri="{BB962C8B-B14F-4D97-AF65-F5344CB8AC3E}">
        <p14:creationId xmlns:p14="http://schemas.microsoft.com/office/powerpoint/2010/main" val="3619356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95141-4100-4DC1-93EB-015D11E3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Ideias em pratica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8C7D97-D315-4F77-AAFF-C13A21D92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Wireframe</a:t>
            </a:r>
            <a:r>
              <a:rPr lang="pt-BR" dirty="0"/>
              <a:t> subdesenvolvido</a:t>
            </a:r>
          </a:p>
          <a:p>
            <a:r>
              <a:rPr lang="pt-BR" dirty="0"/>
              <a:t>Melhora nas capacidades de programação</a:t>
            </a:r>
          </a:p>
          <a:p>
            <a:r>
              <a:rPr lang="pt-BR" dirty="0"/>
              <a:t>Mudar a ideia do verificador e do site em geral(noticias + verificador)</a:t>
            </a:r>
          </a:p>
          <a:p>
            <a:r>
              <a:rPr lang="pt-BR" dirty="0"/>
              <a:t>Perceber necessidade de login</a:t>
            </a:r>
          </a:p>
        </p:txBody>
      </p:sp>
    </p:spTree>
    <p:extLst>
      <p:ext uri="{BB962C8B-B14F-4D97-AF65-F5344CB8AC3E}">
        <p14:creationId xmlns:p14="http://schemas.microsoft.com/office/powerpoint/2010/main" val="1969663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02F0F-EACB-4587-AF8C-408CA279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Sprints 2 e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31EFA3-9596-4ACE-A06B-240893AB6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Partes individuais porém com cooperação dos integrantes</a:t>
            </a:r>
          </a:p>
          <a:p>
            <a:endParaRPr lang="pt-BR" dirty="0"/>
          </a:p>
          <a:p>
            <a:r>
              <a:rPr lang="pt-BR" dirty="0"/>
              <a:t>Aproveitando para inserir funcionalidades ao site e não deixar para o último momento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425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4498E-EBF8-4C4B-A90D-58DD9173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final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C41493F-BF84-423F-8879-1B4ADEA12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715" y="2942464"/>
            <a:ext cx="4841150" cy="32766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45A00A5-E1D6-43E8-872A-77563BF80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35" y="1599868"/>
            <a:ext cx="6199079" cy="259410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BE3950F-0C47-4AAC-83DF-CF5F4AAE8300}"/>
              </a:ext>
            </a:extLst>
          </p:cNvPr>
          <p:cNvSpPr txBox="1"/>
          <p:nvPr/>
        </p:nvSpPr>
        <p:spPr>
          <a:xfrm>
            <a:off x="1071378" y="5341125"/>
            <a:ext cx="484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https://site-tiaw-20.pedroaifail11.repl.co</a:t>
            </a:r>
          </a:p>
        </p:txBody>
      </p:sp>
    </p:spTree>
    <p:extLst>
      <p:ext uri="{BB962C8B-B14F-4D97-AF65-F5344CB8AC3E}">
        <p14:creationId xmlns:p14="http://schemas.microsoft.com/office/powerpoint/2010/main" val="2451366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F178F-7E5B-44FC-A4DE-748E37EF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Dificuldades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A209DE-2024-4E28-923C-F4BA5A319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Juntar em reuniões</a:t>
            </a:r>
          </a:p>
          <a:p>
            <a:endParaRPr lang="pt-BR" dirty="0"/>
          </a:p>
          <a:p>
            <a:r>
              <a:rPr lang="pt-BR" dirty="0"/>
              <a:t>Comunicação em geral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Perder 1 membro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599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622D0-2EA4-4755-BDA2-C9B106A2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6C1B91-25FB-49B0-AD9A-778BD56E5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https://www.opovo.com.br/noticias/curiosidades/2021/10/29/quando-ocorrera-o-fim-do-nosso-sistema-solar.html</a:t>
            </a:r>
            <a:endParaRPr lang="pt-BR" dirty="0"/>
          </a:p>
          <a:p>
            <a:r>
              <a:rPr lang="pt-BR" dirty="0">
                <a:hlinkClick r:id="rId3"/>
              </a:rPr>
              <a:t>https://www.opovo.com.br/noticias/curiosidades/2021/10/27/alpinista-perdido-em-montanha-ignora-ligacoes-de-resgate-por-serem-de-numero-desconhecido.html</a:t>
            </a:r>
            <a:endParaRPr lang="pt-BR" dirty="0"/>
          </a:p>
          <a:p>
            <a:r>
              <a:rPr lang="pt-BR" dirty="0">
                <a:hlinkClick r:id="rId4"/>
              </a:rPr>
              <a:t>https://www.opovo.com.br/noticias/curiosidades/2021/10/20/transplante-de-rim-de-um-animal-para-humano-e-realizado-pela-1-vez.html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8316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256</TotalTime>
  <Words>171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Íon</vt:lpstr>
      <vt:lpstr>Grupo Fake News II Fact or Fake</vt:lpstr>
      <vt:lpstr>Problema a ser tratado</vt:lpstr>
      <vt:lpstr>Sprint 1</vt:lpstr>
      <vt:lpstr>1º protótipo</vt:lpstr>
      <vt:lpstr>Ideias em pratica</vt:lpstr>
      <vt:lpstr>Sprints 2 e 3</vt:lpstr>
      <vt:lpstr>Resultado final</vt:lpstr>
      <vt:lpstr>Dificuldades </vt:lpstr>
      <vt:lpstr>Referencias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TIAW- Grupo Fake News II</dc:title>
  <dc:creator>Henrique Magalhães</dc:creator>
  <cp:lastModifiedBy>Henrique Magalhães</cp:lastModifiedBy>
  <cp:revision>1</cp:revision>
  <dcterms:created xsi:type="dcterms:W3CDTF">2021-12-10T20:00:29Z</dcterms:created>
  <dcterms:modified xsi:type="dcterms:W3CDTF">2021-12-14T19:26:04Z</dcterms:modified>
</cp:coreProperties>
</file>