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alanquin Dark"/>
      <p:regular r:id="rId13"/>
      <p:bold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Cambay"/>
      <p:regular r:id="rId19"/>
      <p:bold r:id="rId20"/>
      <p:italic r:id="rId21"/>
      <p:boldItalic r:id="rId22"/>
    </p:embeddedFont>
    <p:embeddedFont>
      <p:font typeface="Abhaya Libre"/>
      <p:regular r:id="rId23"/>
      <p:bold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mbay-bold.fntdata"/><Relationship Id="rId22" Type="http://schemas.openxmlformats.org/officeDocument/2006/relationships/font" Target="fonts/Cambay-boldItalic.fntdata"/><Relationship Id="rId21" Type="http://schemas.openxmlformats.org/officeDocument/2006/relationships/font" Target="fonts/Cambay-italic.fntdata"/><Relationship Id="rId24" Type="http://schemas.openxmlformats.org/officeDocument/2006/relationships/font" Target="fonts/AbhayaLibre-bold.fntdata"/><Relationship Id="rId23" Type="http://schemas.openxmlformats.org/officeDocument/2006/relationships/font" Target="fonts/AbhayaLibr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alanquinDark-regular.fntdata"/><Relationship Id="rId12" Type="http://schemas.openxmlformats.org/officeDocument/2006/relationships/slide" Target="slides/slide8.xml"/><Relationship Id="rId15" Type="http://schemas.openxmlformats.org/officeDocument/2006/relationships/font" Target="fonts/Montserrat-regular.fntdata"/><Relationship Id="rId14" Type="http://schemas.openxmlformats.org/officeDocument/2006/relationships/font" Target="fonts/PalanquinDark-bold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Cambay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9dcd7b8f5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9dcd7b8f5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52a7caf94b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152a7caf94b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e5b87cefe7_0_2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e5b87cefe7_0_2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52a7caf94b_1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52a7caf94b_1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52a7caf94b_1_2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52a7caf94b_1_2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2ce326daf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2ce326daf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52a7caf94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52a7caf94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2ce4d33a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2ce4d33a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118583" y="3463130"/>
            <a:ext cx="3016479" cy="3016479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DCE5C8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96235" y="397251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01372" y="-796722"/>
            <a:ext cx="1815075" cy="181507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D7E4EA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536385" y="63458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rgbClr val="E0DBEC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-1418427" y="-324096"/>
            <a:ext cx="2170507" cy="2170507"/>
            <a:chOff x="4008240" y="1896120"/>
            <a:chExt cx="1703160" cy="1703160"/>
          </a:xfrm>
        </p:grpSpPr>
        <p:sp>
          <p:nvSpPr>
            <p:cNvPr id="14" name="Google Shape;14;p2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2" y="-944198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7642345" y="3524442"/>
            <a:ext cx="3059727" cy="3059727"/>
            <a:chOff x="4008240" y="1896120"/>
            <a:chExt cx="1703160" cy="1703160"/>
          </a:xfrm>
        </p:grpSpPr>
        <p:sp>
          <p:nvSpPr>
            <p:cNvPr id="28" name="Google Shape;28;p2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D2EAD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"/>
          <p:cNvSpPr txBox="1"/>
          <p:nvPr>
            <p:ph type="ctrTitle"/>
          </p:nvPr>
        </p:nvSpPr>
        <p:spPr>
          <a:xfrm rot="-257">
            <a:off x="871337" y="1094738"/>
            <a:ext cx="4013700" cy="181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60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871350" y="2983550"/>
            <a:ext cx="4013700" cy="35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2291400" y="1728150"/>
            <a:ext cx="4561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2291400" y="2851050"/>
            <a:ext cx="45612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11"/>
          <p:cNvSpPr/>
          <p:nvPr/>
        </p:nvSpPr>
        <p:spPr>
          <a:xfrm>
            <a:off x="-777501" y="124978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795735" y="-55196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11"/>
          <p:cNvGrpSpPr/>
          <p:nvPr/>
        </p:nvGrpSpPr>
        <p:grpSpPr>
          <a:xfrm>
            <a:off x="7506348" y="3362479"/>
            <a:ext cx="2170507" cy="2170507"/>
            <a:chOff x="4008240" y="1896120"/>
            <a:chExt cx="1703160" cy="1703160"/>
          </a:xfrm>
        </p:grpSpPr>
        <p:sp>
          <p:nvSpPr>
            <p:cNvPr id="273" name="Google Shape;273;p11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11"/>
          <p:cNvSpPr/>
          <p:nvPr/>
        </p:nvSpPr>
        <p:spPr>
          <a:xfrm>
            <a:off x="5432495" y="4011775"/>
            <a:ext cx="2412800" cy="2412800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11"/>
          <p:cNvGrpSpPr/>
          <p:nvPr/>
        </p:nvGrpSpPr>
        <p:grpSpPr>
          <a:xfrm>
            <a:off x="6754550" y="298588"/>
            <a:ext cx="751800" cy="751800"/>
            <a:chOff x="1120225" y="163588"/>
            <a:chExt cx="751800" cy="751800"/>
          </a:xfrm>
        </p:grpSpPr>
        <p:sp>
          <p:nvSpPr>
            <p:cNvPr id="287" name="Google Shape;287;p11"/>
            <p:cNvSpPr/>
            <p:nvPr/>
          </p:nvSpPr>
          <p:spPr>
            <a:xfrm>
              <a:off x="1120225" y="163588"/>
              <a:ext cx="751800" cy="7518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288" name="Google Shape;288;p11"/>
            <p:cNvGrpSpPr/>
            <p:nvPr/>
          </p:nvGrpSpPr>
          <p:grpSpPr>
            <a:xfrm>
              <a:off x="1321084" y="364471"/>
              <a:ext cx="350079" cy="350079"/>
              <a:chOff x="3497300" y="3227275"/>
              <a:chExt cx="296175" cy="296175"/>
            </a:xfrm>
          </p:grpSpPr>
          <p:sp>
            <p:nvSpPr>
              <p:cNvPr id="289" name="Google Shape;289;p11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rect b="b" l="l" r="r" t="t"/>
                <a:pathLst>
                  <a:path extrusionOk="0" h="2742" w="2774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rect b="b" l="l" r="r" t="t"/>
                <a:pathLst>
                  <a:path extrusionOk="0" h="3467" w="3466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rect b="b" l="l" r="r" t="t"/>
                <a:pathLst>
                  <a:path extrusionOk="0" h="1009" w="1671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rect b="b" l="l" r="r" t="t"/>
                <a:pathLst>
                  <a:path extrusionOk="0" h="4348" w="5514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rect b="b" l="l" r="r" t="t"/>
                <a:pathLst>
                  <a:path extrusionOk="0" h="4349" w="5451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Google Shape;297;p11"/>
          <p:cNvGrpSpPr/>
          <p:nvPr/>
        </p:nvGrpSpPr>
        <p:grpSpPr>
          <a:xfrm>
            <a:off x="298275" y="3049963"/>
            <a:ext cx="751800" cy="751800"/>
            <a:chOff x="7622025" y="987388"/>
            <a:chExt cx="751800" cy="751800"/>
          </a:xfrm>
        </p:grpSpPr>
        <p:sp>
          <p:nvSpPr>
            <p:cNvPr id="298" name="Google Shape;298;p11"/>
            <p:cNvSpPr/>
            <p:nvPr/>
          </p:nvSpPr>
          <p:spPr>
            <a:xfrm>
              <a:off x="7622025" y="987388"/>
              <a:ext cx="751800" cy="7518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299" name="Google Shape;299;p11"/>
            <p:cNvGrpSpPr/>
            <p:nvPr/>
          </p:nvGrpSpPr>
          <p:grpSpPr>
            <a:xfrm>
              <a:off x="7822028" y="1200167"/>
              <a:ext cx="351786" cy="326274"/>
              <a:chOff x="-62511900" y="4129100"/>
              <a:chExt cx="304050" cy="282000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-62414225" y="4203925"/>
                <a:ext cx="206375" cy="207175"/>
              </a:xfrm>
              <a:custGeom>
                <a:rect b="b" l="l" r="r" t="t"/>
                <a:pathLst>
                  <a:path extrusionOk="0" h="8287" w="8255">
                    <a:moveTo>
                      <a:pt x="4128" y="1229"/>
                    </a:moveTo>
                    <a:cubicBezTo>
                      <a:pt x="4348" y="1229"/>
                      <a:pt x="4506" y="1418"/>
                      <a:pt x="4506" y="1670"/>
                    </a:cubicBezTo>
                    <a:lnTo>
                      <a:pt x="4506" y="1922"/>
                    </a:lnTo>
                    <a:cubicBezTo>
                      <a:pt x="4978" y="2080"/>
                      <a:pt x="5356" y="2552"/>
                      <a:pt x="5356" y="3119"/>
                    </a:cubicBezTo>
                    <a:cubicBezTo>
                      <a:pt x="5356" y="3340"/>
                      <a:pt x="5136" y="3498"/>
                      <a:pt x="4947" y="3498"/>
                    </a:cubicBezTo>
                    <a:cubicBezTo>
                      <a:pt x="4726" y="3498"/>
                      <a:pt x="4506" y="3308"/>
                      <a:pt x="4506" y="3119"/>
                    </a:cubicBezTo>
                    <a:cubicBezTo>
                      <a:pt x="4506" y="2867"/>
                      <a:pt x="4317" y="2710"/>
                      <a:pt x="4128" y="2710"/>
                    </a:cubicBezTo>
                    <a:cubicBezTo>
                      <a:pt x="3939" y="2710"/>
                      <a:pt x="3687" y="2930"/>
                      <a:pt x="3687" y="3119"/>
                    </a:cubicBezTo>
                    <a:cubicBezTo>
                      <a:pt x="3718" y="3340"/>
                      <a:pt x="4033" y="3592"/>
                      <a:pt x="4411" y="3813"/>
                    </a:cubicBezTo>
                    <a:cubicBezTo>
                      <a:pt x="4821" y="4128"/>
                      <a:pt x="5388" y="4537"/>
                      <a:pt x="5388" y="5199"/>
                    </a:cubicBezTo>
                    <a:cubicBezTo>
                      <a:pt x="5388" y="5766"/>
                      <a:pt x="5041" y="6175"/>
                      <a:pt x="4569" y="6396"/>
                    </a:cubicBezTo>
                    <a:lnTo>
                      <a:pt x="4569" y="6648"/>
                    </a:lnTo>
                    <a:cubicBezTo>
                      <a:pt x="4569" y="6900"/>
                      <a:pt x="4348" y="7089"/>
                      <a:pt x="4159" y="7089"/>
                    </a:cubicBezTo>
                    <a:cubicBezTo>
                      <a:pt x="3970" y="7089"/>
                      <a:pt x="3718" y="6900"/>
                      <a:pt x="3718" y="6648"/>
                    </a:cubicBezTo>
                    <a:lnTo>
                      <a:pt x="3718" y="6396"/>
                    </a:lnTo>
                    <a:cubicBezTo>
                      <a:pt x="3245" y="6238"/>
                      <a:pt x="2899" y="5766"/>
                      <a:pt x="2899" y="5199"/>
                    </a:cubicBezTo>
                    <a:cubicBezTo>
                      <a:pt x="2899" y="4978"/>
                      <a:pt x="3088" y="4821"/>
                      <a:pt x="3308" y="4821"/>
                    </a:cubicBezTo>
                    <a:cubicBezTo>
                      <a:pt x="3498" y="4821"/>
                      <a:pt x="3687" y="5010"/>
                      <a:pt x="3687" y="5199"/>
                    </a:cubicBezTo>
                    <a:cubicBezTo>
                      <a:pt x="3687" y="5451"/>
                      <a:pt x="3876" y="5608"/>
                      <a:pt x="4128" y="5608"/>
                    </a:cubicBezTo>
                    <a:cubicBezTo>
                      <a:pt x="4348" y="5608"/>
                      <a:pt x="4506" y="5388"/>
                      <a:pt x="4506" y="5199"/>
                    </a:cubicBezTo>
                    <a:cubicBezTo>
                      <a:pt x="4506" y="4978"/>
                      <a:pt x="4191" y="4726"/>
                      <a:pt x="3844" y="4506"/>
                    </a:cubicBezTo>
                    <a:cubicBezTo>
                      <a:pt x="3403" y="4191"/>
                      <a:pt x="2867" y="3781"/>
                      <a:pt x="2867" y="3119"/>
                    </a:cubicBezTo>
                    <a:cubicBezTo>
                      <a:pt x="2867" y="2552"/>
                      <a:pt x="3214" y="2143"/>
                      <a:pt x="3687" y="1922"/>
                    </a:cubicBezTo>
                    <a:lnTo>
                      <a:pt x="3687" y="1670"/>
                    </a:lnTo>
                    <a:cubicBezTo>
                      <a:pt x="3687" y="1418"/>
                      <a:pt x="3876" y="1229"/>
                      <a:pt x="4128" y="1229"/>
                    </a:cubicBezTo>
                    <a:close/>
                    <a:moveTo>
                      <a:pt x="4128" y="0"/>
                    </a:moveTo>
                    <a:cubicBezTo>
                      <a:pt x="1828" y="0"/>
                      <a:pt x="0" y="1859"/>
                      <a:pt x="0" y="4128"/>
                    </a:cubicBezTo>
                    <a:cubicBezTo>
                      <a:pt x="0" y="6427"/>
                      <a:pt x="1828" y="8286"/>
                      <a:pt x="4128" y="8286"/>
                    </a:cubicBezTo>
                    <a:cubicBezTo>
                      <a:pt x="6396" y="8286"/>
                      <a:pt x="8255" y="6427"/>
                      <a:pt x="8255" y="4128"/>
                    </a:cubicBezTo>
                    <a:cubicBezTo>
                      <a:pt x="8255" y="1859"/>
                      <a:pt x="6396" y="0"/>
                      <a:pt x="4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-62511100" y="4129100"/>
                <a:ext cx="159900" cy="74850"/>
              </a:xfrm>
              <a:custGeom>
                <a:rect b="b" l="l" r="r" t="t"/>
                <a:pathLst>
                  <a:path extrusionOk="0" h="2994" w="6396">
                    <a:moveTo>
                      <a:pt x="3214" y="1"/>
                    </a:moveTo>
                    <a:cubicBezTo>
                      <a:pt x="1450" y="1"/>
                      <a:pt x="0" y="662"/>
                      <a:pt x="0" y="1513"/>
                    </a:cubicBezTo>
                    <a:cubicBezTo>
                      <a:pt x="0" y="2332"/>
                      <a:pt x="1450" y="2993"/>
                      <a:pt x="3214" y="2993"/>
                    </a:cubicBezTo>
                    <a:cubicBezTo>
                      <a:pt x="4947" y="2993"/>
                      <a:pt x="6396" y="2332"/>
                      <a:pt x="6396" y="1513"/>
                    </a:cubicBezTo>
                    <a:cubicBezTo>
                      <a:pt x="6396" y="662"/>
                      <a:pt x="4947" y="1"/>
                      <a:pt x="3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-62511100" y="4207075"/>
                <a:ext cx="110275" cy="59875"/>
              </a:xfrm>
              <a:custGeom>
                <a:rect b="b" l="l" r="r" t="t"/>
                <a:pathLst>
                  <a:path extrusionOk="0" h="2395" w="4411">
                    <a:moveTo>
                      <a:pt x="0" y="0"/>
                    </a:moveTo>
                    <a:lnTo>
                      <a:pt x="0" y="1135"/>
                    </a:lnTo>
                    <a:cubicBezTo>
                      <a:pt x="0" y="1450"/>
                      <a:pt x="347" y="1765"/>
                      <a:pt x="882" y="2017"/>
                    </a:cubicBezTo>
                    <a:cubicBezTo>
                      <a:pt x="1355" y="2237"/>
                      <a:pt x="2332" y="2395"/>
                      <a:pt x="3151" y="2395"/>
                    </a:cubicBezTo>
                    <a:lnTo>
                      <a:pt x="3308" y="2395"/>
                    </a:lnTo>
                    <a:cubicBezTo>
                      <a:pt x="3560" y="1733"/>
                      <a:pt x="3907" y="1135"/>
                      <a:pt x="4411" y="631"/>
                    </a:cubicBezTo>
                    <a:lnTo>
                      <a:pt x="4411" y="631"/>
                    </a:lnTo>
                    <a:cubicBezTo>
                      <a:pt x="4033" y="694"/>
                      <a:pt x="3623" y="757"/>
                      <a:pt x="3182" y="757"/>
                    </a:cubicBezTo>
                    <a:cubicBezTo>
                      <a:pt x="2363" y="757"/>
                      <a:pt x="1261" y="599"/>
                      <a:pt x="567" y="316"/>
                    </a:cubicBezTo>
                    <a:cubicBezTo>
                      <a:pt x="347" y="221"/>
                      <a:pt x="158" y="12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-62511100" y="4329950"/>
                <a:ext cx="106350" cy="59875"/>
              </a:xfrm>
              <a:custGeom>
                <a:rect b="b" l="l" r="r" t="t"/>
                <a:pathLst>
                  <a:path extrusionOk="0" h="2395" w="4254">
                    <a:moveTo>
                      <a:pt x="0" y="0"/>
                    </a:moveTo>
                    <a:lnTo>
                      <a:pt x="0" y="1197"/>
                    </a:lnTo>
                    <a:cubicBezTo>
                      <a:pt x="0" y="1701"/>
                      <a:pt x="1355" y="2395"/>
                      <a:pt x="3182" y="2395"/>
                    </a:cubicBezTo>
                    <a:cubicBezTo>
                      <a:pt x="3560" y="2395"/>
                      <a:pt x="3907" y="2363"/>
                      <a:pt x="4254" y="2332"/>
                    </a:cubicBezTo>
                    <a:cubicBezTo>
                      <a:pt x="3875" y="1859"/>
                      <a:pt x="3560" y="1355"/>
                      <a:pt x="3340" y="756"/>
                    </a:cubicBezTo>
                    <a:lnTo>
                      <a:pt x="3182" y="756"/>
                    </a:lnTo>
                    <a:cubicBezTo>
                      <a:pt x="2363" y="756"/>
                      <a:pt x="1261" y="599"/>
                      <a:pt x="567" y="315"/>
                    </a:cubicBezTo>
                    <a:cubicBezTo>
                      <a:pt x="347" y="252"/>
                      <a:pt x="158" y="12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-62511900" y="4268500"/>
                <a:ext cx="78000" cy="60675"/>
              </a:xfrm>
              <a:custGeom>
                <a:rect b="b" l="l" r="r" t="t"/>
                <a:pathLst>
                  <a:path extrusionOk="0" h="2427" w="3120">
                    <a:moveTo>
                      <a:pt x="1" y="1"/>
                    </a:moveTo>
                    <a:lnTo>
                      <a:pt x="1" y="1167"/>
                    </a:lnTo>
                    <a:lnTo>
                      <a:pt x="32" y="1167"/>
                    </a:lnTo>
                    <a:cubicBezTo>
                      <a:pt x="32" y="1482"/>
                      <a:pt x="379" y="1797"/>
                      <a:pt x="914" y="2017"/>
                    </a:cubicBezTo>
                    <a:cubicBezTo>
                      <a:pt x="1387" y="2238"/>
                      <a:pt x="2332" y="2395"/>
                      <a:pt x="3120" y="2427"/>
                    </a:cubicBezTo>
                    <a:cubicBezTo>
                      <a:pt x="3057" y="2143"/>
                      <a:pt x="3025" y="1860"/>
                      <a:pt x="3025" y="1608"/>
                    </a:cubicBezTo>
                    <a:cubicBezTo>
                      <a:pt x="3025" y="1324"/>
                      <a:pt x="3088" y="1041"/>
                      <a:pt x="3120" y="757"/>
                    </a:cubicBezTo>
                    <a:cubicBezTo>
                      <a:pt x="2332" y="757"/>
                      <a:pt x="1230" y="599"/>
                      <a:pt x="536" y="316"/>
                    </a:cubicBezTo>
                    <a:cubicBezTo>
                      <a:pt x="347" y="253"/>
                      <a:pt x="158" y="12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" name="Google Shape;305;p11"/>
          <p:cNvGrpSpPr/>
          <p:nvPr/>
        </p:nvGrpSpPr>
        <p:grpSpPr>
          <a:xfrm>
            <a:off x="1006650" y="4011763"/>
            <a:ext cx="751800" cy="751800"/>
            <a:chOff x="1006650" y="4011763"/>
            <a:chExt cx="751800" cy="751800"/>
          </a:xfrm>
        </p:grpSpPr>
        <p:sp>
          <p:nvSpPr>
            <p:cNvPr id="306" name="Google Shape;306;p11"/>
            <p:cNvSpPr/>
            <p:nvPr/>
          </p:nvSpPr>
          <p:spPr>
            <a:xfrm>
              <a:off x="1006650" y="4011763"/>
              <a:ext cx="751800" cy="751800"/>
            </a:xfrm>
            <a:prstGeom prst="ellipse">
              <a:avLst/>
            </a:prstGeom>
            <a:solidFill>
              <a:srgbClr val="D7E4EA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307" name="Google Shape;307;p11"/>
            <p:cNvGrpSpPr/>
            <p:nvPr/>
          </p:nvGrpSpPr>
          <p:grpSpPr>
            <a:xfrm>
              <a:off x="1186576" y="4205268"/>
              <a:ext cx="391956" cy="364812"/>
              <a:chOff x="-21322300" y="4077125"/>
              <a:chExt cx="307200" cy="285925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-21177375" y="4077125"/>
                <a:ext cx="17350" cy="52800"/>
              </a:xfrm>
              <a:custGeom>
                <a:rect b="b" l="l" r="r" t="t"/>
                <a:pathLst>
                  <a:path extrusionOk="0" h="2112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64"/>
                    </a:lnTo>
                    <a:cubicBezTo>
                      <a:pt x="0" y="1953"/>
                      <a:pt x="158" y="2111"/>
                      <a:pt x="347" y="2111"/>
                    </a:cubicBezTo>
                    <a:cubicBezTo>
                      <a:pt x="536" y="2111"/>
                      <a:pt x="693" y="1953"/>
                      <a:pt x="693" y="1764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21279775" y="4117475"/>
                <a:ext cx="46500" cy="44525"/>
              </a:xfrm>
              <a:custGeom>
                <a:rect b="b" l="l" r="r" t="t"/>
                <a:pathLst>
                  <a:path extrusionOk="0" h="1781" w="1860">
                    <a:moveTo>
                      <a:pt x="410" y="1"/>
                    </a:moveTo>
                    <a:cubicBezTo>
                      <a:pt x="323" y="1"/>
                      <a:pt x="237" y="40"/>
                      <a:pt x="158" y="119"/>
                    </a:cubicBezTo>
                    <a:cubicBezTo>
                      <a:pt x="0" y="276"/>
                      <a:pt x="0" y="466"/>
                      <a:pt x="158" y="623"/>
                    </a:cubicBezTo>
                    <a:lnTo>
                      <a:pt x="1166" y="1663"/>
                    </a:lnTo>
                    <a:cubicBezTo>
                      <a:pt x="1261" y="1741"/>
                      <a:pt x="1355" y="1781"/>
                      <a:pt x="1446" y="1781"/>
                    </a:cubicBezTo>
                    <a:cubicBezTo>
                      <a:pt x="1536" y="1781"/>
                      <a:pt x="1623" y="1741"/>
                      <a:pt x="1702" y="1663"/>
                    </a:cubicBezTo>
                    <a:cubicBezTo>
                      <a:pt x="1859" y="1505"/>
                      <a:pt x="1859" y="1285"/>
                      <a:pt x="1702" y="1127"/>
                    </a:cubicBezTo>
                    <a:lnTo>
                      <a:pt x="662" y="119"/>
                    </a:lnTo>
                    <a:cubicBezTo>
                      <a:pt x="583" y="40"/>
                      <a:pt x="497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-21103350" y="4117475"/>
                <a:ext cx="45700" cy="44525"/>
              </a:xfrm>
              <a:custGeom>
                <a:rect b="b" l="l" r="r" t="t"/>
                <a:pathLst>
                  <a:path extrusionOk="0" h="1781" w="1828">
                    <a:moveTo>
                      <a:pt x="1418" y="1"/>
                    </a:moveTo>
                    <a:cubicBezTo>
                      <a:pt x="1332" y="1"/>
                      <a:pt x="1245" y="40"/>
                      <a:pt x="1166" y="119"/>
                    </a:cubicBezTo>
                    <a:lnTo>
                      <a:pt x="158" y="1127"/>
                    </a:lnTo>
                    <a:cubicBezTo>
                      <a:pt x="1" y="1285"/>
                      <a:pt x="1" y="1474"/>
                      <a:pt x="158" y="1663"/>
                    </a:cubicBezTo>
                    <a:cubicBezTo>
                      <a:pt x="237" y="1741"/>
                      <a:pt x="331" y="1781"/>
                      <a:pt x="422" y="1781"/>
                    </a:cubicBezTo>
                    <a:cubicBezTo>
                      <a:pt x="513" y="1781"/>
                      <a:pt x="599" y="1741"/>
                      <a:pt x="662" y="1663"/>
                    </a:cubicBezTo>
                    <a:lnTo>
                      <a:pt x="1670" y="623"/>
                    </a:lnTo>
                    <a:cubicBezTo>
                      <a:pt x="1828" y="466"/>
                      <a:pt x="1828" y="276"/>
                      <a:pt x="1670" y="119"/>
                    </a:cubicBezTo>
                    <a:cubicBezTo>
                      <a:pt x="1592" y="40"/>
                      <a:pt x="1505" y="1"/>
                      <a:pt x="1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-21137225" y="4103750"/>
                <a:ext cx="27600" cy="34975"/>
              </a:xfrm>
              <a:custGeom>
                <a:rect b="b" l="l" r="r" t="t"/>
                <a:pathLst>
                  <a:path extrusionOk="0" h="1399" w="1104">
                    <a:moveTo>
                      <a:pt x="670" y="1"/>
                    </a:moveTo>
                    <a:cubicBezTo>
                      <a:pt x="536" y="1"/>
                      <a:pt x="417" y="89"/>
                      <a:pt x="347" y="227"/>
                    </a:cubicBezTo>
                    <a:lnTo>
                      <a:pt x="95" y="888"/>
                    </a:lnTo>
                    <a:cubicBezTo>
                      <a:pt x="1" y="1109"/>
                      <a:pt x="127" y="1298"/>
                      <a:pt x="284" y="1361"/>
                    </a:cubicBezTo>
                    <a:cubicBezTo>
                      <a:pt x="335" y="1386"/>
                      <a:pt x="386" y="1398"/>
                      <a:pt x="435" y="1398"/>
                    </a:cubicBezTo>
                    <a:cubicBezTo>
                      <a:pt x="568" y="1398"/>
                      <a:pt x="688" y="1310"/>
                      <a:pt x="757" y="1172"/>
                    </a:cubicBezTo>
                    <a:lnTo>
                      <a:pt x="1041" y="510"/>
                    </a:lnTo>
                    <a:cubicBezTo>
                      <a:pt x="1104" y="321"/>
                      <a:pt x="1041" y="101"/>
                      <a:pt x="820" y="38"/>
                    </a:cubicBezTo>
                    <a:cubicBezTo>
                      <a:pt x="769" y="13"/>
                      <a:pt x="71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21227800" y="4103750"/>
                <a:ext cx="27600" cy="34975"/>
              </a:xfrm>
              <a:custGeom>
                <a:rect b="b" l="l" r="r" t="t"/>
                <a:pathLst>
                  <a:path extrusionOk="0" h="1399" w="1104">
                    <a:moveTo>
                      <a:pt x="434" y="1"/>
                    </a:moveTo>
                    <a:cubicBezTo>
                      <a:pt x="386" y="1"/>
                      <a:pt x="335" y="13"/>
                      <a:pt x="284" y="38"/>
                    </a:cubicBezTo>
                    <a:cubicBezTo>
                      <a:pt x="95" y="101"/>
                      <a:pt x="1" y="321"/>
                      <a:pt x="95" y="510"/>
                    </a:cubicBezTo>
                    <a:lnTo>
                      <a:pt x="347" y="1172"/>
                    </a:lnTo>
                    <a:cubicBezTo>
                      <a:pt x="417" y="1310"/>
                      <a:pt x="536" y="1398"/>
                      <a:pt x="670" y="1398"/>
                    </a:cubicBezTo>
                    <a:cubicBezTo>
                      <a:pt x="719" y="1398"/>
                      <a:pt x="769" y="1386"/>
                      <a:pt x="820" y="1361"/>
                    </a:cubicBezTo>
                    <a:cubicBezTo>
                      <a:pt x="1040" y="1298"/>
                      <a:pt x="1103" y="1109"/>
                      <a:pt x="1040" y="888"/>
                    </a:cubicBezTo>
                    <a:lnTo>
                      <a:pt x="757" y="227"/>
                    </a:lnTo>
                    <a:cubicBezTo>
                      <a:pt x="688" y="89"/>
                      <a:pt x="568" y="1"/>
                      <a:pt x="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21319950" y="4219675"/>
                <a:ext cx="53600" cy="18150"/>
              </a:xfrm>
              <a:custGeom>
                <a:rect b="b" l="l" r="r" t="t"/>
                <a:pathLst>
                  <a:path extrusionOk="0" h="726" w="2144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8"/>
                      <a:pt x="2143" y="347"/>
                    </a:cubicBezTo>
                    <a:cubicBezTo>
                      <a:pt x="2143" y="158"/>
                      <a:pt x="1986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21070275" y="4219675"/>
                <a:ext cx="54375" cy="18150"/>
              </a:xfrm>
              <a:custGeom>
                <a:rect b="b" l="l" r="r" t="t"/>
                <a:pathLst>
                  <a:path extrusionOk="0" h="726" w="2175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828" y="725"/>
                    </a:lnTo>
                    <a:cubicBezTo>
                      <a:pt x="2017" y="725"/>
                      <a:pt x="2175" y="568"/>
                      <a:pt x="2175" y="347"/>
                    </a:cubicBezTo>
                    <a:cubicBezTo>
                      <a:pt x="2175" y="158"/>
                      <a:pt x="2017" y="1"/>
                      <a:pt x="1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1078925" y="4171825"/>
                <a:ext cx="37025" cy="25175"/>
              </a:xfrm>
              <a:custGeom>
                <a:rect b="b" l="l" r="r" t="t"/>
                <a:pathLst>
                  <a:path extrusionOk="0" h="1007" w="1481">
                    <a:moveTo>
                      <a:pt x="1086" y="1"/>
                    </a:moveTo>
                    <a:cubicBezTo>
                      <a:pt x="1040" y="1"/>
                      <a:pt x="993" y="9"/>
                      <a:pt x="945" y="24"/>
                    </a:cubicBezTo>
                    <a:lnTo>
                      <a:pt x="284" y="308"/>
                    </a:lnTo>
                    <a:cubicBezTo>
                      <a:pt x="63" y="371"/>
                      <a:pt x="0" y="623"/>
                      <a:pt x="63" y="780"/>
                    </a:cubicBezTo>
                    <a:cubicBezTo>
                      <a:pt x="132" y="919"/>
                      <a:pt x="252" y="1006"/>
                      <a:pt x="386" y="1006"/>
                    </a:cubicBezTo>
                    <a:cubicBezTo>
                      <a:pt x="435" y="1006"/>
                      <a:pt x="485" y="995"/>
                      <a:pt x="536" y="969"/>
                    </a:cubicBezTo>
                    <a:lnTo>
                      <a:pt x="1229" y="686"/>
                    </a:lnTo>
                    <a:cubicBezTo>
                      <a:pt x="1418" y="623"/>
                      <a:pt x="1481" y="434"/>
                      <a:pt x="1418" y="213"/>
                    </a:cubicBezTo>
                    <a:cubicBezTo>
                      <a:pt x="1347" y="72"/>
                      <a:pt x="1223" y="1"/>
                      <a:pt x="10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-21294750" y="4172625"/>
                <a:ext cx="37850" cy="25150"/>
              </a:xfrm>
              <a:custGeom>
                <a:rect b="b" l="l" r="r" t="t"/>
                <a:pathLst>
                  <a:path extrusionOk="0" h="1006" w="1514">
                    <a:moveTo>
                      <a:pt x="414" y="1"/>
                    </a:moveTo>
                    <a:cubicBezTo>
                      <a:pt x="263" y="1"/>
                      <a:pt x="143" y="77"/>
                      <a:pt x="95" y="244"/>
                    </a:cubicBezTo>
                    <a:cubicBezTo>
                      <a:pt x="1" y="402"/>
                      <a:pt x="127" y="622"/>
                      <a:pt x="284" y="717"/>
                    </a:cubicBezTo>
                    <a:lnTo>
                      <a:pt x="946" y="969"/>
                    </a:lnTo>
                    <a:cubicBezTo>
                      <a:pt x="997" y="994"/>
                      <a:pt x="1050" y="1006"/>
                      <a:pt x="1101" y="1006"/>
                    </a:cubicBezTo>
                    <a:cubicBezTo>
                      <a:pt x="1242" y="1006"/>
                      <a:pt x="1372" y="918"/>
                      <a:pt x="1419" y="780"/>
                    </a:cubicBezTo>
                    <a:cubicBezTo>
                      <a:pt x="1513" y="591"/>
                      <a:pt x="1419" y="402"/>
                      <a:pt x="1230" y="307"/>
                    </a:cubicBezTo>
                    <a:lnTo>
                      <a:pt x="568" y="24"/>
                    </a:lnTo>
                    <a:cubicBezTo>
                      <a:pt x="514" y="8"/>
                      <a:pt x="463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-21321525" y="4328375"/>
                <a:ext cx="306425" cy="34675"/>
              </a:xfrm>
              <a:custGeom>
                <a:rect b="b" l="l" r="r" t="t"/>
                <a:pathLst>
                  <a:path extrusionOk="0" h="1387" w="12257">
                    <a:moveTo>
                      <a:pt x="1844" y="0"/>
                    </a:moveTo>
                    <a:cubicBezTo>
                      <a:pt x="1403" y="0"/>
                      <a:pt x="962" y="126"/>
                      <a:pt x="568" y="378"/>
                    </a:cubicBezTo>
                    <a:cubicBezTo>
                      <a:pt x="473" y="410"/>
                      <a:pt x="379" y="504"/>
                      <a:pt x="284" y="536"/>
                    </a:cubicBezTo>
                    <a:cubicBezTo>
                      <a:pt x="95" y="630"/>
                      <a:pt x="1" y="819"/>
                      <a:pt x="95" y="1008"/>
                    </a:cubicBezTo>
                    <a:cubicBezTo>
                      <a:pt x="141" y="1147"/>
                      <a:pt x="272" y="1234"/>
                      <a:pt x="413" y="1234"/>
                    </a:cubicBezTo>
                    <a:cubicBezTo>
                      <a:pt x="464" y="1234"/>
                      <a:pt x="517" y="1223"/>
                      <a:pt x="568" y="1197"/>
                    </a:cubicBezTo>
                    <a:cubicBezTo>
                      <a:pt x="725" y="1166"/>
                      <a:pt x="883" y="1103"/>
                      <a:pt x="1009" y="1008"/>
                    </a:cubicBezTo>
                    <a:cubicBezTo>
                      <a:pt x="1261" y="835"/>
                      <a:pt x="1560" y="748"/>
                      <a:pt x="1863" y="748"/>
                    </a:cubicBezTo>
                    <a:cubicBezTo>
                      <a:pt x="2167" y="748"/>
                      <a:pt x="2474" y="835"/>
                      <a:pt x="2742" y="1008"/>
                    </a:cubicBezTo>
                    <a:cubicBezTo>
                      <a:pt x="3135" y="1260"/>
                      <a:pt x="3577" y="1386"/>
                      <a:pt x="4014" y="1386"/>
                    </a:cubicBezTo>
                    <a:cubicBezTo>
                      <a:pt x="4451" y="1386"/>
                      <a:pt x="4884" y="1260"/>
                      <a:pt x="5262" y="1008"/>
                    </a:cubicBezTo>
                    <a:cubicBezTo>
                      <a:pt x="5514" y="835"/>
                      <a:pt x="5813" y="748"/>
                      <a:pt x="6117" y="748"/>
                    </a:cubicBezTo>
                    <a:cubicBezTo>
                      <a:pt x="6420" y="748"/>
                      <a:pt x="6727" y="835"/>
                      <a:pt x="6995" y="1008"/>
                    </a:cubicBezTo>
                    <a:cubicBezTo>
                      <a:pt x="7389" y="1260"/>
                      <a:pt x="7830" y="1386"/>
                      <a:pt x="8267" y="1386"/>
                    </a:cubicBezTo>
                    <a:cubicBezTo>
                      <a:pt x="8704" y="1386"/>
                      <a:pt x="9137" y="1260"/>
                      <a:pt x="9515" y="1008"/>
                    </a:cubicBezTo>
                    <a:cubicBezTo>
                      <a:pt x="9767" y="835"/>
                      <a:pt x="10067" y="748"/>
                      <a:pt x="10374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103"/>
                      <a:pt x="11563" y="1166"/>
                      <a:pt x="11721" y="1260"/>
                    </a:cubicBezTo>
                    <a:cubicBezTo>
                      <a:pt x="11766" y="1276"/>
                      <a:pt x="11812" y="1284"/>
                      <a:pt x="11857" y="1284"/>
                    </a:cubicBezTo>
                    <a:cubicBezTo>
                      <a:pt x="11996" y="1284"/>
                      <a:pt x="12122" y="1207"/>
                      <a:pt x="12193" y="1040"/>
                    </a:cubicBezTo>
                    <a:cubicBezTo>
                      <a:pt x="12256" y="819"/>
                      <a:pt x="12193" y="567"/>
                      <a:pt x="11973" y="536"/>
                    </a:cubicBezTo>
                    <a:cubicBezTo>
                      <a:pt x="11878" y="504"/>
                      <a:pt x="11784" y="473"/>
                      <a:pt x="11658" y="378"/>
                    </a:cubicBezTo>
                    <a:cubicBezTo>
                      <a:pt x="11264" y="126"/>
                      <a:pt x="10823" y="0"/>
                      <a:pt x="10382" y="0"/>
                    </a:cubicBezTo>
                    <a:cubicBezTo>
                      <a:pt x="9941" y="0"/>
                      <a:pt x="9499" y="126"/>
                      <a:pt x="9106" y="378"/>
                    </a:cubicBezTo>
                    <a:cubicBezTo>
                      <a:pt x="8854" y="552"/>
                      <a:pt x="8546" y="638"/>
                      <a:pt x="8239" y="638"/>
                    </a:cubicBezTo>
                    <a:cubicBezTo>
                      <a:pt x="7932" y="638"/>
                      <a:pt x="7625" y="552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4" y="0"/>
                      <a:pt x="5231" y="126"/>
                      <a:pt x="4852" y="378"/>
                    </a:cubicBezTo>
                    <a:cubicBezTo>
                      <a:pt x="4600" y="552"/>
                      <a:pt x="4293" y="638"/>
                      <a:pt x="3986" y="638"/>
                    </a:cubicBezTo>
                    <a:cubicBezTo>
                      <a:pt x="3679" y="638"/>
                      <a:pt x="3372" y="552"/>
                      <a:pt x="3120" y="378"/>
                    </a:cubicBezTo>
                    <a:cubicBezTo>
                      <a:pt x="2726" y="126"/>
                      <a:pt x="2285" y="0"/>
                      <a:pt x="1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-21321525" y="4292150"/>
                <a:ext cx="306425" cy="34675"/>
              </a:xfrm>
              <a:custGeom>
                <a:rect b="b" l="l" r="r" t="t"/>
                <a:pathLst>
                  <a:path extrusionOk="0" h="1387" w="12257">
                    <a:moveTo>
                      <a:pt x="1844" y="0"/>
                    </a:moveTo>
                    <a:cubicBezTo>
                      <a:pt x="1403" y="0"/>
                      <a:pt x="962" y="126"/>
                      <a:pt x="568" y="378"/>
                    </a:cubicBezTo>
                    <a:cubicBezTo>
                      <a:pt x="473" y="410"/>
                      <a:pt x="379" y="504"/>
                      <a:pt x="284" y="536"/>
                    </a:cubicBezTo>
                    <a:cubicBezTo>
                      <a:pt x="95" y="599"/>
                      <a:pt x="1" y="819"/>
                      <a:pt x="95" y="1008"/>
                    </a:cubicBezTo>
                    <a:cubicBezTo>
                      <a:pt x="141" y="1147"/>
                      <a:pt x="272" y="1234"/>
                      <a:pt x="413" y="1234"/>
                    </a:cubicBezTo>
                    <a:cubicBezTo>
                      <a:pt x="464" y="1234"/>
                      <a:pt x="517" y="1223"/>
                      <a:pt x="568" y="1197"/>
                    </a:cubicBezTo>
                    <a:cubicBezTo>
                      <a:pt x="725" y="1166"/>
                      <a:pt x="883" y="1071"/>
                      <a:pt x="1009" y="1008"/>
                    </a:cubicBezTo>
                    <a:cubicBezTo>
                      <a:pt x="1261" y="835"/>
                      <a:pt x="1560" y="748"/>
                      <a:pt x="1863" y="748"/>
                    </a:cubicBezTo>
                    <a:cubicBezTo>
                      <a:pt x="2167" y="748"/>
                      <a:pt x="2474" y="835"/>
                      <a:pt x="2742" y="1008"/>
                    </a:cubicBezTo>
                    <a:cubicBezTo>
                      <a:pt x="3135" y="1260"/>
                      <a:pt x="3577" y="1386"/>
                      <a:pt x="4014" y="1386"/>
                    </a:cubicBezTo>
                    <a:cubicBezTo>
                      <a:pt x="4451" y="1386"/>
                      <a:pt x="4884" y="1260"/>
                      <a:pt x="5262" y="1008"/>
                    </a:cubicBezTo>
                    <a:cubicBezTo>
                      <a:pt x="5514" y="835"/>
                      <a:pt x="5813" y="748"/>
                      <a:pt x="6117" y="748"/>
                    </a:cubicBezTo>
                    <a:cubicBezTo>
                      <a:pt x="6420" y="748"/>
                      <a:pt x="6727" y="835"/>
                      <a:pt x="6995" y="1008"/>
                    </a:cubicBezTo>
                    <a:cubicBezTo>
                      <a:pt x="7389" y="1260"/>
                      <a:pt x="7830" y="1386"/>
                      <a:pt x="8267" y="1386"/>
                    </a:cubicBezTo>
                    <a:cubicBezTo>
                      <a:pt x="8704" y="1386"/>
                      <a:pt x="9137" y="1260"/>
                      <a:pt x="9515" y="1008"/>
                    </a:cubicBezTo>
                    <a:cubicBezTo>
                      <a:pt x="9767" y="835"/>
                      <a:pt x="10067" y="748"/>
                      <a:pt x="10374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071"/>
                      <a:pt x="11563" y="1166"/>
                      <a:pt x="11721" y="1229"/>
                    </a:cubicBezTo>
                    <a:cubicBezTo>
                      <a:pt x="11771" y="1254"/>
                      <a:pt x="11822" y="1266"/>
                      <a:pt x="11871" y="1266"/>
                    </a:cubicBezTo>
                    <a:cubicBezTo>
                      <a:pt x="12004" y="1266"/>
                      <a:pt x="12124" y="1178"/>
                      <a:pt x="12193" y="1040"/>
                    </a:cubicBezTo>
                    <a:cubicBezTo>
                      <a:pt x="12256" y="819"/>
                      <a:pt x="12193" y="599"/>
                      <a:pt x="11973" y="536"/>
                    </a:cubicBezTo>
                    <a:cubicBezTo>
                      <a:pt x="11878" y="504"/>
                      <a:pt x="11784" y="441"/>
                      <a:pt x="11658" y="378"/>
                    </a:cubicBezTo>
                    <a:cubicBezTo>
                      <a:pt x="11264" y="126"/>
                      <a:pt x="10823" y="0"/>
                      <a:pt x="10382" y="0"/>
                    </a:cubicBezTo>
                    <a:cubicBezTo>
                      <a:pt x="9941" y="0"/>
                      <a:pt x="9499" y="126"/>
                      <a:pt x="9106" y="378"/>
                    </a:cubicBezTo>
                    <a:cubicBezTo>
                      <a:pt x="8854" y="551"/>
                      <a:pt x="8546" y="638"/>
                      <a:pt x="8239" y="638"/>
                    </a:cubicBezTo>
                    <a:cubicBezTo>
                      <a:pt x="7932" y="638"/>
                      <a:pt x="7625" y="551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4" y="0"/>
                      <a:pt x="5231" y="126"/>
                      <a:pt x="4852" y="378"/>
                    </a:cubicBezTo>
                    <a:cubicBezTo>
                      <a:pt x="4600" y="551"/>
                      <a:pt x="4293" y="638"/>
                      <a:pt x="3986" y="638"/>
                    </a:cubicBezTo>
                    <a:cubicBezTo>
                      <a:pt x="3679" y="638"/>
                      <a:pt x="3372" y="551"/>
                      <a:pt x="3120" y="378"/>
                    </a:cubicBezTo>
                    <a:cubicBezTo>
                      <a:pt x="2726" y="126"/>
                      <a:pt x="2285" y="0"/>
                      <a:pt x="1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-21322300" y="4148000"/>
                <a:ext cx="307200" cy="143375"/>
              </a:xfrm>
              <a:custGeom>
                <a:rect b="b" l="l" r="r" t="t"/>
                <a:pathLst>
                  <a:path extrusionOk="0" h="5735" w="12288">
                    <a:moveTo>
                      <a:pt x="6175" y="1"/>
                    </a:moveTo>
                    <a:cubicBezTo>
                      <a:pt x="4411" y="1"/>
                      <a:pt x="2962" y="1450"/>
                      <a:pt x="2962" y="3214"/>
                    </a:cubicBezTo>
                    <a:cubicBezTo>
                      <a:pt x="2962" y="3813"/>
                      <a:pt x="3151" y="4380"/>
                      <a:pt x="3434" y="4884"/>
                    </a:cubicBezTo>
                    <a:cubicBezTo>
                      <a:pt x="3308" y="4852"/>
                      <a:pt x="3245" y="4789"/>
                      <a:pt x="3119" y="4726"/>
                    </a:cubicBezTo>
                    <a:cubicBezTo>
                      <a:pt x="2725" y="4474"/>
                      <a:pt x="2284" y="4348"/>
                      <a:pt x="1843" y="4348"/>
                    </a:cubicBezTo>
                    <a:cubicBezTo>
                      <a:pt x="1402" y="4348"/>
                      <a:pt x="961" y="4474"/>
                      <a:pt x="567" y="4726"/>
                    </a:cubicBezTo>
                    <a:cubicBezTo>
                      <a:pt x="473" y="4758"/>
                      <a:pt x="347" y="4852"/>
                      <a:pt x="284" y="4884"/>
                    </a:cubicBezTo>
                    <a:cubicBezTo>
                      <a:pt x="95" y="4947"/>
                      <a:pt x="0" y="5167"/>
                      <a:pt x="95" y="5356"/>
                    </a:cubicBezTo>
                    <a:cubicBezTo>
                      <a:pt x="141" y="5495"/>
                      <a:pt x="255" y="5583"/>
                      <a:pt x="399" y="5583"/>
                    </a:cubicBezTo>
                    <a:cubicBezTo>
                      <a:pt x="451" y="5583"/>
                      <a:pt x="508" y="5571"/>
                      <a:pt x="567" y="5545"/>
                    </a:cubicBezTo>
                    <a:cubicBezTo>
                      <a:pt x="725" y="5514"/>
                      <a:pt x="882" y="5419"/>
                      <a:pt x="977" y="5356"/>
                    </a:cubicBezTo>
                    <a:cubicBezTo>
                      <a:pt x="1245" y="5183"/>
                      <a:pt x="1552" y="5097"/>
                      <a:pt x="1855" y="5097"/>
                    </a:cubicBezTo>
                    <a:cubicBezTo>
                      <a:pt x="2158" y="5097"/>
                      <a:pt x="2458" y="5183"/>
                      <a:pt x="2710" y="5356"/>
                    </a:cubicBezTo>
                    <a:cubicBezTo>
                      <a:pt x="3103" y="5608"/>
                      <a:pt x="3552" y="5735"/>
                      <a:pt x="3993" y="5735"/>
                    </a:cubicBezTo>
                    <a:cubicBezTo>
                      <a:pt x="4435" y="5735"/>
                      <a:pt x="4868" y="5608"/>
                      <a:pt x="5230" y="5356"/>
                    </a:cubicBezTo>
                    <a:cubicBezTo>
                      <a:pt x="5498" y="5183"/>
                      <a:pt x="5805" y="5097"/>
                      <a:pt x="6108" y="5097"/>
                    </a:cubicBezTo>
                    <a:cubicBezTo>
                      <a:pt x="6411" y="5097"/>
                      <a:pt x="6711" y="5183"/>
                      <a:pt x="6963" y="5356"/>
                    </a:cubicBezTo>
                    <a:cubicBezTo>
                      <a:pt x="7341" y="5608"/>
                      <a:pt x="7790" y="5735"/>
                      <a:pt x="8235" y="5735"/>
                    </a:cubicBezTo>
                    <a:cubicBezTo>
                      <a:pt x="8680" y="5735"/>
                      <a:pt x="9121" y="5608"/>
                      <a:pt x="9483" y="5356"/>
                    </a:cubicBezTo>
                    <a:cubicBezTo>
                      <a:pt x="9751" y="5183"/>
                      <a:pt x="10058" y="5097"/>
                      <a:pt x="10369" y="5097"/>
                    </a:cubicBezTo>
                    <a:cubicBezTo>
                      <a:pt x="10680" y="5097"/>
                      <a:pt x="10995" y="5183"/>
                      <a:pt x="11279" y="5356"/>
                    </a:cubicBezTo>
                    <a:cubicBezTo>
                      <a:pt x="11437" y="5419"/>
                      <a:pt x="11531" y="5514"/>
                      <a:pt x="11689" y="5577"/>
                    </a:cubicBezTo>
                    <a:cubicBezTo>
                      <a:pt x="11748" y="5602"/>
                      <a:pt x="11804" y="5614"/>
                      <a:pt x="11857" y="5614"/>
                    </a:cubicBezTo>
                    <a:cubicBezTo>
                      <a:pt x="12001" y="5614"/>
                      <a:pt x="12115" y="5526"/>
                      <a:pt x="12161" y="5388"/>
                    </a:cubicBezTo>
                    <a:cubicBezTo>
                      <a:pt x="12287" y="5167"/>
                      <a:pt x="12224" y="4947"/>
                      <a:pt x="12004" y="4884"/>
                    </a:cubicBezTo>
                    <a:cubicBezTo>
                      <a:pt x="11909" y="4852"/>
                      <a:pt x="11815" y="4789"/>
                      <a:pt x="11689" y="4726"/>
                    </a:cubicBezTo>
                    <a:cubicBezTo>
                      <a:pt x="11295" y="4474"/>
                      <a:pt x="10854" y="4348"/>
                      <a:pt x="10413" y="4348"/>
                    </a:cubicBezTo>
                    <a:cubicBezTo>
                      <a:pt x="9972" y="4348"/>
                      <a:pt x="9530" y="4474"/>
                      <a:pt x="9137" y="4726"/>
                    </a:cubicBezTo>
                    <a:lnTo>
                      <a:pt x="8916" y="4852"/>
                    </a:lnTo>
                    <a:cubicBezTo>
                      <a:pt x="9168" y="4380"/>
                      <a:pt x="9389" y="3781"/>
                      <a:pt x="9389" y="3214"/>
                    </a:cubicBezTo>
                    <a:cubicBezTo>
                      <a:pt x="9389" y="1450"/>
                      <a:pt x="7971" y="1"/>
                      <a:pt x="6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11"/>
          <p:cNvGrpSpPr/>
          <p:nvPr/>
        </p:nvGrpSpPr>
        <p:grpSpPr>
          <a:xfrm>
            <a:off x="7901838" y="817856"/>
            <a:ext cx="751800" cy="751800"/>
            <a:chOff x="7901838" y="817856"/>
            <a:chExt cx="751800" cy="751800"/>
          </a:xfrm>
        </p:grpSpPr>
        <p:sp>
          <p:nvSpPr>
            <p:cNvPr id="321" name="Google Shape;321;p11"/>
            <p:cNvSpPr/>
            <p:nvPr/>
          </p:nvSpPr>
          <p:spPr>
            <a:xfrm>
              <a:off x="7901838" y="817856"/>
              <a:ext cx="751800" cy="7518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322" name="Google Shape;322;p11"/>
            <p:cNvGrpSpPr/>
            <p:nvPr/>
          </p:nvGrpSpPr>
          <p:grpSpPr>
            <a:xfrm>
              <a:off x="8091862" y="1008774"/>
              <a:ext cx="371785" cy="369974"/>
              <a:chOff x="-38172725" y="3588000"/>
              <a:chExt cx="318200" cy="316650"/>
            </a:xfrm>
          </p:grpSpPr>
          <p:sp>
            <p:nvSpPr>
              <p:cNvPr id="323" name="Google Shape;323;p11"/>
              <p:cNvSpPr/>
              <p:nvPr/>
            </p:nvSpPr>
            <p:spPr>
              <a:xfrm>
                <a:off x="-38171150" y="3760050"/>
                <a:ext cx="98475" cy="91050"/>
              </a:xfrm>
              <a:custGeom>
                <a:rect b="b" l="l" r="r" t="t"/>
                <a:pathLst>
                  <a:path extrusionOk="0" h="3642" w="3939">
                    <a:moveTo>
                      <a:pt x="739" y="1"/>
                    </a:moveTo>
                    <a:cubicBezTo>
                      <a:pt x="480" y="1"/>
                      <a:pt x="232" y="12"/>
                      <a:pt x="0" y="18"/>
                    </a:cubicBezTo>
                    <a:cubicBezTo>
                      <a:pt x="95" y="1341"/>
                      <a:pt x="630" y="2602"/>
                      <a:pt x="1512" y="3641"/>
                    </a:cubicBezTo>
                    <a:lnTo>
                      <a:pt x="3938" y="1247"/>
                    </a:lnTo>
                    <a:cubicBezTo>
                      <a:pt x="2844" y="153"/>
                      <a:pt x="1711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-38172725" y="3641575"/>
                <a:ext cx="144150" cy="133900"/>
              </a:xfrm>
              <a:custGeom>
                <a:rect b="b" l="l" r="r" t="t"/>
                <a:pathLst>
                  <a:path extrusionOk="0" h="5356" w="5766">
                    <a:moveTo>
                      <a:pt x="1575" y="0"/>
                    </a:moveTo>
                    <a:cubicBezTo>
                      <a:pt x="599" y="1103"/>
                      <a:pt x="95" y="2520"/>
                      <a:pt x="0" y="3907"/>
                    </a:cubicBezTo>
                    <a:cubicBezTo>
                      <a:pt x="213" y="3901"/>
                      <a:pt x="452" y="3891"/>
                      <a:pt x="712" y="3891"/>
                    </a:cubicBezTo>
                    <a:cubicBezTo>
                      <a:pt x="1801" y="3891"/>
                      <a:pt x="3246" y="4059"/>
                      <a:pt x="4568" y="5356"/>
                    </a:cubicBezTo>
                    <a:lnTo>
                      <a:pt x="5766" y="4190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-38117600" y="3806975"/>
                <a:ext cx="77200" cy="94525"/>
              </a:xfrm>
              <a:custGeom>
                <a:rect b="b" l="l" r="r" t="t"/>
                <a:pathLst>
                  <a:path extrusionOk="0" h="3781" w="3088">
                    <a:moveTo>
                      <a:pt x="2332" y="0"/>
                    </a:moveTo>
                    <a:lnTo>
                      <a:pt x="0" y="2331"/>
                    </a:lnTo>
                    <a:cubicBezTo>
                      <a:pt x="883" y="3088"/>
                      <a:pt x="1891" y="3592"/>
                      <a:pt x="2962" y="3781"/>
                    </a:cubicBezTo>
                    <a:cubicBezTo>
                      <a:pt x="3088" y="2363"/>
                      <a:pt x="3088" y="1197"/>
                      <a:pt x="2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-37997875" y="3716375"/>
                <a:ext cx="143350" cy="135500"/>
              </a:xfrm>
              <a:custGeom>
                <a:rect b="b" l="l" r="r" t="t"/>
                <a:pathLst>
                  <a:path extrusionOk="0" h="5420" w="5734">
                    <a:moveTo>
                      <a:pt x="1197" y="1"/>
                    </a:moveTo>
                    <a:lnTo>
                      <a:pt x="0" y="1230"/>
                    </a:lnTo>
                    <a:lnTo>
                      <a:pt x="4159" y="5420"/>
                    </a:lnTo>
                    <a:cubicBezTo>
                      <a:pt x="5199" y="4191"/>
                      <a:pt x="5703" y="2773"/>
                      <a:pt x="5734" y="1324"/>
                    </a:cubicBezTo>
                    <a:cubicBezTo>
                      <a:pt x="5557" y="1324"/>
                      <a:pt x="5356" y="1329"/>
                      <a:pt x="5135" y="1329"/>
                    </a:cubicBezTo>
                    <a:cubicBezTo>
                      <a:pt x="4098" y="1329"/>
                      <a:pt x="2626" y="1222"/>
                      <a:pt x="1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-38044350" y="3761275"/>
                <a:ext cx="135500" cy="143375"/>
              </a:xfrm>
              <a:custGeom>
                <a:rect b="b" l="l" r="r" t="t"/>
                <a:pathLst>
                  <a:path extrusionOk="0" h="5735" w="5420">
                    <a:moveTo>
                      <a:pt x="1261" y="1"/>
                    </a:moveTo>
                    <a:lnTo>
                      <a:pt x="0" y="1261"/>
                    </a:lnTo>
                    <a:cubicBezTo>
                      <a:pt x="1009" y="2679"/>
                      <a:pt x="1009" y="4002"/>
                      <a:pt x="851" y="5735"/>
                    </a:cubicBezTo>
                    <a:lnTo>
                      <a:pt x="1261" y="5735"/>
                    </a:lnTo>
                    <a:cubicBezTo>
                      <a:pt x="2773" y="5735"/>
                      <a:pt x="4254" y="5231"/>
                      <a:pt x="5419" y="4159"/>
                    </a:cubicBez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-37997875" y="3588800"/>
                <a:ext cx="89025" cy="97675"/>
              </a:xfrm>
              <a:custGeom>
                <a:rect b="b" l="l" r="r" t="t"/>
                <a:pathLst>
                  <a:path extrusionOk="0" h="3907" w="3561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26" y="977"/>
                      <a:pt x="0" y="2395"/>
                      <a:pt x="1260" y="3907"/>
                    </a:cubicBezTo>
                    <a:lnTo>
                      <a:pt x="3560" y="1544"/>
                    </a:lnTo>
                    <a:cubicBezTo>
                      <a:pt x="2584" y="662"/>
                      <a:pt x="1355" y="158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-38117600" y="3588000"/>
                <a:ext cx="135500" cy="143375"/>
              </a:xfrm>
              <a:custGeom>
                <a:rect b="b" l="l" r="r" t="t"/>
                <a:pathLst>
                  <a:path extrusionOk="0" h="5735" w="5420">
                    <a:moveTo>
                      <a:pt x="4096" y="1"/>
                    </a:moveTo>
                    <a:lnTo>
                      <a:pt x="4096" y="1"/>
                    </a:lnTo>
                    <a:cubicBezTo>
                      <a:pt x="2647" y="32"/>
                      <a:pt x="1198" y="536"/>
                      <a:pt x="0" y="1576"/>
                    </a:cubicBezTo>
                    <a:lnTo>
                      <a:pt x="4191" y="5735"/>
                    </a:lnTo>
                    <a:lnTo>
                      <a:pt x="5419" y="4506"/>
                    </a:lnTo>
                    <a:cubicBezTo>
                      <a:pt x="3939" y="2805"/>
                      <a:pt x="4065" y="1135"/>
                      <a:pt x="4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-37953000" y="3641575"/>
                <a:ext cx="97700" cy="86350"/>
              </a:xfrm>
              <a:custGeom>
                <a:rect b="b" l="l" r="r" t="t"/>
                <a:pathLst>
                  <a:path extrusionOk="0" h="3454" w="3908">
                    <a:moveTo>
                      <a:pt x="2364" y="0"/>
                    </a:moveTo>
                    <a:lnTo>
                      <a:pt x="1" y="2363"/>
                    </a:lnTo>
                    <a:cubicBezTo>
                      <a:pt x="1171" y="3313"/>
                      <a:pt x="2246" y="3453"/>
                      <a:pt x="3155" y="3453"/>
                    </a:cubicBezTo>
                    <a:cubicBezTo>
                      <a:pt x="3421" y="3453"/>
                      <a:pt x="3672" y="3441"/>
                      <a:pt x="3908" y="3434"/>
                    </a:cubicBezTo>
                    <a:cubicBezTo>
                      <a:pt x="3750" y="2205"/>
                      <a:pt x="3246" y="1008"/>
                      <a:pt x="2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/>
          <p:nvPr>
            <p:ph hasCustomPrompt="1" type="title"/>
          </p:nvPr>
        </p:nvSpPr>
        <p:spPr>
          <a:xfrm flipH="1">
            <a:off x="2288613" y="1266400"/>
            <a:ext cx="6654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13"/>
          <p:cNvSpPr txBox="1"/>
          <p:nvPr>
            <p:ph idx="1" type="subTitle"/>
          </p:nvPr>
        </p:nvSpPr>
        <p:spPr>
          <a:xfrm flipH="1">
            <a:off x="1236748" y="2021075"/>
            <a:ext cx="2840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idx="2" type="subTitle"/>
          </p:nvPr>
        </p:nvSpPr>
        <p:spPr>
          <a:xfrm flipH="1">
            <a:off x="1236750" y="2344673"/>
            <a:ext cx="2840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6" name="Google Shape;336;p13"/>
          <p:cNvSpPr txBox="1"/>
          <p:nvPr>
            <p:ph hasCustomPrompt="1" idx="3" type="title"/>
          </p:nvPr>
        </p:nvSpPr>
        <p:spPr>
          <a:xfrm flipH="1">
            <a:off x="2288637" y="3026888"/>
            <a:ext cx="6654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13"/>
          <p:cNvSpPr txBox="1"/>
          <p:nvPr>
            <p:ph idx="4" type="subTitle"/>
          </p:nvPr>
        </p:nvSpPr>
        <p:spPr>
          <a:xfrm flipH="1">
            <a:off x="1236748" y="3775214"/>
            <a:ext cx="2840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338" name="Google Shape;338;p13"/>
          <p:cNvSpPr txBox="1"/>
          <p:nvPr>
            <p:ph idx="5" type="subTitle"/>
          </p:nvPr>
        </p:nvSpPr>
        <p:spPr>
          <a:xfrm flipH="1">
            <a:off x="1236750" y="4095388"/>
            <a:ext cx="2840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39" name="Google Shape;339;p13"/>
          <p:cNvSpPr txBox="1"/>
          <p:nvPr>
            <p:ph hasCustomPrompt="1" idx="6" type="title"/>
          </p:nvPr>
        </p:nvSpPr>
        <p:spPr>
          <a:xfrm>
            <a:off x="6172150" y="1266400"/>
            <a:ext cx="6654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13"/>
          <p:cNvSpPr txBox="1"/>
          <p:nvPr>
            <p:ph idx="7" type="subTitle"/>
          </p:nvPr>
        </p:nvSpPr>
        <p:spPr>
          <a:xfrm>
            <a:off x="5066850" y="2021075"/>
            <a:ext cx="2840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341" name="Google Shape;341;p13"/>
          <p:cNvSpPr txBox="1"/>
          <p:nvPr>
            <p:ph idx="8" type="subTitle"/>
          </p:nvPr>
        </p:nvSpPr>
        <p:spPr>
          <a:xfrm>
            <a:off x="5066851" y="2344683"/>
            <a:ext cx="2840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2" name="Google Shape;342;p13"/>
          <p:cNvSpPr txBox="1"/>
          <p:nvPr>
            <p:ph hasCustomPrompt="1" idx="9" type="title"/>
          </p:nvPr>
        </p:nvSpPr>
        <p:spPr>
          <a:xfrm>
            <a:off x="6172150" y="3026888"/>
            <a:ext cx="6654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/>
          <p:nvPr>
            <p:ph idx="13" type="subTitle"/>
          </p:nvPr>
        </p:nvSpPr>
        <p:spPr>
          <a:xfrm>
            <a:off x="5066850" y="3775214"/>
            <a:ext cx="28404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344" name="Google Shape;344;p13"/>
          <p:cNvSpPr txBox="1"/>
          <p:nvPr>
            <p:ph idx="14" type="subTitle"/>
          </p:nvPr>
        </p:nvSpPr>
        <p:spPr>
          <a:xfrm>
            <a:off x="5066851" y="4095388"/>
            <a:ext cx="2840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5" name="Google Shape;345;p13"/>
          <p:cNvSpPr/>
          <p:nvPr/>
        </p:nvSpPr>
        <p:spPr>
          <a:xfrm>
            <a:off x="-522501" y="-1131272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13"/>
          <p:cNvGrpSpPr/>
          <p:nvPr/>
        </p:nvGrpSpPr>
        <p:grpSpPr>
          <a:xfrm>
            <a:off x="7494973" y="-1426489"/>
            <a:ext cx="2562064" cy="2562064"/>
            <a:chOff x="4008240" y="1896120"/>
            <a:chExt cx="1703160" cy="1703160"/>
          </a:xfrm>
        </p:grpSpPr>
        <p:sp>
          <p:nvSpPr>
            <p:cNvPr id="347" name="Google Shape;347;p13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13"/>
          <p:cNvSpPr/>
          <p:nvPr/>
        </p:nvSpPr>
        <p:spPr>
          <a:xfrm>
            <a:off x="8130735" y="435816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13"/>
          <p:cNvGrpSpPr/>
          <p:nvPr/>
        </p:nvGrpSpPr>
        <p:grpSpPr>
          <a:xfrm>
            <a:off x="293425" y="1012813"/>
            <a:ext cx="751800" cy="751800"/>
            <a:chOff x="293425" y="1012813"/>
            <a:chExt cx="751800" cy="751800"/>
          </a:xfrm>
        </p:grpSpPr>
        <p:sp>
          <p:nvSpPr>
            <p:cNvPr id="361" name="Google Shape;361;p13"/>
            <p:cNvSpPr/>
            <p:nvPr/>
          </p:nvSpPr>
          <p:spPr>
            <a:xfrm>
              <a:off x="293425" y="1012813"/>
              <a:ext cx="751800" cy="75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362" name="Google Shape;362;p13"/>
            <p:cNvGrpSpPr/>
            <p:nvPr/>
          </p:nvGrpSpPr>
          <p:grpSpPr>
            <a:xfrm>
              <a:off x="456098" y="1179547"/>
              <a:ext cx="426462" cy="418363"/>
              <a:chOff x="-1183550" y="3586525"/>
              <a:chExt cx="296175" cy="290550"/>
            </a:xfrm>
          </p:grpSpPr>
          <p:sp>
            <p:nvSpPr>
              <p:cNvPr id="363" name="Google Shape;363;p13"/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rect b="b" l="l" r="r" t="t"/>
                <a:pathLst>
                  <a:path extrusionOk="0" h="663" w="1608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rect b="b" l="l" r="r" t="t"/>
                <a:pathLst>
                  <a:path extrusionOk="0" h="663" w="1576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rect b="b" l="l" r="r" t="t"/>
                <a:pathLst>
                  <a:path extrusionOk="0" h="1055" w="1581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rect b="b" l="l" r="r" t="t"/>
                <a:pathLst>
                  <a:path extrusionOk="0" h="1043" w="1588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rect b="b" l="l" r="r" t="t"/>
                <a:pathLst>
                  <a:path extrusionOk="0" h="1055" w="1608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rect b="b" l="l" r="r" t="t"/>
                <a:pathLst>
                  <a:path extrusionOk="0" h="1055" w="1608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rect b="b" l="l" r="r" t="t"/>
                <a:pathLst>
                  <a:path extrusionOk="0" h="3088" w="2395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rect b="b" l="l" r="r" t="t"/>
                <a:pathLst>
                  <a:path extrusionOk="0" h="2710" w="3403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rect b="b" l="l" r="r" t="t"/>
                <a:pathLst>
                  <a:path extrusionOk="0" h="8188" w="7751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2" name="Google Shape;372;p13"/>
          <p:cNvSpPr txBox="1"/>
          <p:nvPr>
            <p:ph idx="15" type="title"/>
          </p:nvPr>
        </p:nvSpPr>
        <p:spPr>
          <a:xfrm>
            <a:off x="713250" y="560425"/>
            <a:ext cx="77175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"/>
          <p:cNvSpPr txBox="1"/>
          <p:nvPr>
            <p:ph type="title"/>
          </p:nvPr>
        </p:nvSpPr>
        <p:spPr>
          <a:xfrm>
            <a:off x="1417600" y="2493600"/>
            <a:ext cx="66123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75" name="Google Shape;375;p14"/>
          <p:cNvSpPr txBox="1"/>
          <p:nvPr>
            <p:ph hasCustomPrompt="1" idx="2" type="title"/>
          </p:nvPr>
        </p:nvSpPr>
        <p:spPr>
          <a:xfrm>
            <a:off x="3947550" y="1243400"/>
            <a:ext cx="12639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76" name="Google Shape;376;p14"/>
          <p:cNvSpPr txBox="1"/>
          <p:nvPr>
            <p:ph idx="1" type="subTitle"/>
          </p:nvPr>
        </p:nvSpPr>
        <p:spPr>
          <a:xfrm>
            <a:off x="1914750" y="3454888"/>
            <a:ext cx="5329500" cy="3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377" name="Google Shape;377;p14"/>
          <p:cNvGrpSpPr/>
          <p:nvPr/>
        </p:nvGrpSpPr>
        <p:grpSpPr>
          <a:xfrm>
            <a:off x="5930413" y="4608575"/>
            <a:ext cx="958167" cy="239549"/>
            <a:chOff x="7380000" y="1200450"/>
            <a:chExt cx="958167" cy="239549"/>
          </a:xfrm>
        </p:grpSpPr>
        <p:sp>
          <p:nvSpPr>
            <p:cNvPr id="378" name="Google Shape;378;p14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14"/>
          <p:cNvSpPr/>
          <p:nvPr/>
        </p:nvSpPr>
        <p:spPr>
          <a:xfrm>
            <a:off x="6247667" y="-1818083"/>
            <a:ext cx="3016479" cy="3016479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4"/>
          <p:cNvSpPr/>
          <p:nvPr/>
        </p:nvSpPr>
        <p:spPr>
          <a:xfrm>
            <a:off x="7980735" y="382873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14"/>
          <p:cNvGrpSpPr/>
          <p:nvPr/>
        </p:nvGrpSpPr>
        <p:grpSpPr>
          <a:xfrm>
            <a:off x="-998427" y="4130904"/>
            <a:ext cx="2170507" cy="2170507"/>
            <a:chOff x="4008240" y="1896120"/>
            <a:chExt cx="1703160" cy="1703160"/>
          </a:xfrm>
        </p:grpSpPr>
        <p:sp>
          <p:nvSpPr>
            <p:cNvPr id="387" name="Google Shape;387;p14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14"/>
          <p:cNvSpPr/>
          <p:nvPr/>
        </p:nvSpPr>
        <p:spPr>
          <a:xfrm>
            <a:off x="847488" y="4355902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14"/>
          <p:cNvGrpSpPr/>
          <p:nvPr/>
        </p:nvGrpSpPr>
        <p:grpSpPr>
          <a:xfrm>
            <a:off x="7722150" y="3826600"/>
            <a:ext cx="751800" cy="751800"/>
            <a:chOff x="7722150" y="3826600"/>
            <a:chExt cx="751800" cy="751800"/>
          </a:xfrm>
        </p:grpSpPr>
        <p:sp>
          <p:nvSpPr>
            <p:cNvPr id="401" name="Google Shape;401;p14"/>
            <p:cNvSpPr/>
            <p:nvPr/>
          </p:nvSpPr>
          <p:spPr>
            <a:xfrm flipH="1" rot="10800000">
              <a:off x="7722150" y="3826600"/>
              <a:ext cx="751800" cy="751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402" name="Google Shape;402;p14"/>
            <p:cNvGrpSpPr/>
            <p:nvPr/>
          </p:nvGrpSpPr>
          <p:grpSpPr>
            <a:xfrm>
              <a:off x="7912205" y="4016646"/>
              <a:ext cx="371704" cy="371704"/>
              <a:chOff x="-20571700" y="4066875"/>
              <a:chExt cx="304825" cy="304825"/>
            </a:xfrm>
          </p:grpSpPr>
          <p:sp>
            <p:nvSpPr>
              <p:cNvPr id="403" name="Google Shape;403;p14"/>
              <p:cNvSpPr/>
              <p:nvPr/>
            </p:nvSpPr>
            <p:spPr>
              <a:xfrm>
                <a:off x="-20385825" y="4211025"/>
                <a:ext cx="118950" cy="160675"/>
              </a:xfrm>
              <a:custGeom>
                <a:rect b="b" l="l" r="r" t="t"/>
                <a:pathLst>
                  <a:path extrusionOk="0" h="6427" w="4758">
                    <a:moveTo>
                      <a:pt x="757" y="0"/>
                    </a:moveTo>
                    <a:cubicBezTo>
                      <a:pt x="473" y="0"/>
                      <a:pt x="221" y="63"/>
                      <a:pt x="1" y="189"/>
                    </a:cubicBezTo>
                    <a:lnTo>
                      <a:pt x="2836" y="6427"/>
                    </a:lnTo>
                    <a:lnTo>
                      <a:pt x="4380" y="6427"/>
                    </a:lnTo>
                    <a:cubicBezTo>
                      <a:pt x="4474" y="6427"/>
                      <a:pt x="4600" y="6332"/>
                      <a:pt x="4695" y="6269"/>
                    </a:cubicBezTo>
                    <a:cubicBezTo>
                      <a:pt x="4758" y="6143"/>
                      <a:pt x="4758" y="6017"/>
                      <a:pt x="4695" y="5891"/>
                    </a:cubicBezTo>
                    <a:lnTo>
                      <a:pt x="2111" y="819"/>
                    </a:lnTo>
                    <a:cubicBezTo>
                      <a:pt x="1891" y="315"/>
                      <a:pt x="1387" y="0"/>
                      <a:pt x="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-20412600" y="4084875"/>
                <a:ext cx="109500" cy="89925"/>
              </a:xfrm>
              <a:custGeom>
                <a:rect b="b" l="l" r="r" t="t"/>
                <a:pathLst>
                  <a:path extrusionOk="0" h="3597" w="4380">
                    <a:moveTo>
                      <a:pt x="2203" y="0"/>
                    </a:moveTo>
                    <a:cubicBezTo>
                      <a:pt x="2118" y="0"/>
                      <a:pt x="2029" y="10"/>
                      <a:pt x="1922" y="37"/>
                    </a:cubicBezTo>
                    <a:cubicBezTo>
                      <a:pt x="1261" y="194"/>
                      <a:pt x="788" y="824"/>
                      <a:pt x="788" y="1486"/>
                    </a:cubicBezTo>
                    <a:cubicBezTo>
                      <a:pt x="284" y="1707"/>
                      <a:pt x="0" y="2211"/>
                      <a:pt x="126" y="2715"/>
                    </a:cubicBezTo>
                    <a:cubicBezTo>
                      <a:pt x="252" y="3219"/>
                      <a:pt x="694" y="3597"/>
                      <a:pt x="1198" y="3597"/>
                    </a:cubicBezTo>
                    <a:lnTo>
                      <a:pt x="3308" y="3597"/>
                    </a:lnTo>
                    <a:cubicBezTo>
                      <a:pt x="3876" y="3597"/>
                      <a:pt x="4380" y="3124"/>
                      <a:pt x="4380" y="2526"/>
                    </a:cubicBezTo>
                    <a:cubicBezTo>
                      <a:pt x="4380" y="2179"/>
                      <a:pt x="4222" y="1801"/>
                      <a:pt x="3813" y="1580"/>
                    </a:cubicBezTo>
                    <a:cubicBezTo>
                      <a:pt x="3718" y="1549"/>
                      <a:pt x="3655" y="1423"/>
                      <a:pt x="3624" y="1297"/>
                    </a:cubicBezTo>
                    <a:cubicBezTo>
                      <a:pt x="3561" y="635"/>
                      <a:pt x="3119" y="194"/>
                      <a:pt x="2552" y="37"/>
                    </a:cubicBezTo>
                    <a:cubicBezTo>
                      <a:pt x="2425" y="19"/>
                      <a:pt x="2319" y="0"/>
                      <a:pt x="2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-20332275" y="4066875"/>
                <a:ext cx="64625" cy="80375"/>
              </a:xfrm>
              <a:custGeom>
                <a:rect b="b" l="l" r="r" t="t"/>
                <a:pathLst>
                  <a:path extrusionOk="0" h="3215" w="2585">
                    <a:moveTo>
                      <a:pt x="820" y="1"/>
                    </a:moveTo>
                    <a:cubicBezTo>
                      <a:pt x="505" y="1"/>
                      <a:pt x="221" y="95"/>
                      <a:pt x="1" y="253"/>
                    </a:cubicBezTo>
                    <a:cubicBezTo>
                      <a:pt x="253" y="379"/>
                      <a:pt x="505" y="568"/>
                      <a:pt x="726" y="851"/>
                    </a:cubicBezTo>
                    <a:cubicBezTo>
                      <a:pt x="915" y="1103"/>
                      <a:pt x="1072" y="1418"/>
                      <a:pt x="1135" y="1733"/>
                    </a:cubicBezTo>
                    <a:cubicBezTo>
                      <a:pt x="1356" y="1891"/>
                      <a:pt x="1608" y="2174"/>
                      <a:pt x="1702" y="2490"/>
                    </a:cubicBezTo>
                    <a:cubicBezTo>
                      <a:pt x="1797" y="2679"/>
                      <a:pt x="1860" y="2962"/>
                      <a:pt x="1860" y="3214"/>
                    </a:cubicBezTo>
                    <a:cubicBezTo>
                      <a:pt x="2301" y="2899"/>
                      <a:pt x="2584" y="2363"/>
                      <a:pt x="2584" y="1796"/>
                    </a:cubicBezTo>
                    <a:cubicBezTo>
                      <a:pt x="2584" y="788"/>
                      <a:pt x="1797" y="1"/>
                      <a:pt x="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-20553575" y="4103900"/>
                <a:ext cx="107925" cy="89025"/>
              </a:xfrm>
              <a:custGeom>
                <a:rect b="b" l="l" r="r" t="t"/>
                <a:pathLst>
                  <a:path extrusionOk="0" h="3561" w="4317">
                    <a:moveTo>
                      <a:pt x="2174" y="0"/>
                    </a:moveTo>
                    <a:cubicBezTo>
                      <a:pt x="1386" y="0"/>
                      <a:pt x="756" y="630"/>
                      <a:pt x="756" y="1418"/>
                    </a:cubicBezTo>
                    <a:lnTo>
                      <a:pt x="756" y="1481"/>
                    </a:lnTo>
                    <a:cubicBezTo>
                      <a:pt x="284" y="1639"/>
                      <a:pt x="63" y="2048"/>
                      <a:pt x="63" y="2458"/>
                    </a:cubicBezTo>
                    <a:cubicBezTo>
                      <a:pt x="0" y="3088"/>
                      <a:pt x="473" y="3560"/>
                      <a:pt x="1071" y="3560"/>
                    </a:cubicBezTo>
                    <a:lnTo>
                      <a:pt x="3214" y="3560"/>
                    </a:lnTo>
                    <a:cubicBezTo>
                      <a:pt x="3686" y="3560"/>
                      <a:pt x="4159" y="3214"/>
                      <a:pt x="4253" y="2710"/>
                    </a:cubicBezTo>
                    <a:cubicBezTo>
                      <a:pt x="4253" y="2615"/>
                      <a:pt x="4316" y="2552"/>
                      <a:pt x="4316" y="2521"/>
                    </a:cubicBezTo>
                    <a:cubicBezTo>
                      <a:pt x="4316" y="2080"/>
                      <a:pt x="4033" y="1670"/>
                      <a:pt x="3592" y="1481"/>
                    </a:cubicBezTo>
                    <a:cubicBezTo>
                      <a:pt x="3592" y="1135"/>
                      <a:pt x="3529" y="819"/>
                      <a:pt x="3308" y="536"/>
                    </a:cubicBezTo>
                    <a:cubicBezTo>
                      <a:pt x="3056" y="189"/>
                      <a:pt x="2646" y="0"/>
                      <a:pt x="2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-20515000" y="4168475"/>
                <a:ext cx="119750" cy="91400"/>
              </a:xfrm>
              <a:custGeom>
                <a:rect b="b" l="l" r="r" t="t"/>
                <a:pathLst>
                  <a:path extrusionOk="0" h="3656" w="4790">
                    <a:moveTo>
                      <a:pt x="3435" y="1"/>
                    </a:moveTo>
                    <a:cubicBezTo>
                      <a:pt x="3435" y="316"/>
                      <a:pt x="3372" y="599"/>
                      <a:pt x="3151" y="914"/>
                    </a:cubicBezTo>
                    <a:cubicBezTo>
                      <a:pt x="2773" y="1450"/>
                      <a:pt x="2206" y="1702"/>
                      <a:pt x="1671" y="1702"/>
                    </a:cubicBezTo>
                    <a:lnTo>
                      <a:pt x="473" y="1702"/>
                    </a:lnTo>
                    <a:lnTo>
                      <a:pt x="1" y="2710"/>
                    </a:lnTo>
                    <a:lnTo>
                      <a:pt x="946" y="3655"/>
                    </a:lnTo>
                    <a:lnTo>
                      <a:pt x="2143" y="2490"/>
                    </a:lnTo>
                    <a:cubicBezTo>
                      <a:pt x="2222" y="2411"/>
                      <a:pt x="2309" y="2371"/>
                      <a:pt x="2395" y="2371"/>
                    </a:cubicBezTo>
                    <a:cubicBezTo>
                      <a:pt x="2482" y="2371"/>
                      <a:pt x="2568" y="2411"/>
                      <a:pt x="2647" y="2490"/>
                    </a:cubicBezTo>
                    <a:lnTo>
                      <a:pt x="3844" y="3655"/>
                    </a:lnTo>
                    <a:lnTo>
                      <a:pt x="4790" y="2710"/>
                    </a:lnTo>
                    <a:lnTo>
                      <a:pt x="3718" y="410"/>
                    </a:lnTo>
                    <a:cubicBezTo>
                      <a:pt x="3624" y="253"/>
                      <a:pt x="3561" y="127"/>
                      <a:pt x="3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-20571700" y="4250400"/>
                <a:ext cx="233950" cy="120525"/>
              </a:xfrm>
              <a:custGeom>
                <a:rect b="b" l="l" r="r" t="t"/>
                <a:pathLst>
                  <a:path extrusionOk="0" h="4821" w="9358">
                    <a:moveTo>
                      <a:pt x="4695" y="0"/>
                    </a:moveTo>
                    <a:lnTo>
                      <a:pt x="3497" y="1166"/>
                    </a:lnTo>
                    <a:cubicBezTo>
                      <a:pt x="3419" y="1245"/>
                      <a:pt x="3332" y="1284"/>
                      <a:pt x="3245" y="1284"/>
                    </a:cubicBezTo>
                    <a:cubicBezTo>
                      <a:pt x="3159" y="1284"/>
                      <a:pt x="3072" y="1245"/>
                      <a:pt x="2993" y="1166"/>
                    </a:cubicBezTo>
                    <a:lnTo>
                      <a:pt x="1954" y="158"/>
                    </a:lnTo>
                    <a:lnTo>
                      <a:pt x="32" y="4316"/>
                    </a:lnTo>
                    <a:cubicBezTo>
                      <a:pt x="0" y="4442"/>
                      <a:pt x="0" y="4568"/>
                      <a:pt x="63" y="4694"/>
                    </a:cubicBezTo>
                    <a:cubicBezTo>
                      <a:pt x="158" y="4789"/>
                      <a:pt x="252" y="4820"/>
                      <a:pt x="379" y="4820"/>
                    </a:cubicBezTo>
                    <a:lnTo>
                      <a:pt x="8979" y="4820"/>
                    </a:lnTo>
                    <a:cubicBezTo>
                      <a:pt x="9105" y="4820"/>
                      <a:pt x="9200" y="4757"/>
                      <a:pt x="9294" y="4694"/>
                    </a:cubicBezTo>
                    <a:cubicBezTo>
                      <a:pt x="9357" y="4568"/>
                      <a:pt x="9357" y="4442"/>
                      <a:pt x="9326" y="4316"/>
                    </a:cubicBezTo>
                    <a:lnTo>
                      <a:pt x="7341" y="158"/>
                    </a:lnTo>
                    <a:lnTo>
                      <a:pt x="6333" y="1166"/>
                    </a:lnTo>
                    <a:cubicBezTo>
                      <a:pt x="6270" y="1260"/>
                      <a:pt x="6175" y="1292"/>
                      <a:pt x="6112" y="1292"/>
                    </a:cubicBezTo>
                    <a:cubicBezTo>
                      <a:pt x="6018" y="1292"/>
                      <a:pt x="5892" y="1260"/>
                      <a:pt x="5860" y="1166"/>
                    </a:cubicBezTo>
                    <a:lnTo>
                      <a:pt x="4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14"/>
          <p:cNvGrpSpPr/>
          <p:nvPr/>
        </p:nvGrpSpPr>
        <p:grpSpPr>
          <a:xfrm>
            <a:off x="-1040102" y="200454"/>
            <a:ext cx="2170507" cy="2170507"/>
            <a:chOff x="4008240" y="1896120"/>
            <a:chExt cx="1703160" cy="1703160"/>
          </a:xfrm>
        </p:grpSpPr>
        <p:sp>
          <p:nvSpPr>
            <p:cNvPr id="410" name="Google Shape;410;p14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563538" y="1141800"/>
            <a:ext cx="751800" cy="751800"/>
            <a:chOff x="563538" y="1141800"/>
            <a:chExt cx="751800" cy="751800"/>
          </a:xfrm>
        </p:grpSpPr>
        <p:sp>
          <p:nvSpPr>
            <p:cNvPr id="423" name="Google Shape;423;p14"/>
            <p:cNvSpPr/>
            <p:nvPr/>
          </p:nvSpPr>
          <p:spPr>
            <a:xfrm>
              <a:off x="563538" y="1141800"/>
              <a:ext cx="751800" cy="7518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424" name="Google Shape;424;p14"/>
            <p:cNvGrpSpPr/>
            <p:nvPr/>
          </p:nvGrpSpPr>
          <p:grpSpPr>
            <a:xfrm>
              <a:off x="762161" y="1340870"/>
              <a:ext cx="354586" cy="353645"/>
              <a:chOff x="-30345325" y="3184750"/>
              <a:chExt cx="292225" cy="291450"/>
            </a:xfrm>
          </p:grpSpPr>
          <p:sp>
            <p:nvSpPr>
              <p:cNvPr id="425" name="Google Shape;425;p14"/>
              <p:cNvSpPr/>
              <p:nvPr/>
            </p:nvSpPr>
            <p:spPr>
              <a:xfrm>
                <a:off x="-30328000" y="3184750"/>
                <a:ext cx="258375" cy="120950"/>
              </a:xfrm>
              <a:custGeom>
                <a:rect b="b" l="l" r="r" t="t"/>
                <a:pathLst>
                  <a:path extrusionOk="0" h="4838" w="10335">
                    <a:moveTo>
                      <a:pt x="1040" y="0"/>
                    </a:moveTo>
                    <a:cubicBezTo>
                      <a:pt x="473" y="0"/>
                      <a:pt x="1" y="473"/>
                      <a:pt x="1" y="1071"/>
                    </a:cubicBezTo>
                    <a:lnTo>
                      <a:pt x="1" y="2458"/>
                    </a:lnTo>
                    <a:cubicBezTo>
                      <a:pt x="1" y="2993"/>
                      <a:pt x="473" y="3466"/>
                      <a:pt x="1040" y="3466"/>
                    </a:cubicBezTo>
                    <a:lnTo>
                      <a:pt x="2048" y="3466"/>
                    </a:lnTo>
                    <a:lnTo>
                      <a:pt x="2048" y="4505"/>
                    </a:lnTo>
                    <a:cubicBezTo>
                      <a:pt x="2048" y="4663"/>
                      <a:pt x="2143" y="4757"/>
                      <a:pt x="2269" y="4820"/>
                    </a:cubicBezTo>
                    <a:cubicBezTo>
                      <a:pt x="2300" y="4831"/>
                      <a:pt x="2339" y="4838"/>
                      <a:pt x="2380" y="4838"/>
                    </a:cubicBezTo>
                    <a:cubicBezTo>
                      <a:pt x="2461" y="4838"/>
                      <a:pt x="2552" y="4810"/>
                      <a:pt x="2615" y="4726"/>
                    </a:cubicBezTo>
                    <a:lnTo>
                      <a:pt x="3876" y="3466"/>
                    </a:lnTo>
                    <a:lnTo>
                      <a:pt x="6365" y="3466"/>
                    </a:lnTo>
                    <a:lnTo>
                      <a:pt x="7625" y="4726"/>
                    </a:lnTo>
                    <a:cubicBezTo>
                      <a:pt x="7688" y="4810"/>
                      <a:pt x="7765" y="4838"/>
                      <a:pt x="7846" y="4838"/>
                    </a:cubicBezTo>
                    <a:cubicBezTo>
                      <a:pt x="7887" y="4838"/>
                      <a:pt x="7929" y="4831"/>
                      <a:pt x="7971" y="4820"/>
                    </a:cubicBezTo>
                    <a:cubicBezTo>
                      <a:pt x="8097" y="4789"/>
                      <a:pt x="8160" y="4631"/>
                      <a:pt x="8160" y="4505"/>
                    </a:cubicBezTo>
                    <a:lnTo>
                      <a:pt x="8160" y="3466"/>
                    </a:lnTo>
                    <a:lnTo>
                      <a:pt x="9231" y="3466"/>
                    </a:lnTo>
                    <a:cubicBezTo>
                      <a:pt x="9862" y="3466"/>
                      <a:pt x="10334" y="2993"/>
                      <a:pt x="10334" y="2458"/>
                    </a:cubicBezTo>
                    <a:lnTo>
                      <a:pt x="10334" y="1071"/>
                    </a:lnTo>
                    <a:cubicBezTo>
                      <a:pt x="10334" y="536"/>
                      <a:pt x="9862" y="0"/>
                      <a:pt x="9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-30310675" y="3322575"/>
                <a:ext cx="68550" cy="69350"/>
              </a:xfrm>
              <a:custGeom>
                <a:rect b="b" l="l" r="r" t="t"/>
                <a:pathLst>
                  <a:path extrusionOk="0" h="2774" w="2742">
                    <a:moveTo>
                      <a:pt x="1387" y="1"/>
                    </a:moveTo>
                    <a:cubicBezTo>
                      <a:pt x="599" y="1"/>
                      <a:pt x="1" y="631"/>
                      <a:pt x="1" y="1387"/>
                    </a:cubicBezTo>
                    <a:cubicBezTo>
                      <a:pt x="1" y="2143"/>
                      <a:pt x="599" y="2773"/>
                      <a:pt x="1387" y="2773"/>
                    </a:cubicBezTo>
                    <a:cubicBezTo>
                      <a:pt x="2143" y="2773"/>
                      <a:pt x="2742" y="2143"/>
                      <a:pt x="2742" y="1387"/>
                    </a:cubicBezTo>
                    <a:cubicBezTo>
                      <a:pt x="2742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-30345325" y="3408425"/>
                <a:ext cx="137075" cy="67775"/>
              </a:xfrm>
              <a:custGeom>
                <a:rect b="b" l="l" r="r" t="t"/>
                <a:pathLst>
                  <a:path extrusionOk="0" h="2711" w="5483">
                    <a:moveTo>
                      <a:pt x="2741" y="1"/>
                    </a:moveTo>
                    <a:cubicBezTo>
                      <a:pt x="1387" y="1"/>
                      <a:pt x="221" y="1040"/>
                      <a:pt x="32" y="2332"/>
                    </a:cubicBezTo>
                    <a:cubicBezTo>
                      <a:pt x="0" y="2521"/>
                      <a:pt x="158" y="2710"/>
                      <a:pt x="378" y="2710"/>
                    </a:cubicBezTo>
                    <a:lnTo>
                      <a:pt x="5104" y="2710"/>
                    </a:lnTo>
                    <a:cubicBezTo>
                      <a:pt x="5325" y="2710"/>
                      <a:pt x="5482" y="2521"/>
                      <a:pt x="5482" y="2332"/>
                    </a:cubicBezTo>
                    <a:cubicBezTo>
                      <a:pt x="5262" y="977"/>
                      <a:pt x="4128" y="1"/>
                      <a:pt x="2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-30156300" y="3322575"/>
                <a:ext cx="68550" cy="69350"/>
              </a:xfrm>
              <a:custGeom>
                <a:rect b="b" l="l" r="r" t="t"/>
                <a:pathLst>
                  <a:path extrusionOk="0" h="2774" w="2742">
                    <a:moveTo>
                      <a:pt x="1387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43"/>
                      <a:pt x="631" y="2773"/>
                      <a:pt x="1387" y="2773"/>
                    </a:cubicBezTo>
                    <a:cubicBezTo>
                      <a:pt x="2111" y="2773"/>
                      <a:pt x="2742" y="2143"/>
                      <a:pt x="2742" y="1387"/>
                    </a:cubicBezTo>
                    <a:cubicBezTo>
                      <a:pt x="2742" y="631"/>
                      <a:pt x="2111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-30190950" y="3408425"/>
                <a:ext cx="137850" cy="67775"/>
              </a:xfrm>
              <a:custGeom>
                <a:rect b="b" l="l" r="r" t="t"/>
                <a:pathLst>
                  <a:path extrusionOk="0" h="2711" w="5514">
                    <a:moveTo>
                      <a:pt x="2773" y="1"/>
                    </a:moveTo>
                    <a:cubicBezTo>
                      <a:pt x="1387" y="1"/>
                      <a:pt x="252" y="1040"/>
                      <a:pt x="32" y="2332"/>
                    </a:cubicBezTo>
                    <a:cubicBezTo>
                      <a:pt x="0" y="2521"/>
                      <a:pt x="158" y="2710"/>
                      <a:pt x="410" y="2710"/>
                    </a:cubicBezTo>
                    <a:lnTo>
                      <a:pt x="5167" y="2710"/>
                    </a:lnTo>
                    <a:cubicBezTo>
                      <a:pt x="5356" y="2710"/>
                      <a:pt x="5514" y="2521"/>
                      <a:pt x="5514" y="2332"/>
                    </a:cubicBezTo>
                    <a:cubicBezTo>
                      <a:pt x="5293" y="977"/>
                      <a:pt x="4128" y="1"/>
                      <a:pt x="2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0" name="Google Shape;430;p14"/>
          <p:cNvGrpSpPr/>
          <p:nvPr/>
        </p:nvGrpSpPr>
        <p:grpSpPr>
          <a:xfrm>
            <a:off x="1315338" y="302300"/>
            <a:ext cx="751800" cy="751800"/>
            <a:chOff x="1315338" y="302300"/>
            <a:chExt cx="751800" cy="751800"/>
          </a:xfrm>
        </p:grpSpPr>
        <p:sp>
          <p:nvSpPr>
            <p:cNvPr id="431" name="Google Shape;431;p14"/>
            <p:cNvSpPr/>
            <p:nvPr/>
          </p:nvSpPr>
          <p:spPr>
            <a:xfrm>
              <a:off x="1315338" y="302300"/>
              <a:ext cx="751800" cy="7518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432" name="Google Shape;432;p14"/>
            <p:cNvGrpSpPr/>
            <p:nvPr/>
          </p:nvGrpSpPr>
          <p:grpSpPr>
            <a:xfrm>
              <a:off x="1505395" y="492359"/>
              <a:ext cx="371696" cy="371696"/>
              <a:chOff x="6239925" y="2032450"/>
              <a:chExt cx="472775" cy="472775"/>
            </a:xfrm>
          </p:grpSpPr>
          <p:sp>
            <p:nvSpPr>
              <p:cNvPr id="433" name="Google Shape;433;p14"/>
              <p:cNvSpPr/>
              <p:nvPr/>
            </p:nvSpPr>
            <p:spPr>
              <a:xfrm>
                <a:off x="6239925" y="2032450"/>
                <a:ext cx="472775" cy="472775"/>
              </a:xfrm>
              <a:custGeom>
                <a:rect b="b" l="l" r="r" t="t"/>
                <a:pathLst>
                  <a:path extrusionOk="0" h="18911" w="18911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6329800" y="2122325"/>
                <a:ext cx="292950" cy="293025"/>
              </a:xfrm>
              <a:custGeom>
                <a:rect b="b" l="l" r="r" t="t"/>
                <a:pathLst>
                  <a:path extrusionOk="0" h="11721" w="11718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/>
          <p:nvPr>
            <p:ph type="title"/>
          </p:nvPr>
        </p:nvSpPr>
        <p:spPr>
          <a:xfrm>
            <a:off x="3889350" y="2124325"/>
            <a:ext cx="37143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37" name="Google Shape;437;p15"/>
          <p:cNvSpPr txBox="1"/>
          <p:nvPr>
            <p:ph hasCustomPrompt="1" idx="2" type="title"/>
          </p:nvPr>
        </p:nvSpPr>
        <p:spPr>
          <a:xfrm>
            <a:off x="3889350" y="770737"/>
            <a:ext cx="14913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38" name="Google Shape;438;p15"/>
          <p:cNvSpPr txBox="1"/>
          <p:nvPr>
            <p:ph idx="1" type="subTitle"/>
          </p:nvPr>
        </p:nvSpPr>
        <p:spPr>
          <a:xfrm>
            <a:off x="3889350" y="3703175"/>
            <a:ext cx="36801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39" name="Google Shape;439;p15"/>
          <p:cNvSpPr/>
          <p:nvPr/>
        </p:nvSpPr>
        <p:spPr>
          <a:xfrm>
            <a:off x="-1334833" y="2439317"/>
            <a:ext cx="3016479" cy="3016479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-406690" y="-973077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15"/>
          <p:cNvGrpSpPr/>
          <p:nvPr/>
        </p:nvGrpSpPr>
        <p:grpSpPr>
          <a:xfrm>
            <a:off x="6354225" y="180175"/>
            <a:ext cx="958167" cy="239549"/>
            <a:chOff x="7380000" y="1200450"/>
            <a:chExt cx="958167" cy="239549"/>
          </a:xfrm>
        </p:grpSpPr>
        <p:sp>
          <p:nvSpPr>
            <p:cNvPr id="442" name="Google Shape;442;p15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773213" y="1449331"/>
            <a:ext cx="751800" cy="751800"/>
            <a:chOff x="7117613" y="322856"/>
            <a:chExt cx="751800" cy="751800"/>
          </a:xfrm>
        </p:grpSpPr>
        <p:sp>
          <p:nvSpPr>
            <p:cNvPr id="449" name="Google Shape;449;p15"/>
            <p:cNvSpPr/>
            <p:nvPr/>
          </p:nvSpPr>
          <p:spPr>
            <a:xfrm>
              <a:off x="7117613" y="322856"/>
              <a:ext cx="751800" cy="7518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450" name="Google Shape;450;p15"/>
            <p:cNvGrpSpPr/>
            <p:nvPr/>
          </p:nvGrpSpPr>
          <p:grpSpPr>
            <a:xfrm>
              <a:off x="7323889" y="529123"/>
              <a:ext cx="339253" cy="339253"/>
              <a:chOff x="5651375" y="3806450"/>
              <a:chExt cx="481825" cy="481825"/>
            </a:xfrm>
          </p:grpSpPr>
          <p:sp>
            <p:nvSpPr>
              <p:cNvPr id="451" name="Google Shape;451;p15"/>
              <p:cNvSpPr/>
              <p:nvPr/>
            </p:nvSpPr>
            <p:spPr>
              <a:xfrm>
                <a:off x="5793425" y="3976800"/>
                <a:ext cx="28250" cy="28275"/>
              </a:xfrm>
              <a:custGeom>
                <a:rect b="b" l="l" r="r" t="t"/>
                <a:pathLst>
                  <a:path extrusionOk="0" h="1131" w="1130">
                    <a:moveTo>
                      <a:pt x="567" y="1"/>
                    </a:moveTo>
                    <a:cubicBezTo>
                      <a:pt x="253" y="1"/>
                      <a:pt x="0" y="251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94475" y="4089725"/>
                <a:ext cx="195600" cy="84725"/>
              </a:xfrm>
              <a:custGeom>
                <a:rect b="b" l="l" r="r" t="t"/>
                <a:pathLst>
                  <a:path extrusionOk="0" h="3389" w="7824">
                    <a:moveTo>
                      <a:pt x="1" y="1"/>
                    </a:moveTo>
                    <a:cubicBezTo>
                      <a:pt x="284" y="1943"/>
                      <a:pt x="1949" y="3385"/>
                      <a:pt x="3912" y="3388"/>
                    </a:cubicBezTo>
                    <a:cubicBezTo>
                      <a:pt x="5875" y="3385"/>
                      <a:pt x="7541" y="1943"/>
                      <a:pt x="7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5651375" y="3806450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6249" y="5686"/>
                    </a:moveTo>
                    <a:cubicBezTo>
                      <a:pt x="6932" y="5686"/>
                      <a:pt x="7549" y="6098"/>
                      <a:pt x="7811" y="6730"/>
                    </a:cubicBezTo>
                    <a:cubicBezTo>
                      <a:pt x="8073" y="7363"/>
                      <a:pt x="7929" y="8092"/>
                      <a:pt x="7444" y="8576"/>
                    </a:cubicBezTo>
                    <a:cubicBezTo>
                      <a:pt x="7122" y="8901"/>
                      <a:pt x="6689" y="9073"/>
                      <a:pt x="6248" y="9073"/>
                    </a:cubicBezTo>
                    <a:cubicBezTo>
                      <a:pt x="6029" y="9073"/>
                      <a:pt x="5808" y="9031"/>
                      <a:pt x="5598" y="8944"/>
                    </a:cubicBezTo>
                    <a:cubicBezTo>
                      <a:pt x="4966" y="8682"/>
                      <a:pt x="4553" y="8064"/>
                      <a:pt x="4553" y="7378"/>
                    </a:cubicBezTo>
                    <a:cubicBezTo>
                      <a:pt x="4556" y="6441"/>
                      <a:pt x="5312" y="5686"/>
                      <a:pt x="6249" y="5686"/>
                    </a:cubicBezTo>
                    <a:close/>
                    <a:moveTo>
                      <a:pt x="13024" y="5683"/>
                    </a:moveTo>
                    <a:cubicBezTo>
                      <a:pt x="13242" y="5683"/>
                      <a:pt x="13462" y="5725"/>
                      <a:pt x="13671" y="5812"/>
                    </a:cubicBezTo>
                    <a:cubicBezTo>
                      <a:pt x="14304" y="6074"/>
                      <a:pt x="14716" y="6691"/>
                      <a:pt x="14716" y="7378"/>
                    </a:cubicBezTo>
                    <a:cubicBezTo>
                      <a:pt x="14716" y="8314"/>
                      <a:pt x="13957" y="9073"/>
                      <a:pt x="13024" y="9073"/>
                    </a:cubicBezTo>
                    <a:cubicBezTo>
                      <a:pt x="12337" y="9073"/>
                      <a:pt x="11720" y="8658"/>
                      <a:pt x="11458" y="8025"/>
                    </a:cubicBezTo>
                    <a:cubicBezTo>
                      <a:pt x="11196" y="7393"/>
                      <a:pt x="11341" y="6664"/>
                      <a:pt x="11825" y="6179"/>
                    </a:cubicBezTo>
                    <a:cubicBezTo>
                      <a:pt x="12150" y="5855"/>
                      <a:pt x="12583" y="5683"/>
                      <a:pt x="13024" y="5683"/>
                    </a:cubicBezTo>
                    <a:close/>
                    <a:moveTo>
                      <a:pt x="14153" y="10202"/>
                    </a:moveTo>
                    <a:cubicBezTo>
                      <a:pt x="14463" y="10202"/>
                      <a:pt x="14716" y="10452"/>
                      <a:pt x="14716" y="10766"/>
                    </a:cubicBezTo>
                    <a:cubicBezTo>
                      <a:pt x="14716" y="13566"/>
                      <a:pt x="12437" y="15849"/>
                      <a:pt x="9636" y="15849"/>
                    </a:cubicBezTo>
                    <a:cubicBezTo>
                      <a:pt x="6833" y="15849"/>
                      <a:pt x="4553" y="13566"/>
                      <a:pt x="4553" y="10766"/>
                    </a:cubicBezTo>
                    <a:cubicBezTo>
                      <a:pt x="4553" y="10452"/>
                      <a:pt x="4806" y="10202"/>
                      <a:pt x="5119" y="10202"/>
                    </a:cubicBezTo>
                    <a:close/>
                    <a:moveTo>
                      <a:pt x="9636" y="0"/>
                    </a:moveTo>
                    <a:cubicBezTo>
                      <a:pt x="4342" y="0"/>
                      <a:pt x="0" y="4343"/>
                      <a:pt x="0" y="9636"/>
                    </a:cubicBezTo>
                    <a:cubicBezTo>
                      <a:pt x="0" y="14930"/>
                      <a:pt x="4342" y="19272"/>
                      <a:pt x="9636" y="19272"/>
                    </a:cubicBezTo>
                    <a:cubicBezTo>
                      <a:pt x="14927" y="19272"/>
                      <a:pt x="19272" y="14930"/>
                      <a:pt x="19272" y="9636"/>
                    </a:cubicBezTo>
                    <a:cubicBezTo>
                      <a:pt x="19272" y="4343"/>
                      <a:pt x="14930" y="0"/>
                      <a:pt x="9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962800" y="3976800"/>
                <a:ext cx="28250" cy="28275"/>
              </a:xfrm>
              <a:custGeom>
                <a:rect b="b" l="l" r="r" t="t"/>
                <a:pathLst>
                  <a:path extrusionOk="0" h="1131" w="113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55" name="Google Shape;455;p15"/>
          <p:cNvGrpSpPr/>
          <p:nvPr/>
        </p:nvGrpSpPr>
        <p:grpSpPr>
          <a:xfrm>
            <a:off x="972150" y="2651675"/>
            <a:ext cx="751800" cy="751800"/>
            <a:chOff x="8209650" y="912425"/>
            <a:chExt cx="751800" cy="751800"/>
          </a:xfrm>
        </p:grpSpPr>
        <p:sp>
          <p:nvSpPr>
            <p:cNvPr id="456" name="Google Shape;456;p15"/>
            <p:cNvSpPr/>
            <p:nvPr/>
          </p:nvSpPr>
          <p:spPr>
            <a:xfrm flipH="1" rot="10800000">
              <a:off x="8209650" y="912425"/>
              <a:ext cx="751800" cy="751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457" name="Google Shape;457;p15"/>
            <p:cNvGrpSpPr/>
            <p:nvPr/>
          </p:nvGrpSpPr>
          <p:grpSpPr>
            <a:xfrm>
              <a:off x="8404900" y="1111922"/>
              <a:ext cx="361292" cy="352803"/>
              <a:chOff x="-28463700" y="3914875"/>
              <a:chExt cx="303275" cy="296150"/>
            </a:xfrm>
          </p:grpSpPr>
          <p:sp>
            <p:nvSpPr>
              <p:cNvPr id="458" name="Google Shape;458;p15"/>
              <p:cNvSpPr/>
              <p:nvPr/>
            </p:nvSpPr>
            <p:spPr>
              <a:xfrm>
                <a:off x="-28333725" y="4057375"/>
                <a:ext cx="86650" cy="64650"/>
              </a:xfrm>
              <a:custGeom>
                <a:rect b="b" l="l" r="r" t="t"/>
                <a:pathLst>
                  <a:path extrusionOk="0" h="2586" w="3466">
                    <a:moveTo>
                      <a:pt x="614" y="0"/>
                    </a:moveTo>
                    <a:cubicBezTo>
                      <a:pt x="287" y="0"/>
                      <a:pt x="0" y="305"/>
                      <a:pt x="0" y="696"/>
                    </a:cubicBezTo>
                    <a:cubicBezTo>
                      <a:pt x="0" y="1326"/>
                      <a:pt x="1008" y="2019"/>
                      <a:pt x="1733" y="2586"/>
                    </a:cubicBezTo>
                    <a:cubicBezTo>
                      <a:pt x="2426" y="2019"/>
                      <a:pt x="3466" y="1326"/>
                      <a:pt x="3466" y="696"/>
                    </a:cubicBezTo>
                    <a:cubicBezTo>
                      <a:pt x="3466" y="349"/>
                      <a:pt x="3214" y="3"/>
                      <a:pt x="2741" y="3"/>
                    </a:cubicBezTo>
                    <a:cubicBezTo>
                      <a:pt x="2237" y="3"/>
                      <a:pt x="2048" y="570"/>
                      <a:pt x="2048" y="570"/>
                    </a:cubicBezTo>
                    <a:cubicBezTo>
                      <a:pt x="2001" y="743"/>
                      <a:pt x="1851" y="830"/>
                      <a:pt x="1701" y="830"/>
                    </a:cubicBezTo>
                    <a:cubicBezTo>
                      <a:pt x="1552" y="830"/>
                      <a:pt x="1402" y="743"/>
                      <a:pt x="1355" y="570"/>
                    </a:cubicBezTo>
                    <a:cubicBezTo>
                      <a:pt x="1355" y="538"/>
                      <a:pt x="1166" y="3"/>
                      <a:pt x="662" y="3"/>
                    </a:cubicBezTo>
                    <a:cubicBezTo>
                      <a:pt x="646" y="1"/>
                      <a:pt x="630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-28463700" y="3914875"/>
                <a:ext cx="303275" cy="296150"/>
              </a:xfrm>
              <a:custGeom>
                <a:rect b="b" l="l" r="r" t="t"/>
                <a:pathLst>
                  <a:path extrusionOk="0" h="11846" w="12131">
                    <a:moveTo>
                      <a:pt x="3744" y="3555"/>
                    </a:moveTo>
                    <a:cubicBezTo>
                      <a:pt x="3907" y="3555"/>
                      <a:pt x="4040" y="3674"/>
                      <a:pt x="4096" y="3844"/>
                    </a:cubicBezTo>
                    <a:cubicBezTo>
                      <a:pt x="4128" y="4033"/>
                      <a:pt x="3970" y="4190"/>
                      <a:pt x="3813" y="4253"/>
                    </a:cubicBezTo>
                    <a:cubicBezTo>
                      <a:pt x="2931" y="4379"/>
                      <a:pt x="2427" y="5451"/>
                      <a:pt x="2899" y="6333"/>
                    </a:cubicBezTo>
                    <a:cubicBezTo>
                      <a:pt x="2994" y="6490"/>
                      <a:pt x="2931" y="6711"/>
                      <a:pt x="2773" y="6805"/>
                    </a:cubicBezTo>
                    <a:cubicBezTo>
                      <a:pt x="2723" y="6825"/>
                      <a:pt x="2667" y="6836"/>
                      <a:pt x="2611" y="6836"/>
                    </a:cubicBezTo>
                    <a:cubicBezTo>
                      <a:pt x="2489" y="6836"/>
                      <a:pt x="2365" y="6787"/>
                      <a:pt x="2301" y="6679"/>
                    </a:cubicBezTo>
                    <a:cubicBezTo>
                      <a:pt x="1608" y="5419"/>
                      <a:pt x="2364" y="3812"/>
                      <a:pt x="3687" y="3560"/>
                    </a:cubicBezTo>
                    <a:cubicBezTo>
                      <a:pt x="3706" y="3557"/>
                      <a:pt x="3726" y="3555"/>
                      <a:pt x="3744" y="3555"/>
                    </a:cubicBezTo>
                    <a:close/>
                    <a:moveTo>
                      <a:pt x="7940" y="4946"/>
                    </a:moveTo>
                    <a:cubicBezTo>
                      <a:pt x="8728" y="4946"/>
                      <a:pt x="9326" y="5577"/>
                      <a:pt x="9326" y="6364"/>
                    </a:cubicBezTo>
                    <a:cubicBezTo>
                      <a:pt x="9326" y="7341"/>
                      <a:pt x="8381" y="7939"/>
                      <a:pt x="7121" y="9011"/>
                    </a:cubicBezTo>
                    <a:cubicBezTo>
                      <a:pt x="7058" y="9074"/>
                      <a:pt x="6979" y="9105"/>
                      <a:pt x="6900" y="9105"/>
                    </a:cubicBezTo>
                    <a:cubicBezTo>
                      <a:pt x="6822" y="9105"/>
                      <a:pt x="6743" y="9074"/>
                      <a:pt x="6680" y="9011"/>
                    </a:cubicBezTo>
                    <a:cubicBezTo>
                      <a:pt x="5420" y="7971"/>
                      <a:pt x="4474" y="7341"/>
                      <a:pt x="4474" y="6364"/>
                    </a:cubicBezTo>
                    <a:cubicBezTo>
                      <a:pt x="4474" y="5577"/>
                      <a:pt x="5105" y="4946"/>
                      <a:pt x="5861" y="4946"/>
                    </a:cubicBezTo>
                    <a:cubicBezTo>
                      <a:pt x="6365" y="4946"/>
                      <a:pt x="6711" y="5230"/>
                      <a:pt x="6932" y="5451"/>
                    </a:cubicBezTo>
                    <a:cubicBezTo>
                      <a:pt x="7121" y="5198"/>
                      <a:pt x="7467" y="4946"/>
                      <a:pt x="7940" y="4946"/>
                    </a:cubicBezTo>
                    <a:close/>
                    <a:moveTo>
                      <a:pt x="7404" y="0"/>
                    </a:moveTo>
                    <a:cubicBezTo>
                      <a:pt x="6459" y="0"/>
                      <a:pt x="5703" y="788"/>
                      <a:pt x="5703" y="1733"/>
                    </a:cubicBezTo>
                    <a:lnTo>
                      <a:pt x="5703" y="2899"/>
                    </a:lnTo>
                    <a:cubicBezTo>
                      <a:pt x="5136" y="2395"/>
                      <a:pt x="4443" y="2111"/>
                      <a:pt x="3687" y="2111"/>
                    </a:cubicBezTo>
                    <a:cubicBezTo>
                      <a:pt x="1450" y="2111"/>
                      <a:pt x="1" y="4505"/>
                      <a:pt x="977" y="6616"/>
                    </a:cubicBezTo>
                    <a:lnTo>
                      <a:pt x="2899" y="10649"/>
                    </a:lnTo>
                    <a:cubicBezTo>
                      <a:pt x="3246" y="11373"/>
                      <a:pt x="3939" y="11846"/>
                      <a:pt x="4727" y="11846"/>
                    </a:cubicBezTo>
                    <a:cubicBezTo>
                      <a:pt x="5231" y="11846"/>
                      <a:pt x="5703" y="11657"/>
                      <a:pt x="6050" y="11342"/>
                    </a:cubicBezTo>
                    <a:cubicBezTo>
                      <a:pt x="6396" y="11688"/>
                      <a:pt x="6869" y="11846"/>
                      <a:pt x="7404" y="11846"/>
                    </a:cubicBezTo>
                    <a:cubicBezTo>
                      <a:pt x="8192" y="11846"/>
                      <a:pt x="8885" y="11405"/>
                      <a:pt x="9200" y="10649"/>
                    </a:cubicBezTo>
                    <a:lnTo>
                      <a:pt x="11122" y="6616"/>
                    </a:lnTo>
                    <a:cubicBezTo>
                      <a:pt x="12130" y="4505"/>
                      <a:pt x="10618" y="2111"/>
                      <a:pt x="8413" y="2111"/>
                    </a:cubicBezTo>
                    <a:cubicBezTo>
                      <a:pt x="7656" y="2111"/>
                      <a:pt x="6963" y="2395"/>
                      <a:pt x="6396" y="2899"/>
                    </a:cubicBezTo>
                    <a:lnTo>
                      <a:pt x="6396" y="1733"/>
                    </a:lnTo>
                    <a:cubicBezTo>
                      <a:pt x="6396" y="1166"/>
                      <a:pt x="6837" y="693"/>
                      <a:pt x="7404" y="693"/>
                    </a:cubicBezTo>
                    <a:cubicBezTo>
                      <a:pt x="7593" y="693"/>
                      <a:pt x="7751" y="536"/>
                      <a:pt x="7751" y="347"/>
                    </a:cubicBezTo>
                    <a:cubicBezTo>
                      <a:pt x="7751" y="158"/>
                      <a:pt x="7593" y="0"/>
                      <a:pt x="7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0" name="Google Shape;460;p15"/>
          <p:cNvGrpSpPr/>
          <p:nvPr/>
        </p:nvGrpSpPr>
        <p:grpSpPr>
          <a:xfrm>
            <a:off x="1988388" y="3293075"/>
            <a:ext cx="751800" cy="751800"/>
            <a:chOff x="1523388" y="338075"/>
            <a:chExt cx="751800" cy="751800"/>
          </a:xfrm>
        </p:grpSpPr>
        <p:sp>
          <p:nvSpPr>
            <p:cNvPr id="461" name="Google Shape;461;p15"/>
            <p:cNvSpPr/>
            <p:nvPr/>
          </p:nvSpPr>
          <p:spPr>
            <a:xfrm>
              <a:off x="1523388" y="338075"/>
              <a:ext cx="751800" cy="7518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462" name="Google Shape;462;p15"/>
            <p:cNvGrpSpPr/>
            <p:nvPr/>
          </p:nvGrpSpPr>
          <p:grpSpPr>
            <a:xfrm>
              <a:off x="1683141" y="594207"/>
              <a:ext cx="432310" cy="239543"/>
              <a:chOff x="903075" y="2730000"/>
              <a:chExt cx="475275" cy="263350"/>
            </a:xfrm>
          </p:grpSpPr>
          <p:sp>
            <p:nvSpPr>
              <p:cNvPr id="463" name="Google Shape;463;p15"/>
              <p:cNvSpPr/>
              <p:nvPr/>
            </p:nvSpPr>
            <p:spPr>
              <a:xfrm>
                <a:off x="986725" y="2807325"/>
                <a:ext cx="308000" cy="108800"/>
              </a:xfrm>
              <a:custGeom>
                <a:rect b="b" l="l" r="r" t="t"/>
                <a:pathLst>
                  <a:path extrusionOk="0" h="4352" w="12320">
                    <a:moveTo>
                      <a:pt x="6161" y="482"/>
                    </a:moveTo>
                    <a:cubicBezTo>
                      <a:pt x="6845" y="482"/>
                      <a:pt x="7462" y="894"/>
                      <a:pt x="7724" y="1527"/>
                    </a:cubicBezTo>
                    <a:cubicBezTo>
                      <a:pt x="7986" y="2159"/>
                      <a:pt x="7838" y="2888"/>
                      <a:pt x="7357" y="3370"/>
                    </a:cubicBezTo>
                    <a:cubicBezTo>
                      <a:pt x="7032" y="3694"/>
                      <a:pt x="6599" y="3866"/>
                      <a:pt x="6158" y="3866"/>
                    </a:cubicBezTo>
                    <a:cubicBezTo>
                      <a:pt x="5940" y="3866"/>
                      <a:pt x="5720" y="3824"/>
                      <a:pt x="5511" y="3737"/>
                    </a:cubicBezTo>
                    <a:cubicBezTo>
                      <a:pt x="4881" y="3475"/>
                      <a:pt x="4469" y="2858"/>
                      <a:pt x="4469" y="2174"/>
                    </a:cubicBezTo>
                    <a:cubicBezTo>
                      <a:pt x="4469" y="1241"/>
                      <a:pt x="5225" y="482"/>
                      <a:pt x="6161" y="482"/>
                    </a:cubicBezTo>
                    <a:close/>
                    <a:moveTo>
                      <a:pt x="1418" y="0"/>
                    </a:moveTo>
                    <a:cubicBezTo>
                      <a:pt x="1220" y="684"/>
                      <a:pt x="684" y="1220"/>
                      <a:pt x="0" y="1415"/>
                    </a:cubicBezTo>
                    <a:lnTo>
                      <a:pt x="0" y="2933"/>
                    </a:lnTo>
                    <a:cubicBezTo>
                      <a:pt x="684" y="3129"/>
                      <a:pt x="1220" y="3665"/>
                      <a:pt x="1418" y="4351"/>
                    </a:cubicBezTo>
                    <a:lnTo>
                      <a:pt x="10904" y="4351"/>
                    </a:lnTo>
                    <a:cubicBezTo>
                      <a:pt x="11100" y="3665"/>
                      <a:pt x="11636" y="3129"/>
                      <a:pt x="12319" y="2933"/>
                    </a:cubicBezTo>
                    <a:lnTo>
                      <a:pt x="12319" y="1415"/>
                    </a:lnTo>
                    <a:cubicBezTo>
                      <a:pt x="11636" y="1220"/>
                      <a:pt x="11100" y="684"/>
                      <a:pt x="10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1126675" y="2847600"/>
                <a:ext cx="28100" cy="28175"/>
              </a:xfrm>
              <a:custGeom>
                <a:rect b="b" l="l" r="r" t="t"/>
                <a:pathLst>
                  <a:path extrusionOk="0" h="1127" w="1124">
                    <a:moveTo>
                      <a:pt x="563" y="0"/>
                    </a:moveTo>
                    <a:cubicBezTo>
                      <a:pt x="250" y="0"/>
                      <a:pt x="0" y="253"/>
                      <a:pt x="0" y="563"/>
                    </a:cubicBezTo>
                    <a:cubicBezTo>
                      <a:pt x="0" y="873"/>
                      <a:pt x="250" y="1126"/>
                      <a:pt x="563" y="1126"/>
                    </a:cubicBezTo>
                    <a:cubicBezTo>
                      <a:pt x="873" y="1126"/>
                      <a:pt x="1123" y="873"/>
                      <a:pt x="1123" y="563"/>
                    </a:cubicBezTo>
                    <a:cubicBezTo>
                      <a:pt x="1123" y="253"/>
                      <a:pt x="873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903075" y="2730000"/>
                <a:ext cx="475275" cy="263350"/>
              </a:xfrm>
              <a:custGeom>
                <a:rect b="b" l="l" r="r" t="t"/>
                <a:pathLst>
                  <a:path extrusionOk="0" h="10534" w="19011">
                    <a:moveTo>
                      <a:pt x="14735" y="1964"/>
                    </a:moveTo>
                    <a:cubicBezTo>
                      <a:pt x="15045" y="1964"/>
                      <a:pt x="15298" y="2217"/>
                      <a:pt x="15298" y="2530"/>
                    </a:cubicBezTo>
                    <a:cubicBezTo>
                      <a:pt x="15298" y="3042"/>
                      <a:pt x="15716" y="3460"/>
                      <a:pt x="16231" y="3460"/>
                    </a:cubicBezTo>
                    <a:cubicBezTo>
                      <a:pt x="16541" y="3460"/>
                      <a:pt x="16794" y="3713"/>
                      <a:pt x="16794" y="4026"/>
                    </a:cubicBezTo>
                    <a:lnTo>
                      <a:pt x="16794" y="6511"/>
                    </a:lnTo>
                    <a:cubicBezTo>
                      <a:pt x="16794" y="6821"/>
                      <a:pt x="16541" y="7074"/>
                      <a:pt x="16231" y="7074"/>
                    </a:cubicBezTo>
                    <a:cubicBezTo>
                      <a:pt x="15716" y="7074"/>
                      <a:pt x="15298" y="7492"/>
                      <a:pt x="15298" y="8007"/>
                    </a:cubicBezTo>
                    <a:cubicBezTo>
                      <a:pt x="15298" y="8318"/>
                      <a:pt x="15045" y="8570"/>
                      <a:pt x="14735" y="8570"/>
                    </a:cubicBezTo>
                    <a:lnTo>
                      <a:pt x="4277" y="8570"/>
                    </a:lnTo>
                    <a:cubicBezTo>
                      <a:pt x="3966" y="8570"/>
                      <a:pt x="3714" y="8318"/>
                      <a:pt x="3714" y="8007"/>
                    </a:cubicBezTo>
                    <a:cubicBezTo>
                      <a:pt x="3714" y="7492"/>
                      <a:pt x="3295" y="7074"/>
                      <a:pt x="2783" y="7074"/>
                    </a:cubicBezTo>
                    <a:cubicBezTo>
                      <a:pt x="2470" y="7074"/>
                      <a:pt x="2217" y="6821"/>
                      <a:pt x="2217" y="6511"/>
                    </a:cubicBezTo>
                    <a:lnTo>
                      <a:pt x="2217" y="4026"/>
                    </a:lnTo>
                    <a:cubicBezTo>
                      <a:pt x="2217" y="3713"/>
                      <a:pt x="2470" y="3460"/>
                      <a:pt x="2783" y="3460"/>
                    </a:cubicBezTo>
                    <a:cubicBezTo>
                      <a:pt x="3295" y="3460"/>
                      <a:pt x="3714" y="3042"/>
                      <a:pt x="3714" y="2530"/>
                    </a:cubicBezTo>
                    <a:cubicBezTo>
                      <a:pt x="3714" y="2217"/>
                      <a:pt x="3966" y="1964"/>
                      <a:pt x="4277" y="1964"/>
                    </a:cubicBezTo>
                    <a:close/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lnTo>
                      <a:pt x="1" y="9968"/>
                    </a:lnTo>
                    <a:cubicBezTo>
                      <a:pt x="1" y="10281"/>
                      <a:pt x="254" y="10534"/>
                      <a:pt x="567" y="10534"/>
                    </a:cubicBezTo>
                    <a:lnTo>
                      <a:pt x="18445" y="10534"/>
                    </a:lnTo>
                    <a:cubicBezTo>
                      <a:pt x="18758" y="10534"/>
                      <a:pt x="19011" y="10281"/>
                      <a:pt x="19011" y="9968"/>
                    </a:cubicBezTo>
                    <a:lnTo>
                      <a:pt x="19011" y="567"/>
                    </a:lnTo>
                    <a:cubicBezTo>
                      <a:pt x="19011" y="253"/>
                      <a:pt x="18758" y="0"/>
                      <a:pt x="18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66" name="Google Shape;466;p15"/>
          <p:cNvGrpSpPr/>
          <p:nvPr/>
        </p:nvGrpSpPr>
        <p:grpSpPr>
          <a:xfrm>
            <a:off x="7717461" y="-160233"/>
            <a:ext cx="2170507" cy="2170507"/>
            <a:chOff x="4008240" y="1896120"/>
            <a:chExt cx="1703160" cy="1703160"/>
          </a:xfrm>
        </p:grpSpPr>
        <p:sp>
          <p:nvSpPr>
            <p:cNvPr id="467" name="Google Shape;467;p15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"/>
          <p:cNvSpPr txBox="1"/>
          <p:nvPr>
            <p:ph type="title"/>
          </p:nvPr>
        </p:nvSpPr>
        <p:spPr>
          <a:xfrm>
            <a:off x="3505200" y="1423150"/>
            <a:ext cx="3650700" cy="15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1" name="Google Shape;481;p16"/>
          <p:cNvSpPr txBox="1"/>
          <p:nvPr>
            <p:ph hasCustomPrompt="1" idx="2" type="title"/>
          </p:nvPr>
        </p:nvSpPr>
        <p:spPr>
          <a:xfrm>
            <a:off x="1643500" y="1280325"/>
            <a:ext cx="15297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3505200" y="3045975"/>
            <a:ext cx="36507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483" name="Google Shape;483;p16"/>
          <p:cNvGrpSpPr/>
          <p:nvPr/>
        </p:nvGrpSpPr>
        <p:grpSpPr>
          <a:xfrm flipH="1" rot="10800000">
            <a:off x="-900927" y="3213277"/>
            <a:ext cx="2170507" cy="2170507"/>
            <a:chOff x="4008240" y="1896120"/>
            <a:chExt cx="1703160" cy="1703160"/>
          </a:xfrm>
        </p:grpSpPr>
        <p:sp>
          <p:nvSpPr>
            <p:cNvPr id="484" name="Google Shape;484;p16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16"/>
          <p:cNvSpPr/>
          <p:nvPr/>
        </p:nvSpPr>
        <p:spPr>
          <a:xfrm flipH="1" rot="10800000">
            <a:off x="517488" y="4425114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6"/>
          <p:cNvSpPr/>
          <p:nvPr/>
        </p:nvSpPr>
        <p:spPr>
          <a:xfrm>
            <a:off x="7611792" y="3248967"/>
            <a:ext cx="3016479" cy="3016479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6"/>
          <p:cNvSpPr/>
          <p:nvPr/>
        </p:nvSpPr>
        <p:spPr>
          <a:xfrm>
            <a:off x="8430785" y="1944073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130888" y="-986310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16"/>
          <p:cNvGrpSpPr/>
          <p:nvPr/>
        </p:nvGrpSpPr>
        <p:grpSpPr>
          <a:xfrm>
            <a:off x="6459225" y="217950"/>
            <a:ext cx="958167" cy="239549"/>
            <a:chOff x="7380000" y="1200450"/>
            <a:chExt cx="958167" cy="239549"/>
          </a:xfrm>
        </p:grpSpPr>
        <p:sp>
          <p:nvSpPr>
            <p:cNvPr id="501" name="Google Shape;501;p16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16"/>
          <p:cNvGrpSpPr/>
          <p:nvPr/>
        </p:nvGrpSpPr>
        <p:grpSpPr>
          <a:xfrm>
            <a:off x="7880596" y="333838"/>
            <a:ext cx="751800" cy="751800"/>
            <a:chOff x="7880596" y="333838"/>
            <a:chExt cx="751800" cy="751800"/>
          </a:xfrm>
        </p:grpSpPr>
        <p:sp>
          <p:nvSpPr>
            <p:cNvPr id="508" name="Google Shape;508;p16"/>
            <p:cNvSpPr/>
            <p:nvPr/>
          </p:nvSpPr>
          <p:spPr>
            <a:xfrm>
              <a:off x="7880596" y="333838"/>
              <a:ext cx="751800" cy="75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509" name="Google Shape;509;p16"/>
            <p:cNvGrpSpPr/>
            <p:nvPr/>
          </p:nvGrpSpPr>
          <p:grpSpPr>
            <a:xfrm>
              <a:off x="8102794" y="508214"/>
              <a:ext cx="307422" cy="403069"/>
              <a:chOff x="3167275" y="3227275"/>
              <a:chExt cx="225300" cy="295375"/>
            </a:xfrm>
          </p:grpSpPr>
          <p:sp>
            <p:nvSpPr>
              <p:cNvPr id="510" name="Google Shape;510;p16"/>
              <p:cNvSpPr/>
              <p:nvPr/>
            </p:nvSpPr>
            <p:spPr>
              <a:xfrm>
                <a:off x="3167275" y="3227275"/>
                <a:ext cx="225300" cy="207950"/>
              </a:xfrm>
              <a:custGeom>
                <a:rect b="b" l="l" r="r" t="t"/>
                <a:pathLst>
                  <a:path extrusionOk="0" h="8318" w="9012">
                    <a:moveTo>
                      <a:pt x="4538" y="1"/>
                    </a:moveTo>
                    <a:cubicBezTo>
                      <a:pt x="2112" y="1"/>
                      <a:pt x="1" y="1985"/>
                      <a:pt x="32" y="4537"/>
                    </a:cubicBezTo>
                    <a:cubicBezTo>
                      <a:pt x="32" y="5860"/>
                      <a:pt x="631" y="7184"/>
                      <a:pt x="1797" y="8066"/>
                    </a:cubicBezTo>
                    <a:cubicBezTo>
                      <a:pt x="1923" y="8192"/>
                      <a:pt x="2017" y="8223"/>
                      <a:pt x="2049" y="8318"/>
                    </a:cubicBezTo>
                    <a:lnTo>
                      <a:pt x="4160" y="8318"/>
                    </a:lnTo>
                    <a:lnTo>
                      <a:pt x="4160" y="6900"/>
                    </a:lnTo>
                    <a:lnTo>
                      <a:pt x="2427" y="6900"/>
                    </a:lnTo>
                    <a:cubicBezTo>
                      <a:pt x="2238" y="6900"/>
                      <a:pt x="2080" y="6743"/>
                      <a:pt x="2080" y="6554"/>
                    </a:cubicBezTo>
                    <a:lnTo>
                      <a:pt x="2080" y="5829"/>
                    </a:lnTo>
                    <a:cubicBezTo>
                      <a:pt x="2080" y="4852"/>
                      <a:pt x="2679" y="4033"/>
                      <a:pt x="3498" y="3624"/>
                    </a:cubicBezTo>
                    <a:cubicBezTo>
                      <a:pt x="3277" y="3403"/>
                      <a:pt x="3151" y="3088"/>
                      <a:pt x="3151" y="2678"/>
                    </a:cubicBezTo>
                    <a:cubicBezTo>
                      <a:pt x="3151" y="1922"/>
                      <a:pt x="3782" y="1292"/>
                      <a:pt x="4538" y="1292"/>
                    </a:cubicBezTo>
                    <a:cubicBezTo>
                      <a:pt x="5262" y="1292"/>
                      <a:pt x="5892" y="1922"/>
                      <a:pt x="5892" y="2678"/>
                    </a:cubicBezTo>
                    <a:cubicBezTo>
                      <a:pt x="5892" y="3025"/>
                      <a:pt x="5735" y="3340"/>
                      <a:pt x="5546" y="3624"/>
                    </a:cubicBezTo>
                    <a:cubicBezTo>
                      <a:pt x="6365" y="4033"/>
                      <a:pt x="6964" y="4852"/>
                      <a:pt x="6964" y="5829"/>
                    </a:cubicBezTo>
                    <a:lnTo>
                      <a:pt x="6964" y="6554"/>
                    </a:lnTo>
                    <a:cubicBezTo>
                      <a:pt x="6964" y="6743"/>
                      <a:pt x="6806" y="6900"/>
                      <a:pt x="6617" y="6900"/>
                    </a:cubicBezTo>
                    <a:lnTo>
                      <a:pt x="4884" y="6900"/>
                    </a:lnTo>
                    <a:lnTo>
                      <a:pt x="4884" y="8318"/>
                    </a:lnTo>
                    <a:lnTo>
                      <a:pt x="6995" y="8318"/>
                    </a:lnTo>
                    <a:cubicBezTo>
                      <a:pt x="7027" y="8286"/>
                      <a:pt x="7121" y="8192"/>
                      <a:pt x="7247" y="8129"/>
                    </a:cubicBezTo>
                    <a:cubicBezTo>
                      <a:pt x="8413" y="7184"/>
                      <a:pt x="9011" y="5829"/>
                      <a:pt x="9011" y="4506"/>
                    </a:cubicBezTo>
                    <a:cubicBezTo>
                      <a:pt x="9011" y="2017"/>
                      <a:pt x="6995" y="1"/>
                      <a:pt x="4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3262600" y="3278475"/>
                <a:ext cx="35450" cy="35475"/>
              </a:xfrm>
              <a:custGeom>
                <a:rect b="b" l="l" r="r" t="t"/>
                <a:pathLst>
                  <a:path extrusionOk="0" h="1419" w="1418">
                    <a:moveTo>
                      <a:pt x="725" y="0"/>
                    </a:moveTo>
                    <a:cubicBezTo>
                      <a:pt x="315" y="0"/>
                      <a:pt x="0" y="315"/>
                      <a:pt x="0" y="725"/>
                    </a:cubicBezTo>
                    <a:cubicBezTo>
                      <a:pt x="0" y="1103"/>
                      <a:pt x="315" y="1418"/>
                      <a:pt x="725" y="1418"/>
                    </a:cubicBezTo>
                    <a:cubicBezTo>
                      <a:pt x="1103" y="1418"/>
                      <a:pt x="1418" y="1103"/>
                      <a:pt x="1418" y="725"/>
                    </a:cubicBezTo>
                    <a:cubicBezTo>
                      <a:pt x="1418" y="315"/>
                      <a:pt x="1103" y="0"/>
                      <a:pt x="7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3220050" y="3452525"/>
                <a:ext cx="121325" cy="35475"/>
              </a:xfrm>
              <a:custGeom>
                <a:rect b="b" l="l" r="r" t="t"/>
                <a:pathLst>
                  <a:path extrusionOk="0" h="1419" w="4853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46"/>
                      <a:pt x="473" y="1419"/>
                      <a:pt x="1040" y="1419"/>
                    </a:cubicBezTo>
                    <a:lnTo>
                      <a:pt x="3781" y="1419"/>
                    </a:lnTo>
                    <a:cubicBezTo>
                      <a:pt x="4380" y="1419"/>
                      <a:pt x="4853" y="946"/>
                      <a:pt x="4853" y="347"/>
                    </a:cubicBezTo>
                    <a:lnTo>
                      <a:pt x="48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3237375" y="3332025"/>
                <a:ext cx="86675" cy="52000"/>
              </a:xfrm>
              <a:custGeom>
                <a:rect b="b" l="l" r="r" t="t"/>
                <a:pathLst>
                  <a:path extrusionOk="0" h="2080" w="3467">
                    <a:moveTo>
                      <a:pt x="1734" y="1"/>
                    </a:moveTo>
                    <a:cubicBezTo>
                      <a:pt x="789" y="1"/>
                      <a:pt x="1" y="725"/>
                      <a:pt x="1" y="1733"/>
                    </a:cubicBezTo>
                    <a:lnTo>
                      <a:pt x="1" y="2080"/>
                    </a:lnTo>
                    <a:lnTo>
                      <a:pt x="3466" y="2080"/>
                    </a:lnTo>
                    <a:lnTo>
                      <a:pt x="3466" y="1733"/>
                    </a:lnTo>
                    <a:cubicBezTo>
                      <a:pt x="3466" y="788"/>
                      <a:pt x="2679" y="1"/>
                      <a:pt x="1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3237375" y="3505300"/>
                <a:ext cx="87450" cy="17350"/>
              </a:xfrm>
              <a:custGeom>
                <a:rect b="b" l="l" r="r" t="t"/>
                <a:pathLst>
                  <a:path extrusionOk="0" h="694" w="3498">
                    <a:moveTo>
                      <a:pt x="32" y="1"/>
                    </a:moveTo>
                    <a:cubicBezTo>
                      <a:pt x="1" y="379"/>
                      <a:pt x="284" y="694"/>
                      <a:pt x="694" y="694"/>
                    </a:cubicBezTo>
                    <a:lnTo>
                      <a:pt x="2773" y="694"/>
                    </a:lnTo>
                    <a:cubicBezTo>
                      <a:pt x="3183" y="694"/>
                      <a:pt x="3498" y="379"/>
                      <a:pt x="34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5" name="Google Shape;515;p16"/>
          <p:cNvGrpSpPr/>
          <p:nvPr/>
        </p:nvGrpSpPr>
        <p:grpSpPr>
          <a:xfrm>
            <a:off x="833400" y="3380456"/>
            <a:ext cx="751800" cy="751800"/>
            <a:chOff x="5120475" y="179600"/>
            <a:chExt cx="751800" cy="751800"/>
          </a:xfrm>
        </p:grpSpPr>
        <p:sp>
          <p:nvSpPr>
            <p:cNvPr id="516" name="Google Shape;516;p16"/>
            <p:cNvSpPr/>
            <p:nvPr/>
          </p:nvSpPr>
          <p:spPr>
            <a:xfrm>
              <a:off x="5120475" y="179600"/>
              <a:ext cx="751800" cy="7518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517" name="Google Shape;517;p16"/>
            <p:cNvGrpSpPr/>
            <p:nvPr/>
          </p:nvGrpSpPr>
          <p:grpSpPr>
            <a:xfrm>
              <a:off x="5318539" y="401126"/>
              <a:ext cx="355663" cy="308725"/>
              <a:chOff x="-28462125" y="3199700"/>
              <a:chExt cx="298550" cy="259150"/>
            </a:xfrm>
          </p:grpSpPr>
          <p:sp>
            <p:nvSpPr>
              <p:cNvPr id="518" name="Google Shape;518;p16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rect b="b" l="l" r="r" t="t"/>
                <a:pathLst>
                  <a:path extrusionOk="0" h="4191" w="11847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rect b="b" l="l" r="r" t="t"/>
                <a:pathLst>
                  <a:path extrusionOk="0" h="5011" w="11816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rect b="b" l="l" r="r" t="t"/>
                <a:pathLst>
                  <a:path extrusionOk="0" h="3939" w="7467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1" name="Google Shape;521;p16"/>
          <p:cNvGrpSpPr/>
          <p:nvPr/>
        </p:nvGrpSpPr>
        <p:grpSpPr>
          <a:xfrm>
            <a:off x="7155888" y="4024075"/>
            <a:ext cx="751800" cy="751800"/>
            <a:chOff x="7155888" y="4024075"/>
            <a:chExt cx="751800" cy="751800"/>
          </a:xfrm>
        </p:grpSpPr>
        <p:sp>
          <p:nvSpPr>
            <p:cNvPr id="522" name="Google Shape;522;p16"/>
            <p:cNvSpPr/>
            <p:nvPr/>
          </p:nvSpPr>
          <p:spPr>
            <a:xfrm>
              <a:off x="7155888" y="4024075"/>
              <a:ext cx="751800" cy="7518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523" name="Google Shape;523;p16"/>
            <p:cNvGrpSpPr/>
            <p:nvPr/>
          </p:nvGrpSpPr>
          <p:grpSpPr>
            <a:xfrm>
              <a:off x="7354976" y="4223165"/>
              <a:ext cx="353645" cy="353615"/>
              <a:chOff x="-35481425" y="3919600"/>
              <a:chExt cx="291450" cy="291425"/>
            </a:xfrm>
          </p:grpSpPr>
          <p:sp>
            <p:nvSpPr>
              <p:cNvPr id="524" name="Google Shape;524;p16"/>
              <p:cNvSpPr/>
              <p:nvPr/>
            </p:nvSpPr>
            <p:spPr>
              <a:xfrm>
                <a:off x="-35327050" y="4125150"/>
                <a:ext cx="84300" cy="85100"/>
              </a:xfrm>
              <a:custGeom>
                <a:rect b="b" l="l" r="r" t="t"/>
                <a:pathLst>
                  <a:path extrusionOk="0" h="3404" w="3372">
                    <a:moveTo>
                      <a:pt x="3025" y="1"/>
                    </a:moveTo>
                    <a:cubicBezTo>
                      <a:pt x="2836" y="1"/>
                      <a:pt x="2678" y="159"/>
                      <a:pt x="2678" y="348"/>
                    </a:cubicBezTo>
                    <a:lnTo>
                      <a:pt x="2678" y="1041"/>
                    </a:lnTo>
                    <a:cubicBezTo>
                      <a:pt x="2678" y="1576"/>
                      <a:pt x="2206" y="2049"/>
                      <a:pt x="1639" y="2049"/>
                    </a:cubicBezTo>
                    <a:lnTo>
                      <a:pt x="1103" y="2049"/>
                    </a:lnTo>
                    <a:lnTo>
                      <a:pt x="1229" y="1923"/>
                    </a:lnTo>
                    <a:cubicBezTo>
                      <a:pt x="1387" y="1860"/>
                      <a:pt x="1387" y="1608"/>
                      <a:pt x="1261" y="1513"/>
                    </a:cubicBezTo>
                    <a:cubicBezTo>
                      <a:pt x="1198" y="1450"/>
                      <a:pt x="1111" y="1419"/>
                      <a:pt x="1024" y="1419"/>
                    </a:cubicBezTo>
                    <a:cubicBezTo>
                      <a:pt x="938" y="1419"/>
                      <a:pt x="851" y="1450"/>
                      <a:pt x="788" y="1513"/>
                    </a:cubicBezTo>
                    <a:lnTo>
                      <a:pt x="127" y="2175"/>
                    </a:lnTo>
                    <a:cubicBezTo>
                      <a:pt x="1" y="2301"/>
                      <a:pt x="1" y="2521"/>
                      <a:pt x="127" y="2647"/>
                    </a:cubicBezTo>
                    <a:lnTo>
                      <a:pt x="788" y="3309"/>
                    </a:lnTo>
                    <a:cubicBezTo>
                      <a:pt x="851" y="3372"/>
                      <a:pt x="938" y="3404"/>
                      <a:pt x="1024" y="3404"/>
                    </a:cubicBezTo>
                    <a:cubicBezTo>
                      <a:pt x="1111" y="3404"/>
                      <a:pt x="1198" y="3372"/>
                      <a:pt x="1261" y="3309"/>
                    </a:cubicBezTo>
                    <a:cubicBezTo>
                      <a:pt x="1387" y="3183"/>
                      <a:pt x="1387" y="2962"/>
                      <a:pt x="1261" y="2836"/>
                    </a:cubicBezTo>
                    <a:lnTo>
                      <a:pt x="1135" y="2710"/>
                    </a:lnTo>
                    <a:lnTo>
                      <a:pt x="1702" y="2710"/>
                    </a:lnTo>
                    <a:cubicBezTo>
                      <a:pt x="2647" y="2710"/>
                      <a:pt x="3372" y="1986"/>
                      <a:pt x="3372" y="1041"/>
                    </a:cubicBezTo>
                    <a:lnTo>
                      <a:pt x="3372" y="348"/>
                    </a:lnTo>
                    <a:cubicBezTo>
                      <a:pt x="3372" y="159"/>
                      <a:pt x="3214" y="1"/>
                      <a:pt x="3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-35429450" y="3921175"/>
                <a:ext cx="84300" cy="85075"/>
              </a:xfrm>
              <a:custGeom>
                <a:rect b="b" l="l" r="r" t="t"/>
                <a:pathLst>
                  <a:path extrusionOk="0" h="3403" w="3372">
                    <a:moveTo>
                      <a:pt x="2360" y="0"/>
                    </a:moveTo>
                    <a:cubicBezTo>
                      <a:pt x="2269" y="0"/>
                      <a:pt x="2175" y="32"/>
                      <a:pt x="2112" y="95"/>
                    </a:cubicBezTo>
                    <a:cubicBezTo>
                      <a:pt x="2017" y="221"/>
                      <a:pt x="2017" y="441"/>
                      <a:pt x="2112" y="567"/>
                    </a:cubicBezTo>
                    <a:lnTo>
                      <a:pt x="2238" y="693"/>
                    </a:lnTo>
                    <a:lnTo>
                      <a:pt x="1702" y="693"/>
                    </a:lnTo>
                    <a:cubicBezTo>
                      <a:pt x="757" y="693"/>
                      <a:pt x="1" y="1418"/>
                      <a:pt x="1" y="2363"/>
                    </a:cubicBezTo>
                    <a:lnTo>
                      <a:pt x="1" y="3056"/>
                    </a:lnTo>
                    <a:cubicBezTo>
                      <a:pt x="1" y="3245"/>
                      <a:pt x="158" y="3403"/>
                      <a:pt x="347" y="3403"/>
                    </a:cubicBezTo>
                    <a:cubicBezTo>
                      <a:pt x="536" y="3403"/>
                      <a:pt x="694" y="3245"/>
                      <a:pt x="694" y="3056"/>
                    </a:cubicBezTo>
                    <a:lnTo>
                      <a:pt x="694" y="2332"/>
                    </a:lnTo>
                    <a:cubicBezTo>
                      <a:pt x="694" y="1796"/>
                      <a:pt x="1167" y="1292"/>
                      <a:pt x="1734" y="1292"/>
                    </a:cubicBezTo>
                    <a:lnTo>
                      <a:pt x="2269" y="1292"/>
                    </a:lnTo>
                    <a:lnTo>
                      <a:pt x="2175" y="1418"/>
                    </a:lnTo>
                    <a:cubicBezTo>
                      <a:pt x="2017" y="1544"/>
                      <a:pt x="2017" y="1733"/>
                      <a:pt x="2112" y="1891"/>
                    </a:cubicBezTo>
                    <a:cubicBezTo>
                      <a:pt x="2175" y="1954"/>
                      <a:pt x="2269" y="1985"/>
                      <a:pt x="2360" y="1985"/>
                    </a:cubicBezTo>
                    <a:cubicBezTo>
                      <a:pt x="2450" y="1985"/>
                      <a:pt x="2537" y="1954"/>
                      <a:pt x="2584" y="1891"/>
                    </a:cubicBezTo>
                    <a:lnTo>
                      <a:pt x="3277" y="1229"/>
                    </a:lnTo>
                    <a:cubicBezTo>
                      <a:pt x="3372" y="1103"/>
                      <a:pt x="3372" y="882"/>
                      <a:pt x="3277" y="756"/>
                    </a:cubicBezTo>
                    <a:lnTo>
                      <a:pt x="2584" y="95"/>
                    </a:lnTo>
                    <a:cubicBezTo>
                      <a:pt x="2537" y="32"/>
                      <a:pt x="2450" y="0"/>
                      <a:pt x="2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6"/>
              <p:cNvSpPr/>
              <p:nvPr/>
            </p:nvSpPr>
            <p:spPr>
              <a:xfrm>
                <a:off x="-35481425" y="4021975"/>
                <a:ext cx="137075" cy="35475"/>
              </a:xfrm>
              <a:custGeom>
                <a:rect b="b" l="l" r="r" t="t"/>
                <a:pathLst>
                  <a:path extrusionOk="0" h="1419" w="5483">
                    <a:moveTo>
                      <a:pt x="1009" y="1"/>
                    </a:moveTo>
                    <a:cubicBezTo>
                      <a:pt x="473" y="1"/>
                      <a:pt x="1" y="473"/>
                      <a:pt x="1" y="1072"/>
                    </a:cubicBezTo>
                    <a:lnTo>
                      <a:pt x="1" y="1419"/>
                    </a:lnTo>
                    <a:lnTo>
                      <a:pt x="5482" y="1419"/>
                    </a:lnTo>
                    <a:lnTo>
                      <a:pt x="5482" y="1072"/>
                    </a:lnTo>
                    <a:lnTo>
                      <a:pt x="5451" y="1072"/>
                    </a:lnTo>
                    <a:cubicBezTo>
                      <a:pt x="5451" y="505"/>
                      <a:pt x="5010" y="1"/>
                      <a:pt x="4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6"/>
              <p:cNvSpPr/>
              <p:nvPr/>
            </p:nvSpPr>
            <p:spPr>
              <a:xfrm>
                <a:off x="-35481425" y="4073975"/>
                <a:ext cx="136275" cy="85875"/>
              </a:xfrm>
              <a:custGeom>
                <a:rect b="b" l="l" r="r" t="t"/>
                <a:pathLst>
                  <a:path extrusionOk="0" h="3435" w="5451">
                    <a:moveTo>
                      <a:pt x="1" y="0"/>
                    </a:moveTo>
                    <a:lnTo>
                      <a:pt x="1" y="3434"/>
                    </a:lnTo>
                    <a:lnTo>
                      <a:pt x="5451" y="3434"/>
                    </a:lnTo>
                    <a:lnTo>
                      <a:pt x="54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6"/>
              <p:cNvSpPr/>
              <p:nvPr/>
            </p:nvSpPr>
            <p:spPr>
              <a:xfrm>
                <a:off x="-35481425" y="4176350"/>
                <a:ext cx="136275" cy="34675"/>
              </a:xfrm>
              <a:custGeom>
                <a:rect b="b" l="l" r="r" t="t"/>
                <a:pathLst>
                  <a:path extrusionOk="0" h="1387" w="5451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46"/>
                      <a:pt x="410" y="1387"/>
                      <a:pt x="1009" y="1387"/>
                    </a:cubicBezTo>
                    <a:lnTo>
                      <a:pt x="4443" y="1387"/>
                    </a:lnTo>
                    <a:cubicBezTo>
                      <a:pt x="4978" y="1387"/>
                      <a:pt x="5451" y="914"/>
                      <a:pt x="5451" y="347"/>
                    </a:cubicBezTo>
                    <a:lnTo>
                      <a:pt x="54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5327050" y="3919600"/>
                <a:ext cx="137075" cy="33875"/>
              </a:xfrm>
              <a:custGeom>
                <a:rect b="b" l="l" r="r" t="t"/>
                <a:pathLst>
                  <a:path extrusionOk="0" h="1355" w="5483"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1355"/>
                    </a:lnTo>
                    <a:lnTo>
                      <a:pt x="5482" y="1355"/>
                    </a:lnTo>
                    <a:lnTo>
                      <a:pt x="5482" y="1008"/>
                    </a:lnTo>
                    <a:cubicBezTo>
                      <a:pt x="5482" y="473"/>
                      <a:pt x="5010" y="0"/>
                      <a:pt x="4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-35327825" y="3970800"/>
                <a:ext cx="136275" cy="85875"/>
              </a:xfrm>
              <a:custGeom>
                <a:rect b="b" l="l" r="r" t="t"/>
                <a:pathLst>
                  <a:path extrusionOk="0" h="3435" w="5451">
                    <a:moveTo>
                      <a:pt x="0" y="0"/>
                    </a:moveTo>
                    <a:lnTo>
                      <a:pt x="0" y="3434"/>
                    </a:lnTo>
                    <a:lnTo>
                      <a:pt x="5450" y="3434"/>
                    </a:lnTo>
                    <a:lnTo>
                      <a:pt x="5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-35327825" y="4073975"/>
                <a:ext cx="136275" cy="35450"/>
              </a:xfrm>
              <a:custGeom>
                <a:rect b="b" l="l" r="r" t="t"/>
                <a:pathLst>
                  <a:path extrusionOk="0" h="1418" w="5451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14"/>
                      <a:pt x="473" y="1418"/>
                      <a:pt x="1008" y="1418"/>
                    </a:cubicBezTo>
                    <a:lnTo>
                      <a:pt x="4442" y="1418"/>
                    </a:lnTo>
                    <a:cubicBezTo>
                      <a:pt x="4978" y="1418"/>
                      <a:pt x="5450" y="945"/>
                      <a:pt x="5450" y="347"/>
                    </a:cubicBezTo>
                    <a:lnTo>
                      <a:pt x="5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3_1_2_2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7"/>
          <p:cNvSpPr txBox="1"/>
          <p:nvPr>
            <p:ph idx="1" type="subTitle"/>
          </p:nvPr>
        </p:nvSpPr>
        <p:spPr>
          <a:xfrm>
            <a:off x="4059038" y="1323488"/>
            <a:ext cx="39447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34" name="Google Shape;534;p17"/>
          <p:cNvSpPr txBox="1"/>
          <p:nvPr>
            <p:ph idx="2" type="subTitle"/>
          </p:nvPr>
        </p:nvSpPr>
        <p:spPr>
          <a:xfrm>
            <a:off x="4059038" y="1629401"/>
            <a:ext cx="3944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5" name="Google Shape;535;p17"/>
          <p:cNvSpPr txBox="1"/>
          <p:nvPr>
            <p:ph idx="3" type="subTitle"/>
          </p:nvPr>
        </p:nvSpPr>
        <p:spPr>
          <a:xfrm>
            <a:off x="4059038" y="2402547"/>
            <a:ext cx="39447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36" name="Google Shape;536;p17"/>
          <p:cNvSpPr txBox="1"/>
          <p:nvPr>
            <p:ph idx="4" type="subTitle"/>
          </p:nvPr>
        </p:nvSpPr>
        <p:spPr>
          <a:xfrm>
            <a:off x="4059038" y="2708500"/>
            <a:ext cx="3944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7" name="Google Shape;537;p17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538" name="Google Shape;538;p17"/>
          <p:cNvSpPr txBox="1"/>
          <p:nvPr>
            <p:ph idx="5" type="subTitle"/>
          </p:nvPr>
        </p:nvSpPr>
        <p:spPr>
          <a:xfrm>
            <a:off x="4059038" y="3481660"/>
            <a:ext cx="39447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39" name="Google Shape;539;p17"/>
          <p:cNvSpPr txBox="1"/>
          <p:nvPr>
            <p:ph idx="6" type="subTitle"/>
          </p:nvPr>
        </p:nvSpPr>
        <p:spPr>
          <a:xfrm>
            <a:off x="4059038" y="3787613"/>
            <a:ext cx="3944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0" name="Google Shape;540;p17"/>
          <p:cNvSpPr/>
          <p:nvPr>
            <p:ph idx="7" type="pic"/>
          </p:nvPr>
        </p:nvSpPr>
        <p:spPr>
          <a:xfrm>
            <a:off x="1140263" y="1515000"/>
            <a:ext cx="2644200" cy="26235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541" name="Google Shape;541;p17"/>
          <p:cNvGrpSpPr/>
          <p:nvPr/>
        </p:nvGrpSpPr>
        <p:grpSpPr>
          <a:xfrm>
            <a:off x="-806757" y="3155415"/>
            <a:ext cx="3039970" cy="3039970"/>
            <a:chOff x="4008240" y="1896120"/>
            <a:chExt cx="1703160" cy="1703160"/>
          </a:xfrm>
        </p:grpSpPr>
        <p:sp>
          <p:nvSpPr>
            <p:cNvPr id="542" name="Google Shape;542;p17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17"/>
          <p:cNvSpPr/>
          <p:nvPr/>
        </p:nvSpPr>
        <p:spPr>
          <a:xfrm>
            <a:off x="-806740" y="-82256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7"/>
          <p:cNvSpPr/>
          <p:nvPr/>
        </p:nvSpPr>
        <p:spPr>
          <a:xfrm>
            <a:off x="-896762" y="248302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7"/>
          <p:cNvSpPr/>
          <p:nvPr/>
        </p:nvSpPr>
        <p:spPr>
          <a:xfrm>
            <a:off x="8199999" y="-648122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"/>
          <p:cNvSpPr txBox="1"/>
          <p:nvPr>
            <p:ph type="title"/>
          </p:nvPr>
        </p:nvSpPr>
        <p:spPr>
          <a:xfrm>
            <a:off x="2749025" y="1306350"/>
            <a:ext cx="37899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59" name="Google Shape;559;p18"/>
          <p:cNvSpPr txBox="1"/>
          <p:nvPr>
            <p:ph idx="1" type="body"/>
          </p:nvPr>
        </p:nvSpPr>
        <p:spPr>
          <a:xfrm>
            <a:off x="2749025" y="2635275"/>
            <a:ext cx="3789900" cy="99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0" name="Google Shape;560;p18"/>
          <p:cNvSpPr/>
          <p:nvPr/>
        </p:nvSpPr>
        <p:spPr>
          <a:xfrm>
            <a:off x="6474999" y="3437903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1" name="Google Shape;561;p18"/>
          <p:cNvGrpSpPr/>
          <p:nvPr/>
        </p:nvGrpSpPr>
        <p:grpSpPr>
          <a:xfrm>
            <a:off x="7312345" y="-1433058"/>
            <a:ext cx="3059727" cy="3059727"/>
            <a:chOff x="4008240" y="1896120"/>
            <a:chExt cx="1703160" cy="1703160"/>
          </a:xfrm>
        </p:grpSpPr>
        <p:sp>
          <p:nvSpPr>
            <p:cNvPr id="562" name="Google Shape;562;p18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18"/>
          <p:cNvSpPr/>
          <p:nvPr/>
        </p:nvSpPr>
        <p:spPr>
          <a:xfrm>
            <a:off x="7838235" y="320346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8"/>
          <p:cNvSpPr/>
          <p:nvPr/>
        </p:nvSpPr>
        <p:spPr>
          <a:xfrm>
            <a:off x="-772803" y="2777128"/>
            <a:ext cx="1815075" cy="181507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8"/>
          <p:cNvSpPr/>
          <p:nvPr/>
        </p:nvSpPr>
        <p:spPr>
          <a:xfrm>
            <a:off x="1385" y="400958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18"/>
          <p:cNvGrpSpPr/>
          <p:nvPr/>
        </p:nvGrpSpPr>
        <p:grpSpPr>
          <a:xfrm>
            <a:off x="324225" y="457950"/>
            <a:ext cx="958167" cy="239549"/>
            <a:chOff x="7380000" y="1200450"/>
            <a:chExt cx="958167" cy="239549"/>
          </a:xfrm>
        </p:grpSpPr>
        <p:sp>
          <p:nvSpPr>
            <p:cNvPr id="578" name="Google Shape;578;p18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9"/>
          <p:cNvSpPr/>
          <p:nvPr>
            <p:ph idx="2" type="pic"/>
          </p:nvPr>
        </p:nvSpPr>
        <p:spPr>
          <a:xfrm>
            <a:off x="4955625" y="964936"/>
            <a:ext cx="1723800" cy="3182100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p19"/>
          <p:cNvSpPr txBox="1"/>
          <p:nvPr>
            <p:ph idx="1" type="subTitle"/>
          </p:nvPr>
        </p:nvSpPr>
        <p:spPr>
          <a:xfrm>
            <a:off x="984473" y="2225933"/>
            <a:ext cx="35610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87" name="Google Shape;587;p19"/>
          <p:cNvSpPr txBox="1"/>
          <p:nvPr>
            <p:ph type="title"/>
          </p:nvPr>
        </p:nvSpPr>
        <p:spPr>
          <a:xfrm>
            <a:off x="984486" y="1564188"/>
            <a:ext cx="35610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588" name="Google Shape;588;p19"/>
          <p:cNvGrpSpPr/>
          <p:nvPr/>
        </p:nvGrpSpPr>
        <p:grpSpPr>
          <a:xfrm>
            <a:off x="1405200" y="263075"/>
            <a:ext cx="958167" cy="239549"/>
            <a:chOff x="7380000" y="1200450"/>
            <a:chExt cx="958167" cy="239549"/>
          </a:xfrm>
        </p:grpSpPr>
        <p:sp>
          <p:nvSpPr>
            <p:cNvPr id="589" name="Google Shape;589;p19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p19"/>
          <p:cNvSpPr/>
          <p:nvPr/>
        </p:nvSpPr>
        <p:spPr>
          <a:xfrm>
            <a:off x="-898103" y="-319222"/>
            <a:ext cx="1815075" cy="181507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9"/>
          <p:cNvSpPr/>
          <p:nvPr/>
        </p:nvSpPr>
        <p:spPr>
          <a:xfrm>
            <a:off x="-898090" y="112443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9"/>
          <p:cNvSpPr/>
          <p:nvPr/>
        </p:nvSpPr>
        <p:spPr>
          <a:xfrm rot="1714270">
            <a:off x="8333246" y="1819364"/>
            <a:ext cx="1815073" cy="1815073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19"/>
          <p:cNvGrpSpPr/>
          <p:nvPr/>
        </p:nvGrpSpPr>
        <p:grpSpPr>
          <a:xfrm>
            <a:off x="653400" y="4040456"/>
            <a:ext cx="751800" cy="751800"/>
            <a:chOff x="5120475" y="179600"/>
            <a:chExt cx="751800" cy="751800"/>
          </a:xfrm>
        </p:grpSpPr>
        <p:sp>
          <p:nvSpPr>
            <p:cNvPr id="599" name="Google Shape;599;p19"/>
            <p:cNvSpPr/>
            <p:nvPr/>
          </p:nvSpPr>
          <p:spPr>
            <a:xfrm>
              <a:off x="5120475" y="179600"/>
              <a:ext cx="751800" cy="7518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600" name="Google Shape;600;p19"/>
            <p:cNvGrpSpPr/>
            <p:nvPr/>
          </p:nvGrpSpPr>
          <p:grpSpPr>
            <a:xfrm>
              <a:off x="5318539" y="401126"/>
              <a:ext cx="355663" cy="308725"/>
              <a:chOff x="-28462125" y="3199700"/>
              <a:chExt cx="298550" cy="2591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rect b="b" l="l" r="r" t="t"/>
                <a:pathLst>
                  <a:path extrusionOk="0" h="4191" w="11847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rect b="b" l="l" r="r" t="t"/>
                <a:pathLst>
                  <a:path extrusionOk="0" h="5011" w="11816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rect b="b" l="l" r="r" t="t"/>
                <a:pathLst>
                  <a:path extrusionOk="0" h="3939" w="7467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7613388" y="263075"/>
            <a:ext cx="751800" cy="751800"/>
            <a:chOff x="1523388" y="338075"/>
            <a:chExt cx="751800" cy="751800"/>
          </a:xfrm>
        </p:grpSpPr>
        <p:sp>
          <p:nvSpPr>
            <p:cNvPr id="605" name="Google Shape;605;p19"/>
            <p:cNvSpPr/>
            <p:nvPr/>
          </p:nvSpPr>
          <p:spPr>
            <a:xfrm>
              <a:off x="1523388" y="338075"/>
              <a:ext cx="751800" cy="7518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606" name="Google Shape;606;p19"/>
            <p:cNvGrpSpPr/>
            <p:nvPr/>
          </p:nvGrpSpPr>
          <p:grpSpPr>
            <a:xfrm>
              <a:off x="1683141" y="594207"/>
              <a:ext cx="432310" cy="239543"/>
              <a:chOff x="903075" y="2730000"/>
              <a:chExt cx="475275" cy="263350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986725" y="2807325"/>
                <a:ext cx="308000" cy="108800"/>
              </a:xfrm>
              <a:custGeom>
                <a:rect b="b" l="l" r="r" t="t"/>
                <a:pathLst>
                  <a:path extrusionOk="0" h="4352" w="12320">
                    <a:moveTo>
                      <a:pt x="6161" y="482"/>
                    </a:moveTo>
                    <a:cubicBezTo>
                      <a:pt x="6845" y="482"/>
                      <a:pt x="7462" y="894"/>
                      <a:pt x="7724" y="1527"/>
                    </a:cubicBezTo>
                    <a:cubicBezTo>
                      <a:pt x="7986" y="2159"/>
                      <a:pt x="7838" y="2888"/>
                      <a:pt x="7357" y="3370"/>
                    </a:cubicBezTo>
                    <a:cubicBezTo>
                      <a:pt x="7032" y="3694"/>
                      <a:pt x="6599" y="3866"/>
                      <a:pt x="6158" y="3866"/>
                    </a:cubicBezTo>
                    <a:cubicBezTo>
                      <a:pt x="5940" y="3866"/>
                      <a:pt x="5720" y="3824"/>
                      <a:pt x="5511" y="3737"/>
                    </a:cubicBezTo>
                    <a:cubicBezTo>
                      <a:pt x="4881" y="3475"/>
                      <a:pt x="4469" y="2858"/>
                      <a:pt x="4469" y="2174"/>
                    </a:cubicBezTo>
                    <a:cubicBezTo>
                      <a:pt x="4469" y="1241"/>
                      <a:pt x="5225" y="482"/>
                      <a:pt x="6161" y="482"/>
                    </a:cubicBezTo>
                    <a:close/>
                    <a:moveTo>
                      <a:pt x="1418" y="0"/>
                    </a:moveTo>
                    <a:cubicBezTo>
                      <a:pt x="1220" y="684"/>
                      <a:pt x="684" y="1220"/>
                      <a:pt x="0" y="1415"/>
                    </a:cubicBezTo>
                    <a:lnTo>
                      <a:pt x="0" y="2933"/>
                    </a:lnTo>
                    <a:cubicBezTo>
                      <a:pt x="684" y="3129"/>
                      <a:pt x="1220" y="3665"/>
                      <a:pt x="1418" y="4351"/>
                    </a:cubicBezTo>
                    <a:lnTo>
                      <a:pt x="10904" y="4351"/>
                    </a:lnTo>
                    <a:cubicBezTo>
                      <a:pt x="11100" y="3665"/>
                      <a:pt x="11636" y="3129"/>
                      <a:pt x="12319" y="2933"/>
                    </a:cubicBezTo>
                    <a:lnTo>
                      <a:pt x="12319" y="1415"/>
                    </a:lnTo>
                    <a:cubicBezTo>
                      <a:pt x="11636" y="1220"/>
                      <a:pt x="11100" y="684"/>
                      <a:pt x="10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1126675" y="2847600"/>
                <a:ext cx="28100" cy="28175"/>
              </a:xfrm>
              <a:custGeom>
                <a:rect b="b" l="l" r="r" t="t"/>
                <a:pathLst>
                  <a:path extrusionOk="0" h="1127" w="1124">
                    <a:moveTo>
                      <a:pt x="563" y="0"/>
                    </a:moveTo>
                    <a:cubicBezTo>
                      <a:pt x="250" y="0"/>
                      <a:pt x="0" y="253"/>
                      <a:pt x="0" y="563"/>
                    </a:cubicBezTo>
                    <a:cubicBezTo>
                      <a:pt x="0" y="873"/>
                      <a:pt x="250" y="1126"/>
                      <a:pt x="563" y="1126"/>
                    </a:cubicBezTo>
                    <a:cubicBezTo>
                      <a:pt x="873" y="1126"/>
                      <a:pt x="1123" y="873"/>
                      <a:pt x="1123" y="563"/>
                    </a:cubicBezTo>
                    <a:cubicBezTo>
                      <a:pt x="1123" y="253"/>
                      <a:pt x="873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903075" y="2730000"/>
                <a:ext cx="475275" cy="263350"/>
              </a:xfrm>
              <a:custGeom>
                <a:rect b="b" l="l" r="r" t="t"/>
                <a:pathLst>
                  <a:path extrusionOk="0" h="10534" w="19011">
                    <a:moveTo>
                      <a:pt x="14735" y="1964"/>
                    </a:moveTo>
                    <a:cubicBezTo>
                      <a:pt x="15045" y="1964"/>
                      <a:pt x="15298" y="2217"/>
                      <a:pt x="15298" y="2530"/>
                    </a:cubicBezTo>
                    <a:cubicBezTo>
                      <a:pt x="15298" y="3042"/>
                      <a:pt x="15716" y="3460"/>
                      <a:pt x="16231" y="3460"/>
                    </a:cubicBezTo>
                    <a:cubicBezTo>
                      <a:pt x="16541" y="3460"/>
                      <a:pt x="16794" y="3713"/>
                      <a:pt x="16794" y="4026"/>
                    </a:cubicBezTo>
                    <a:lnTo>
                      <a:pt x="16794" y="6511"/>
                    </a:lnTo>
                    <a:cubicBezTo>
                      <a:pt x="16794" y="6821"/>
                      <a:pt x="16541" y="7074"/>
                      <a:pt x="16231" y="7074"/>
                    </a:cubicBezTo>
                    <a:cubicBezTo>
                      <a:pt x="15716" y="7074"/>
                      <a:pt x="15298" y="7492"/>
                      <a:pt x="15298" y="8007"/>
                    </a:cubicBezTo>
                    <a:cubicBezTo>
                      <a:pt x="15298" y="8318"/>
                      <a:pt x="15045" y="8570"/>
                      <a:pt x="14735" y="8570"/>
                    </a:cubicBezTo>
                    <a:lnTo>
                      <a:pt x="4277" y="8570"/>
                    </a:lnTo>
                    <a:cubicBezTo>
                      <a:pt x="3966" y="8570"/>
                      <a:pt x="3714" y="8318"/>
                      <a:pt x="3714" y="8007"/>
                    </a:cubicBezTo>
                    <a:cubicBezTo>
                      <a:pt x="3714" y="7492"/>
                      <a:pt x="3295" y="7074"/>
                      <a:pt x="2783" y="7074"/>
                    </a:cubicBezTo>
                    <a:cubicBezTo>
                      <a:pt x="2470" y="7074"/>
                      <a:pt x="2217" y="6821"/>
                      <a:pt x="2217" y="6511"/>
                    </a:cubicBezTo>
                    <a:lnTo>
                      <a:pt x="2217" y="4026"/>
                    </a:lnTo>
                    <a:cubicBezTo>
                      <a:pt x="2217" y="3713"/>
                      <a:pt x="2470" y="3460"/>
                      <a:pt x="2783" y="3460"/>
                    </a:cubicBezTo>
                    <a:cubicBezTo>
                      <a:pt x="3295" y="3460"/>
                      <a:pt x="3714" y="3042"/>
                      <a:pt x="3714" y="2530"/>
                    </a:cubicBezTo>
                    <a:cubicBezTo>
                      <a:pt x="3714" y="2217"/>
                      <a:pt x="3966" y="1964"/>
                      <a:pt x="4277" y="1964"/>
                    </a:cubicBezTo>
                    <a:close/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lnTo>
                      <a:pt x="1" y="9968"/>
                    </a:lnTo>
                    <a:cubicBezTo>
                      <a:pt x="1" y="10281"/>
                      <a:pt x="254" y="10534"/>
                      <a:pt x="567" y="10534"/>
                    </a:cubicBezTo>
                    <a:lnTo>
                      <a:pt x="18445" y="10534"/>
                    </a:lnTo>
                    <a:cubicBezTo>
                      <a:pt x="18758" y="10534"/>
                      <a:pt x="19011" y="10281"/>
                      <a:pt x="19011" y="9968"/>
                    </a:cubicBezTo>
                    <a:lnTo>
                      <a:pt x="19011" y="567"/>
                    </a:lnTo>
                    <a:cubicBezTo>
                      <a:pt x="19011" y="253"/>
                      <a:pt x="18758" y="0"/>
                      <a:pt x="18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10" name="Google Shape;610;p19"/>
          <p:cNvGrpSpPr/>
          <p:nvPr/>
        </p:nvGrpSpPr>
        <p:grpSpPr>
          <a:xfrm>
            <a:off x="6840858" y="3956905"/>
            <a:ext cx="3059727" cy="3059727"/>
            <a:chOff x="4008240" y="1896120"/>
            <a:chExt cx="1703160" cy="1703160"/>
          </a:xfrm>
        </p:grpSpPr>
        <p:sp>
          <p:nvSpPr>
            <p:cNvPr id="611" name="Google Shape;611;p19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0"/>
          <p:cNvSpPr/>
          <p:nvPr>
            <p:ph idx="2" type="pic"/>
          </p:nvPr>
        </p:nvSpPr>
        <p:spPr>
          <a:xfrm>
            <a:off x="1615000" y="1055525"/>
            <a:ext cx="2359200" cy="33696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20"/>
          <p:cNvSpPr txBox="1"/>
          <p:nvPr>
            <p:ph idx="1" type="subTitle"/>
          </p:nvPr>
        </p:nvSpPr>
        <p:spPr>
          <a:xfrm>
            <a:off x="4504250" y="2216068"/>
            <a:ext cx="34512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26" name="Google Shape;626;p20"/>
          <p:cNvSpPr txBox="1"/>
          <p:nvPr>
            <p:ph type="title"/>
          </p:nvPr>
        </p:nvSpPr>
        <p:spPr>
          <a:xfrm>
            <a:off x="4504263" y="1554325"/>
            <a:ext cx="34512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627" name="Google Shape;627;p20"/>
          <p:cNvGrpSpPr/>
          <p:nvPr/>
        </p:nvGrpSpPr>
        <p:grpSpPr>
          <a:xfrm>
            <a:off x="-816642" y="-843658"/>
            <a:ext cx="3059727" cy="3059727"/>
            <a:chOff x="4008240" y="1896120"/>
            <a:chExt cx="1703160" cy="1703160"/>
          </a:xfrm>
        </p:grpSpPr>
        <p:sp>
          <p:nvSpPr>
            <p:cNvPr id="628" name="Google Shape;628;p20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20"/>
          <p:cNvSpPr/>
          <p:nvPr/>
        </p:nvSpPr>
        <p:spPr>
          <a:xfrm rot="1714270">
            <a:off x="7253246" y="4246039"/>
            <a:ext cx="1815073" cy="1815073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0"/>
          <p:cNvSpPr/>
          <p:nvPr/>
        </p:nvSpPr>
        <p:spPr>
          <a:xfrm flipH="1" rot="10800000">
            <a:off x="8355735" y="3323669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p20"/>
          <p:cNvGrpSpPr/>
          <p:nvPr/>
        </p:nvGrpSpPr>
        <p:grpSpPr>
          <a:xfrm>
            <a:off x="6929713" y="4031188"/>
            <a:ext cx="751800" cy="751800"/>
            <a:chOff x="563538" y="1141800"/>
            <a:chExt cx="751800" cy="751800"/>
          </a:xfrm>
        </p:grpSpPr>
        <p:sp>
          <p:nvSpPr>
            <p:cNvPr id="643" name="Google Shape;643;p20"/>
            <p:cNvSpPr/>
            <p:nvPr/>
          </p:nvSpPr>
          <p:spPr>
            <a:xfrm>
              <a:off x="563538" y="1141800"/>
              <a:ext cx="751800" cy="7518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644" name="Google Shape;644;p20"/>
            <p:cNvGrpSpPr/>
            <p:nvPr/>
          </p:nvGrpSpPr>
          <p:grpSpPr>
            <a:xfrm>
              <a:off x="762161" y="1340870"/>
              <a:ext cx="354586" cy="353645"/>
              <a:chOff x="-30345325" y="3184750"/>
              <a:chExt cx="292225" cy="291450"/>
            </a:xfrm>
          </p:grpSpPr>
          <p:sp>
            <p:nvSpPr>
              <p:cNvPr id="645" name="Google Shape;645;p20"/>
              <p:cNvSpPr/>
              <p:nvPr/>
            </p:nvSpPr>
            <p:spPr>
              <a:xfrm>
                <a:off x="-30328000" y="3184750"/>
                <a:ext cx="258375" cy="120950"/>
              </a:xfrm>
              <a:custGeom>
                <a:rect b="b" l="l" r="r" t="t"/>
                <a:pathLst>
                  <a:path extrusionOk="0" h="4838" w="10335">
                    <a:moveTo>
                      <a:pt x="1040" y="0"/>
                    </a:moveTo>
                    <a:cubicBezTo>
                      <a:pt x="473" y="0"/>
                      <a:pt x="1" y="473"/>
                      <a:pt x="1" y="1071"/>
                    </a:cubicBezTo>
                    <a:lnTo>
                      <a:pt x="1" y="2458"/>
                    </a:lnTo>
                    <a:cubicBezTo>
                      <a:pt x="1" y="2993"/>
                      <a:pt x="473" y="3466"/>
                      <a:pt x="1040" y="3466"/>
                    </a:cubicBezTo>
                    <a:lnTo>
                      <a:pt x="2048" y="3466"/>
                    </a:lnTo>
                    <a:lnTo>
                      <a:pt x="2048" y="4505"/>
                    </a:lnTo>
                    <a:cubicBezTo>
                      <a:pt x="2048" y="4663"/>
                      <a:pt x="2143" y="4757"/>
                      <a:pt x="2269" y="4820"/>
                    </a:cubicBezTo>
                    <a:cubicBezTo>
                      <a:pt x="2300" y="4831"/>
                      <a:pt x="2339" y="4838"/>
                      <a:pt x="2380" y="4838"/>
                    </a:cubicBezTo>
                    <a:cubicBezTo>
                      <a:pt x="2461" y="4838"/>
                      <a:pt x="2552" y="4810"/>
                      <a:pt x="2615" y="4726"/>
                    </a:cubicBezTo>
                    <a:lnTo>
                      <a:pt x="3876" y="3466"/>
                    </a:lnTo>
                    <a:lnTo>
                      <a:pt x="6365" y="3466"/>
                    </a:lnTo>
                    <a:lnTo>
                      <a:pt x="7625" y="4726"/>
                    </a:lnTo>
                    <a:cubicBezTo>
                      <a:pt x="7688" y="4810"/>
                      <a:pt x="7765" y="4838"/>
                      <a:pt x="7846" y="4838"/>
                    </a:cubicBezTo>
                    <a:cubicBezTo>
                      <a:pt x="7887" y="4838"/>
                      <a:pt x="7929" y="4831"/>
                      <a:pt x="7971" y="4820"/>
                    </a:cubicBezTo>
                    <a:cubicBezTo>
                      <a:pt x="8097" y="4789"/>
                      <a:pt x="8160" y="4631"/>
                      <a:pt x="8160" y="4505"/>
                    </a:cubicBezTo>
                    <a:lnTo>
                      <a:pt x="8160" y="3466"/>
                    </a:lnTo>
                    <a:lnTo>
                      <a:pt x="9231" y="3466"/>
                    </a:lnTo>
                    <a:cubicBezTo>
                      <a:pt x="9862" y="3466"/>
                      <a:pt x="10334" y="2993"/>
                      <a:pt x="10334" y="2458"/>
                    </a:cubicBezTo>
                    <a:lnTo>
                      <a:pt x="10334" y="1071"/>
                    </a:lnTo>
                    <a:cubicBezTo>
                      <a:pt x="10334" y="536"/>
                      <a:pt x="9862" y="0"/>
                      <a:pt x="9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0"/>
              <p:cNvSpPr/>
              <p:nvPr/>
            </p:nvSpPr>
            <p:spPr>
              <a:xfrm>
                <a:off x="-30310675" y="3322575"/>
                <a:ext cx="68550" cy="69350"/>
              </a:xfrm>
              <a:custGeom>
                <a:rect b="b" l="l" r="r" t="t"/>
                <a:pathLst>
                  <a:path extrusionOk="0" h="2774" w="2742">
                    <a:moveTo>
                      <a:pt x="1387" y="1"/>
                    </a:moveTo>
                    <a:cubicBezTo>
                      <a:pt x="599" y="1"/>
                      <a:pt x="1" y="631"/>
                      <a:pt x="1" y="1387"/>
                    </a:cubicBezTo>
                    <a:cubicBezTo>
                      <a:pt x="1" y="2143"/>
                      <a:pt x="599" y="2773"/>
                      <a:pt x="1387" y="2773"/>
                    </a:cubicBezTo>
                    <a:cubicBezTo>
                      <a:pt x="2143" y="2773"/>
                      <a:pt x="2742" y="2143"/>
                      <a:pt x="2742" y="1387"/>
                    </a:cubicBezTo>
                    <a:cubicBezTo>
                      <a:pt x="2742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0"/>
              <p:cNvSpPr/>
              <p:nvPr/>
            </p:nvSpPr>
            <p:spPr>
              <a:xfrm>
                <a:off x="-30345325" y="3408425"/>
                <a:ext cx="137075" cy="67775"/>
              </a:xfrm>
              <a:custGeom>
                <a:rect b="b" l="l" r="r" t="t"/>
                <a:pathLst>
                  <a:path extrusionOk="0" h="2711" w="5483">
                    <a:moveTo>
                      <a:pt x="2741" y="1"/>
                    </a:moveTo>
                    <a:cubicBezTo>
                      <a:pt x="1387" y="1"/>
                      <a:pt x="221" y="1040"/>
                      <a:pt x="32" y="2332"/>
                    </a:cubicBezTo>
                    <a:cubicBezTo>
                      <a:pt x="0" y="2521"/>
                      <a:pt x="158" y="2710"/>
                      <a:pt x="378" y="2710"/>
                    </a:cubicBezTo>
                    <a:lnTo>
                      <a:pt x="5104" y="2710"/>
                    </a:lnTo>
                    <a:cubicBezTo>
                      <a:pt x="5325" y="2710"/>
                      <a:pt x="5482" y="2521"/>
                      <a:pt x="5482" y="2332"/>
                    </a:cubicBezTo>
                    <a:cubicBezTo>
                      <a:pt x="5262" y="977"/>
                      <a:pt x="4128" y="1"/>
                      <a:pt x="2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0"/>
              <p:cNvSpPr/>
              <p:nvPr/>
            </p:nvSpPr>
            <p:spPr>
              <a:xfrm>
                <a:off x="-30156300" y="3322575"/>
                <a:ext cx="68550" cy="69350"/>
              </a:xfrm>
              <a:custGeom>
                <a:rect b="b" l="l" r="r" t="t"/>
                <a:pathLst>
                  <a:path extrusionOk="0" h="2774" w="2742">
                    <a:moveTo>
                      <a:pt x="1387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43"/>
                      <a:pt x="631" y="2773"/>
                      <a:pt x="1387" y="2773"/>
                    </a:cubicBezTo>
                    <a:cubicBezTo>
                      <a:pt x="2111" y="2773"/>
                      <a:pt x="2742" y="2143"/>
                      <a:pt x="2742" y="1387"/>
                    </a:cubicBezTo>
                    <a:cubicBezTo>
                      <a:pt x="2742" y="631"/>
                      <a:pt x="2111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0"/>
              <p:cNvSpPr/>
              <p:nvPr/>
            </p:nvSpPr>
            <p:spPr>
              <a:xfrm>
                <a:off x="-30190950" y="3408425"/>
                <a:ext cx="137850" cy="67775"/>
              </a:xfrm>
              <a:custGeom>
                <a:rect b="b" l="l" r="r" t="t"/>
                <a:pathLst>
                  <a:path extrusionOk="0" h="2711" w="5514">
                    <a:moveTo>
                      <a:pt x="2773" y="1"/>
                    </a:moveTo>
                    <a:cubicBezTo>
                      <a:pt x="1387" y="1"/>
                      <a:pt x="252" y="1040"/>
                      <a:pt x="32" y="2332"/>
                    </a:cubicBezTo>
                    <a:cubicBezTo>
                      <a:pt x="0" y="2521"/>
                      <a:pt x="158" y="2710"/>
                      <a:pt x="410" y="2710"/>
                    </a:cubicBezTo>
                    <a:lnTo>
                      <a:pt x="5167" y="2710"/>
                    </a:lnTo>
                    <a:cubicBezTo>
                      <a:pt x="5356" y="2710"/>
                      <a:pt x="5514" y="2521"/>
                      <a:pt x="5514" y="2332"/>
                    </a:cubicBezTo>
                    <a:cubicBezTo>
                      <a:pt x="5293" y="977"/>
                      <a:pt x="4128" y="1"/>
                      <a:pt x="2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0" name="Google Shape;650;p20"/>
          <p:cNvGrpSpPr/>
          <p:nvPr/>
        </p:nvGrpSpPr>
        <p:grpSpPr>
          <a:xfrm>
            <a:off x="7472600" y="330450"/>
            <a:ext cx="958167" cy="239549"/>
            <a:chOff x="7380000" y="1200450"/>
            <a:chExt cx="958167" cy="239549"/>
          </a:xfrm>
        </p:grpSpPr>
        <p:sp>
          <p:nvSpPr>
            <p:cNvPr id="651" name="Google Shape;651;p20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1322575" y="2070825"/>
            <a:ext cx="36801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4" name="Google Shape;44;p3"/>
          <p:cNvSpPr txBox="1"/>
          <p:nvPr>
            <p:ph hasCustomPrompt="1" idx="2" type="title"/>
          </p:nvPr>
        </p:nvSpPr>
        <p:spPr>
          <a:xfrm>
            <a:off x="1322575" y="717162"/>
            <a:ext cx="13170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/>
          <p:nvPr>
            <p:ph idx="1" type="subTitle"/>
          </p:nvPr>
        </p:nvSpPr>
        <p:spPr>
          <a:xfrm>
            <a:off x="1322575" y="3649600"/>
            <a:ext cx="36801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D110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D110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D110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D110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D110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D110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D110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D110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2D110B"/>
                </a:solidFill>
              </a:defRPr>
            </a:lvl9pPr>
          </a:lstStyle>
          <a:p/>
        </p:txBody>
      </p:sp>
      <p:sp>
        <p:nvSpPr>
          <p:cNvPr id="46" name="Google Shape;46;p3"/>
          <p:cNvSpPr/>
          <p:nvPr/>
        </p:nvSpPr>
        <p:spPr>
          <a:xfrm>
            <a:off x="5812667" y="-1079733"/>
            <a:ext cx="3016479" cy="3016479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040735" y="165373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3"/>
          <p:cNvGrpSpPr/>
          <p:nvPr/>
        </p:nvGrpSpPr>
        <p:grpSpPr>
          <a:xfrm>
            <a:off x="7379961" y="3567267"/>
            <a:ext cx="2170507" cy="2170507"/>
            <a:chOff x="4008240" y="1896120"/>
            <a:chExt cx="1703160" cy="1703160"/>
          </a:xfrm>
        </p:grpSpPr>
        <p:sp>
          <p:nvSpPr>
            <p:cNvPr id="49" name="Google Shape;49;p3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-865550" y="3863140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-409365" y="-1132352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"/>
          <p:cNvGrpSpPr/>
          <p:nvPr/>
        </p:nvGrpSpPr>
        <p:grpSpPr>
          <a:xfrm>
            <a:off x="4329225" y="4608575"/>
            <a:ext cx="958167" cy="239549"/>
            <a:chOff x="7380000" y="1200450"/>
            <a:chExt cx="958167" cy="239549"/>
          </a:xfrm>
        </p:grpSpPr>
        <p:sp>
          <p:nvSpPr>
            <p:cNvPr id="64" name="Google Shape;64;p3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"/>
          <p:cNvSpPr txBox="1"/>
          <p:nvPr>
            <p:ph idx="1" type="subTitle"/>
          </p:nvPr>
        </p:nvSpPr>
        <p:spPr>
          <a:xfrm>
            <a:off x="826355" y="2350374"/>
            <a:ext cx="35712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59" name="Google Shape;659;p21"/>
          <p:cNvSpPr txBox="1"/>
          <p:nvPr>
            <p:ph type="title"/>
          </p:nvPr>
        </p:nvSpPr>
        <p:spPr>
          <a:xfrm>
            <a:off x="826325" y="1651600"/>
            <a:ext cx="357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60" name="Google Shape;660;p21"/>
          <p:cNvSpPr/>
          <p:nvPr>
            <p:ph idx="2" type="pic"/>
          </p:nvPr>
        </p:nvSpPr>
        <p:spPr>
          <a:xfrm>
            <a:off x="4982425" y="1787425"/>
            <a:ext cx="3247800" cy="1914000"/>
          </a:xfrm>
          <a:prstGeom prst="rect">
            <a:avLst/>
          </a:prstGeom>
          <a:noFill/>
          <a:ln>
            <a:noFill/>
          </a:ln>
        </p:spPr>
      </p:sp>
      <p:sp>
        <p:nvSpPr>
          <p:cNvPr id="661" name="Google Shape;661;p21"/>
          <p:cNvSpPr/>
          <p:nvPr/>
        </p:nvSpPr>
        <p:spPr>
          <a:xfrm>
            <a:off x="-865550" y="3863140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-409365" y="-1132352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21"/>
          <p:cNvGrpSpPr/>
          <p:nvPr/>
        </p:nvGrpSpPr>
        <p:grpSpPr>
          <a:xfrm>
            <a:off x="510675" y="370263"/>
            <a:ext cx="751800" cy="751800"/>
            <a:chOff x="1120225" y="163588"/>
            <a:chExt cx="751800" cy="751800"/>
          </a:xfrm>
        </p:grpSpPr>
        <p:sp>
          <p:nvSpPr>
            <p:cNvPr id="664" name="Google Shape;664;p21"/>
            <p:cNvSpPr/>
            <p:nvPr/>
          </p:nvSpPr>
          <p:spPr>
            <a:xfrm>
              <a:off x="1120225" y="163588"/>
              <a:ext cx="751800" cy="7518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665" name="Google Shape;665;p21"/>
            <p:cNvGrpSpPr/>
            <p:nvPr/>
          </p:nvGrpSpPr>
          <p:grpSpPr>
            <a:xfrm>
              <a:off x="1321084" y="364471"/>
              <a:ext cx="350079" cy="350079"/>
              <a:chOff x="3497300" y="3227275"/>
              <a:chExt cx="296175" cy="296175"/>
            </a:xfrm>
          </p:grpSpPr>
          <p:sp>
            <p:nvSpPr>
              <p:cNvPr id="666" name="Google Shape;666;p21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rect b="b" l="l" r="r" t="t"/>
                <a:pathLst>
                  <a:path extrusionOk="0" h="2742" w="2774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rect b="b" l="l" r="r" t="t"/>
                <a:pathLst>
                  <a:path extrusionOk="0" h="3467" w="3466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rect b="b" l="l" r="r" t="t"/>
                <a:pathLst>
                  <a:path extrusionOk="0" h="1009" w="1671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rect b="b" l="l" r="r" t="t"/>
                <a:pathLst>
                  <a:path extrusionOk="0" h="4348" w="5514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rect b="b" l="l" r="r" t="t"/>
                <a:pathLst>
                  <a:path extrusionOk="0" h="4349" w="5451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4" name="Google Shape;674;p21"/>
          <p:cNvGrpSpPr/>
          <p:nvPr/>
        </p:nvGrpSpPr>
        <p:grpSpPr>
          <a:xfrm>
            <a:off x="6651348" y="744979"/>
            <a:ext cx="2170507" cy="2170507"/>
            <a:chOff x="4008240" y="1896120"/>
            <a:chExt cx="1703160" cy="1703160"/>
          </a:xfrm>
        </p:grpSpPr>
        <p:sp>
          <p:nvSpPr>
            <p:cNvPr id="675" name="Google Shape;675;p21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p21"/>
          <p:cNvSpPr/>
          <p:nvPr/>
        </p:nvSpPr>
        <p:spPr>
          <a:xfrm>
            <a:off x="7670588" y="-456698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p21"/>
          <p:cNvGrpSpPr/>
          <p:nvPr/>
        </p:nvGrpSpPr>
        <p:grpSpPr>
          <a:xfrm>
            <a:off x="1291725" y="4567950"/>
            <a:ext cx="958167" cy="239549"/>
            <a:chOff x="7380000" y="1200450"/>
            <a:chExt cx="958167" cy="239549"/>
          </a:xfrm>
        </p:grpSpPr>
        <p:sp>
          <p:nvSpPr>
            <p:cNvPr id="689" name="Google Shape;689;p21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 txBox="1"/>
          <p:nvPr>
            <p:ph type="title"/>
          </p:nvPr>
        </p:nvSpPr>
        <p:spPr>
          <a:xfrm>
            <a:off x="1952550" y="2991825"/>
            <a:ext cx="5238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97" name="Google Shape;697;p22"/>
          <p:cNvSpPr txBox="1"/>
          <p:nvPr>
            <p:ph idx="1" type="subTitle"/>
          </p:nvPr>
        </p:nvSpPr>
        <p:spPr>
          <a:xfrm>
            <a:off x="1952550" y="1345350"/>
            <a:ext cx="52389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98" name="Google Shape;698;p22"/>
          <p:cNvSpPr/>
          <p:nvPr/>
        </p:nvSpPr>
        <p:spPr>
          <a:xfrm>
            <a:off x="6197499" y="4111278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2"/>
          <p:cNvSpPr/>
          <p:nvPr/>
        </p:nvSpPr>
        <p:spPr>
          <a:xfrm>
            <a:off x="7725735" y="355433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22"/>
          <p:cNvGrpSpPr/>
          <p:nvPr/>
        </p:nvGrpSpPr>
        <p:grpSpPr>
          <a:xfrm>
            <a:off x="1093848" y="-1595021"/>
            <a:ext cx="2170507" cy="2170507"/>
            <a:chOff x="4008240" y="1896120"/>
            <a:chExt cx="1703160" cy="1703160"/>
          </a:xfrm>
        </p:grpSpPr>
        <p:sp>
          <p:nvSpPr>
            <p:cNvPr id="701" name="Google Shape;701;p22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22"/>
          <p:cNvSpPr/>
          <p:nvPr/>
        </p:nvSpPr>
        <p:spPr>
          <a:xfrm>
            <a:off x="-980005" y="-945725"/>
            <a:ext cx="2412800" cy="2412800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22"/>
          <p:cNvGrpSpPr/>
          <p:nvPr/>
        </p:nvGrpSpPr>
        <p:grpSpPr>
          <a:xfrm>
            <a:off x="421725" y="4702950"/>
            <a:ext cx="958167" cy="239549"/>
            <a:chOff x="7380000" y="1200450"/>
            <a:chExt cx="958167" cy="239549"/>
          </a:xfrm>
        </p:grpSpPr>
        <p:sp>
          <p:nvSpPr>
            <p:cNvPr id="715" name="Google Shape;715;p22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7092050" y="276088"/>
            <a:ext cx="751800" cy="751800"/>
            <a:chOff x="1120225" y="163588"/>
            <a:chExt cx="751800" cy="751800"/>
          </a:xfrm>
        </p:grpSpPr>
        <p:sp>
          <p:nvSpPr>
            <p:cNvPr id="722" name="Google Shape;722;p22"/>
            <p:cNvSpPr/>
            <p:nvPr/>
          </p:nvSpPr>
          <p:spPr>
            <a:xfrm>
              <a:off x="1120225" y="163588"/>
              <a:ext cx="751800" cy="7518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723" name="Google Shape;723;p22"/>
            <p:cNvGrpSpPr/>
            <p:nvPr/>
          </p:nvGrpSpPr>
          <p:grpSpPr>
            <a:xfrm>
              <a:off x="1321084" y="364471"/>
              <a:ext cx="350079" cy="350079"/>
              <a:chOff x="3497300" y="3227275"/>
              <a:chExt cx="296175" cy="296175"/>
            </a:xfrm>
          </p:grpSpPr>
          <p:sp>
            <p:nvSpPr>
              <p:cNvPr id="724" name="Google Shape;724;p22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rect b="b" l="l" r="r" t="t"/>
                <a:pathLst>
                  <a:path extrusionOk="0" h="2742" w="2774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rect b="b" l="l" r="r" t="t"/>
                <a:pathLst>
                  <a:path extrusionOk="0" h="3467" w="3466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rect b="b" l="l" r="r" t="t"/>
                <a:pathLst>
                  <a:path extrusionOk="0" h="1009" w="1671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rect b="b" l="l" r="r" t="t"/>
                <a:pathLst>
                  <a:path extrusionOk="0" h="4348" w="5514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rect b="b" l="l" r="r" t="t"/>
                <a:pathLst>
                  <a:path extrusionOk="0" h="4349" w="5451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2" name="Google Shape;732;p22"/>
          <p:cNvGrpSpPr/>
          <p:nvPr/>
        </p:nvGrpSpPr>
        <p:grpSpPr>
          <a:xfrm>
            <a:off x="485775" y="3394113"/>
            <a:ext cx="751800" cy="751800"/>
            <a:chOff x="485775" y="3394113"/>
            <a:chExt cx="751800" cy="751800"/>
          </a:xfrm>
        </p:grpSpPr>
        <p:sp>
          <p:nvSpPr>
            <p:cNvPr id="733" name="Google Shape;733;p22"/>
            <p:cNvSpPr/>
            <p:nvPr/>
          </p:nvSpPr>
          <p:spPr>
            <a:xfrm>
              <a:off x="485775" y="3394113"/>
              <a:ext cx="751800" cy="7518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734" name="Google Shape;734;p22"/>
            <p:cNvGrpSpPr/>
            <p:nvPr/>
          </p:nvGrpSpPr>
          <p:grpSpPr>
            <a:xfrm>
              <a:off x="685256" y="3596374"/>
              <a:ext cx="352857" cy="347301"/>
              <a:chOff x="2404875" y="3592725"/>
              <a:chExt cx="298525" cy="293825"/>
            </a:xfrm>
          </p:grpSpPr>
          <p:sp>
            <p:nvSpPr>
              <p:cNvPr id="735" name="Google Shape;735;p22"/>
              <p:cNvSpPr/>
              <p:nvPr/>
            </p:nvSpPr>
            <p:spPr>
              <a:xfrm>
                <a:off x="2404875" y="3747900"/>
                <a:ext cx="52775" cy="138650"/>
              </a:xfrm>
              <a:custGeom>
                <a:rect b="b" l="l" r="r" t="t"/>
                <a:pathLst>
                  <a:path extrusionOk="0" h="5546" w="2111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98"/>
                    </a:lnTo>
                    <a:cubicBezTo>
                      <a:pt x="0" y="5419"/>
                      <a:pt x="158" y="5545"/>
                      <a:pt x="378" y="5545"/>
                    </a:cubicBezTo>
                    <a:lnTo>
                      <a:pt x="1071" y="5545"/>
                    </a:lnTo>
                    <a:cubicBezTo>
                      <a:pt x="1670" y="5545"/>
                      <a:pt x="2111" y="5072"/>
                      <a:pt x="2111" y="4537"/>
                    </a:cubicBezTo>
                    <a:lnTo>
                      <a:pt x="2111" y="1040"/>
                    </a:lnTo>
                    <a:cubicBezTo>
                      <a:pt x="2111" y="441"/>
                      <a:pt x="1638" y="0"/>
                      <a:pt x="1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2458425" y="3592725"/>
                <a:ext cx="190625" cy="160700"/>
              </a:xfrm>
              <a:custGeom>
                <a:rect b="b" l="l" r="r" t="t"/>
                <a:pathLst>
                  <a:path extrusionOk="0" h="6428" w="7625">
                    <a:moveTo>
                      <a:pt x="3781" y="631"/>
                    </a:moveTo>
                    <a:cubicBezTo>
                      <a:pt x="3970" y="631"/>
                      <a:pt x="4128" y="788"/>
                      <a:pt x="4128" y="977"/>
                    </a:cubicBezTo>
                    <a:lnTo>
                      <a:pt x="4128" y="1418"/>
                    </a:lnTo>
                    <a:cubicBezTo>
                      <a:pt x="4380" y="1481"/>
                      <a:pt x="4569" y="1639"/>
                      <a:pt x="4758" y="1860"/>
                    </a:cubicBezTo>
                    <a:cubicBezTo>
                      <a:pt x="4884" y="2017"/>
                      <a:pt x="4884" y="2206"/>
                      <a:pt x="4726" y="2332"/>
                    </a:cubicBezTo>
                    <a:cubicBezTo>
                      <a:pt x="4657" y="2373"/>
                      <a:pt x="4583" y="2397"/>
                      <a:pt x="4510" y="2397"/>
                    </a:cubicBezTo>
                    <a:cubicBezTo>
                      <a:pt x="4416" y="2397"/>
                      <a:pt x="4325" y="2358"/>
                      <a:pt x="4254" y="2269"/>
                    </a:cubicBezTo>
                    <a:cubicBezTo>
                      <a:pt x="4114" y="2106"/>
                      <a:pt x="3957" y="2012"/>
                      <a:pt x="3821" y="2012"/>
                    </a:cubicBezTo>
                    <a:cubicBezTo>
                      <a:pt x="3773" y="2012"/>
                      <a:pt x="3728" y="2024"/>
                      <a:pt x="3687" y="2049"/>
                    </a:cubicBezTo>
                    <a:cubicBezTo>
                      <a:pt x="3592" y="2080"/>
                      <a:pt x="3466" y="2238"/>
                      <a:pt x="3466" y="2364"/>
                    </a:cubicBezTo>
                    <a:cubicBezTo>
                      <a:pt x="3466" y="2553"/>
                      <a:pt x="3624" y="2710"/>
                      <a:pt x="3813" y="2710"/>
                    </a:cubicBezTo>
                    <a:cubicBezTo>
                      <a:pt x="4411" y="2710"/>
                      <a:pt x="4852" y="3183"/>
                      <a:pt x="4852" y="3750"/>
                    </a:cubicBezTo>
                    <a:cubicBezTo>
                      <a:pt x="4852" y="4159"/>
                      <a:pt x="4600" y="4537"/>
                      <a:pt x="4222" y="4663"/>
                    </a:cubicBezTo>
                    <a:lnTo>
                      <a:pt x="4159" y="4663"/>
                    </a:lnTo>
                    <a:lnTo>
                      <a:pt x="4159" y="5073"/>
                    </a:lnTo>
                    <a:cubicBezTo>
                      <a:pt x="4159" y="5262"/>
                      <a:pt x="4002" y="5420"/>
                      <a:pt x="3813" y="5420"/>
                    </a:cubicBezTo>
                    <a:cubicBezTo>
                      <a:pt x="3624" y="5420"/>
                      <a:pt x="3466" y="5262"/>
                      <a:pt x="3466" y="5073"/>
                    </a:cubicBezTo>
                    <a:lnTo>
                      <a:pt x="3466" y="4663"/>
                    </a:lnTo>
                    <a:cubicBezTo>
                      <a:pt x="3277" y="4600"/>
                      <a:pt x="3119" y="4537"/>
                      <a:pt x="2962" y="4348"/>
                    </a:cubicBezTo>
                    <a:cubicBezTo>
                      <a:pt x="2836" y="4254"/>
                      <a:pt x="2804" y="4002"/>
                      <a:pt x="2962" y="3876"/>
                    </a:cubicBezTo>
                    <a:cubicBezTo>
                      <a:pt x="3013" y="3825"/>
                      <a:pt x="3108" y="3793"/>
                      <a:pt x="3206" y="3793"/>
                    </a:cubicBezTo>
                    <a:cubicBezTo>
                      <a:pt x="3290" y="3793"/>
                      <a:pt x="3376" y="3817"/>
                      <a:pt x="3435" y="3876"/>
                    </a:cubicBezTo>
                    <a:cubicBezTo>
                      <a:pt x="3549" y="3990"/>
                      <a:pt x="3679" y="4071"/>
                      <a:pt x="3803" y="4071"/>
                    </a:cubicBezTo>
                    <a:cubicBezTo>
                      <a:pt x="3850" y="4071"/>
                      <a:pt x="3895" y="4059"/>
                      <a:pt x="3939" y="4033"/>
                    </a:cubicBezTo>
                    <a:cubicBezTo>
                      <a:pt x="4065" y="4002"/>
                      <a:pt x="4128" y="3844"/>
                      <a:pt x="4128" y="3718"/>
                    </a:cubicBezTo>
                    <a:cubicBezTo>
                      <a:pt x="4128" y="3529"/>
                      <a:pt x="3970" y="3372"/>
                      <a:pt x="3781" y="3372"/>
                    </a:cubicBezTo>
                    <a:cubicBezTo>
                      <a:pt x="3182" y="3372"/>
                      <a:pt x="2741" y="2899"/>
                      <a:pt x="2741" y="2364"/>
                    </a:cubicBezTo>
                    <a:cubicBezTo>
                      <a:pt x="2741" y="1954"/>
                      <a:pt x="3025" y="1576"/>
                      <a:pt x="3435" y="1418"/>
                    </a:cubicBezTo>
                    <a:lnTo>
                      <a:pt x="3435" y="977"/>
                    </a:lnTo>
                    <a:cubicBezTo>
                      <a:pt x="3435" y="788"/>
                      <a:pt x="3592" y="631"/>
                      <a:pt x="3781" y="631"/>
                    </a:cubicBezTo>
                    <a:close/>
                    <a:moveTo>
                      <a:pt x="3813" y="1"/>
                    </a:moveTo>
                    <a:cubicBezTo>
                      <a:pt x="1733" y="1"/>
                      <a:pt x="0" y="1734"/>
                      <a:pt x="0" y="3813"/>
                    </a:cubicBezTo>
                    <a:cubicBezTo>
                      <a:pt x="0" y="4537"/>
                      <a:pt x="190" y="5231"/>
                      <a:pt x="536" y="5829"/>
                    </a:cubicBezTo>
                    <a:cubicBezTo>
                      <a:pt x="1009" y="5546"/>
                      <a:pt x="1544" y="5420"/>
                      <a:pt x="2080" y="5420"/>
                    </a:cubicBezTo>
                    <a:cubicBezTo>
                      <a:pt x="2146" y="5414"/>
                      <a:pt x="2213" y="5411"/>
                      <a:pt x="2279" y="5411"/>
                    </a:cubicBezTo>
                    <a:cubicBezTo>
                      <a:pt x="2936" y="5411"/>
                      <a:pt x="3587" y="5692"/>
                      <a:pt x="4159" y="6207"/>
                    </a:cubicBezTo>
                    <a:lnTo>
                      <a:pt x="5892" y="6207"/>
                    </a:lnTo>
                    <a:cubicBezTo>
                      <a:pt x="6144" y="6207"/>
                      <a:pt x="6364" y="6302"/>
                      <a:pt x="6585" y="6428"/>
                    </a:cubicBezTo>
                    <a:cubicBezTo>
                      <a:pt x="7215" y="5735"/>
                      <a:pt x="7625" y="4789"/>
                      <a:pt x="7625" y="3813"/>
                    </a:cubicBezTo>
                    <a:cubicBezTo>
                      <a:pt x="7625" y="1734"/>
                      <a:pt x="5892" y="1"/>
                      <a:pt x="3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>
                <a:off x="2474975" y="3742775"/>
                <a:ext cx="228425" cy="125650"/>
              </a:xfrm>
              <a:custGeom>
                <a:rect b="b" l="l" r="r" t="t"/>
                <a:pathLst>
                  <a:path extrusionOk="0" h="5026" w="9137">
                    <a:moveTo>
                      <a:pt x="1422" y="0"/>
                    </a:moveTo>
                    <a:cubicBezTo>
                      <a:pt x="918" y="0"/>
                      <a:pt x="416" y="160"/>
                      <a:pt x="0" y="457"/>
                    </a:cubicBezTo>
                    <a:lnTo>
                      <a:pt x="0" y="5025"/>
                    </a:lnTo>
                    <a:lnTo>
                      <a:pt x="5230" y="5025"/>
                    </a:lnTo>
                    <a:cubicBezTo>
                      <a:pt x="5923" y="5025"/>
                      <a:pt x="6490" y="4679"/>
                      <a:pt x="6900" y="4143"/>
                    </a:cubicBezTo>
                    <a:lnTo>
                      <a:pt x="8916" y="1245"/>
                    </a:lnTo>
                    <a:cubicBezTo>
                      <a:pt x="9137" y="930"/>
                      <a:pt x="9074" y="489"/>
                      <a:pt x="8727" y="268"/>
                    </a:cubicBezTo>
                    <a:cubicBezTo>
                      <a:pt x="8633" y="221"/>
                      <a:pt x="8517" y="196"/>
                      <a:pt x="8398" y="196"/>
                    </a:cubicBezTo>
                    <a:cubicBezTo>
                      <a:pt x="8196" y="196"/>
                      <a:pt x="7983" y="268"/>
                      <a:pt x="7845" y="426"/>
                    </a:cubicBezTo>
                    <a:lnTo>
                      <a:pt x="5955" y="2726"/>
                    </a:lnTo>
                    <a:cubicBezTo>
                      <a:pt x="5829" y="2883"/>
                      <a:pt x="5545" y="2978"/>
                      <a:pt x="5419" y="2978"/>
                    </a:cubicBezTo>
                    <a:lnTo>
                      <a:pt x="3119" y="2978"/>
                    </a:lnTo>
                    <a:cubicBezTo>
                      <a:pt x="2899" y="2978"/>
                      <a:pt x="2741" y="2820"/>
                      <a:pt x="2741" y="2631"/>
                    </a:cubicBezTo>
                    <a:cubicBezTo>
                      <a:pt x="2741" y="2411"/>
                      <a:pt x="2899" y="2253"/>
                      <a:pt x="3119" y="2253"/>
                    </a:cubicBezTo>
                    <a:lnTo>
                      <a:pt x="5198" y="2253"/>
                    </a:lnTo>
                    <a:cubicBezTo>
                      <a:pt x="5576" y="2253"/>
                      <a:pt x="5923" y="1938"/>
                      <a:pt x="5923" y="1560"/>
                    </a:cubicBezTo>
                    <a:cubicBezTo>
                      <a:pt x="5923" y="1150"/>
                      <a:pt x="5576" y="835"/>
                      <a:pt x="5198" y="835"/>
                    </a:cubicBezTo>
                    <a:lnTo>
                      <a:pt x="3340" y="835"/>
                    </a:lnTo>
                    <a:cubicBezTo>
                      <a:pt x="3182" y="835"/>
                      <a:pt x="3088" y="741"/>
                      <a:pt x="2962" y="615"/>
                    </a:cubicBezTo>
                    <a:cubicBezTo>
                      <a:pt x="2773" y="426"/>
                      <a:pt x="2520" y="300"/>
                      <a:pt x="2300" y="174"/>
                    </a:cubicBezTo>
                    <a:cubicBezTo>
                      <a:pt x="2019" y="56"/>
                      <a:pt x="1720" y="0"/>
                      <a:pt x="14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8" name="Google Shape;738;p22"/>
          <p:cNvGrpSpPr/>
          <p:nvPr/>
        </p:nvGrpSpPr>
        <p:grpSpPr>
          <a:xfrm>
            <a:off x="8004775" y="1044038"/>
            <a:ext cx="751800" cy="751800"/>
            <a:chOff x="1006650" y="4011763"/>
            <a:chExt cx="751800" cy="751800"/>
          </a:xfrm>
        </p:grpSpPr>
        <p:sp>
          <p:nvSpPr>
            <p:cNvPr id="739" name="Google Shape;739;p22"/>
            <p:cNvSpPr/>
            <p:nvPr/>
          </p:nvSpPr>
          <p:spPr>
            <a:xfrm>
              <a:off x="1006650" y="4011763"/>
              <a:ext cx="751800" cy="751800"/>
            </a:xfrm>
            <a:prstGeom prst="ellipse">
              <a:avLst/>
            </a:prstGeom>
            <a:solidFill>
              <a:srgbClr val="D7E4EA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740" name="Google Shape;740;p22"/>
            <p:cNvGrpSpPr/>
            <p:nvPr/>
          </p:nvGrpSpPr>
          <p:grpSpPr>
            <a:xfrm>
              <a:off x="1186576" y="4205268"/>
              <a:ext cx="391956" cy="364812"/>
              <a:chOff x="-21322300" y="4077125"/>
              <a:chExt cx="307200" cy="285925"/>
            </a:xfrm>
          </p:grpSpPr>
          <p:sp>
            <p:nvSpPr>
              <p:cNvPr id="741" name="Google Shape;741;p22"/>
              <p:cNvSpPr/>
              <p:nvPr/>
            </p:nvSpPr>
            <p:spPr>
              <a:xfrm>
                <a:off x="-21177375" y="4077125"/>
                <a:ext cx="17350" cy="52800"/>
              </a:xfrm>
              <a:custGeom>
                <a:rect b="b" l="l" r="r" t="t"/>
                <a:pathLst>
                  <a:path extrusionOk="0" h="2112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64"/>
                    </a:lnTo>
                    <a:cubicBezTo>
                      <a:pt x="0" y="1953"/>
                      <a:pt x="158" y="2111"/>
                      <a:pt x="347" y="2111"/>
                    </a:cubicBezTo>
                    <a:cubicBezTo>
                      <a:pt x="536" y="2111"/>
                      <a:pt x="693" y="1953"/>
                      <a:pt x="693" y="1764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-21279775" y="4117475"/>
                <a:ext cx="46500" cy="44525"/>
              </a:xfrm>
              <a:custGeom>
                <a:rect b="b" l="l" r="r" t="t"/>
                <a:pathLst>
                  <a:path extrusionOk="0" h="1781" w="1860">
                    <a:moveTo>
                      <a:pt x="410" y="1"/>
                    </a:moveTo>
                    <a:cubicBezTo>
                      <a:pt x="323" y="1"/>
                      <a:pt x="237" y="40"/>
                      <a:pt x="158" y="119"/>
                    </a:cubicBezTo>
                    <a:cubicBezTo>
                      <a:pt x="0" y="276"/>
                      <a:pt x="0" y="466"/>
                      <a:pt x="158" y="623"/>
                    </a:cubicBezTo>
                    <a:lnTo>
                      <a:pt x="1166" y="1663"/>
                    </a:lnTo>
                    <a:cubicBezTo>
                      <a:pt x="1261" y="1741"/>
                      <a:pt x="1355" y="1781"/>
                      <a:pt x="1446" y="1781"/>
                    </a:cubicBezTo>
                    <a:cubicBezTo>
                      <a:pt x="1536" y="1781"/>
                      <a:pt x="1623" y="1741"/>
                      <a:pt x="1702" y="1663"/>
                    </a:cubicBezTo>
                    <a:cubicBezTo>
                      <a:pt x="1859" y="1505"/>
                      <a:pt x="1859" y="1285"/>
                      <a:pt x="1702" y="1127"/>
                    </a:cubicBezTo>
                    <a:lnTo>
                      <a:pt x="662" y="119"/>
                    </a:lnTo>
                    <a:cubicBezTo>
                      <a:pt x="583" y="40"/>
                      <a:pt x="497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-21103350" y="4117475"/>
                <a:ext cx="45700" cy="44525"/>
              </a:xfrm>
              <a:custGeom>
                <a:rect b="b" l="l" r="r" t="t"/>
                <a:pathLst>
                  <a:path extrusionOk="0" h="1781" w="1828">
                    <a:moveTo>
                      <a:pt x="1418" y="1"/>
                    </a:moveTo>
                    <a:cubicBezTo>
                      <a:pt x="1332" y="1"/>
                      <a:pt x="1245" y="40"/>
                      <a:pt x="1166" y="119"/>
                    </a:cubicBezTo>
                    <a:lnTo>
                      <a:pt x="158" y="1127"/>
                    </a:lnTo>
                    <a:cubicBezTo>
                      <a:pt x="1" y="1285"/>
                      <a:pt x="1" y="1474"/>
                      <a:pt x="158" y="1663"/>
                    </a:cubicBezTo>
                    <a:cubicBezTo>
                      <a:pt x="237" y="1741"/>
                      <a:pt x="331" y="1781"/>
                      <a:pt x="422" y="1781"/>
                    </a:cubicBezTo>
                    <a:cubicBezTo>
                      <a:pt x="513" y="1781"/>
                      <a:pt x="599" y="1741"/>
                      <a:pt x="662" y="1663"/>
                    </a:cubicBezTo>
                    <a:lnTo>
                      <a:pt x="1670" y="623"/>
                    </a:lnTo>
                    <a:cubicBezTo>
                      <a:pt x="1828" y="466"/>
                      <a:pt x="1828" y="276"/>
                      <a:pt x="1670" y="119"/>
                    </a:cubicBezTo>
                    <a:cubicBezTo>
                      <a:pt x="1592" y="40"/>
                      <a:pt x="1505" y="1"/>
                      <a:pt x="1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-21137225" y="4103750"/>
                <a:ext cx="27600" cy="34975"/>
              </a:xfrm>
              <a:custGeom>
                <a:rect b="b" l="l" r="r" t="t"/>
                <a:pathLst>
                  <a:path extrusionOk="0" h="1399" w="1104">
                    <a:moveTo>
                      <a:pt x="670" y="1"/>
                    </a:moveTo>
                    <a:cubicBezTo>
                      <a:pt x="536" y="1"/>
                      <a:pt x="417" y="89"/>
                      <a:pt x="347" y="227"/>
                    </a:cubicBezTo>
                    <a:lnTo>
                      <a:pt x="95" y="888"/>
                    </a:lnTo>
                    <a:cubicBezTo>
                      <a:pt x="1" y="1109"/>
                      <a:pt x="127" y="1298"/>
                      <a:pt x="284" y="1361"/>
                    </a:cubicBezTo>
                    <a:cubicBezTo>
                      <a:pt x="335" y="1386"/>
                      <a:pt x="386" y="1398"/>
                      <a:pt x="435" y="1398"/>
                    </a:cubicBezTo>
                    <a:cubicBezTo>
                      <a:pt x="568" y="1398"/>
                      <a:pt x="688" y="1310"/>
                      <a:pt x="757" y="1172"/>
                    </a:cubicBezTo>
                    <a:lnTo>
                      <a:pt x="1041" y="510"/>
                    </a:lnTo>
                    <a:cubicBezTo>
                      <a:pt x="1104" y="321"/>
                      <a:pt x="1041" y="101"/>
                      <a:pt x="820" y="38"/>
                    </a:cubicBezTo>
                    <a:cubicBezTo>
                      <a:pt x="769" y="13"/>
                      <a:pt x="71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-21227800" y="4103750"/>
                <a:ext cx="27600" cy="34975"/>
              </a:xfrm>
              <a:custGeom>
                <a:rect b="b" l="l" r="r" t="t"/>
                <a:pathLst>
                  <a:path extrusionOk="0" h="1399" w="1104">
                    <a:moveTo>
                      <a:pt x="434" y="1"/>
                    </a:moveTo>
                    <a:cubicBezTo>
                      <a:pt x="386" y="1"/>
                      <a:pt x="335" y="13"/>
                      <a:pt x="284" y="38"/>
                    </a:cubicBezTo>
                    <a:cubicBezTo>
                      <a:pt x="95" y="101"/>
                      <a:pt x="1" y="321"/>
                      <a:pt x="95" y="510"/>
                    </a:cubicBezTo>
                    <a:lnTo>
                      <a:pt x="347" y="1172"/>
                    </a:lnTo>
                    <a:cubicBezTo>
                      <a:pt x="417" y="1310"/>
                      <a:pt x="536" y="1398"/>
                      <a:pt x="670" y="1398"/>
                    </a:cubicBezTo>
                    <a:cubicBezTo>
                      <a:pt x="719" y="1398"/>
                      <a:pt x="769" y="1386"/>
                      <a:pt x="820" y="1361"/>
                    </a:cubicBezTo>
                    <a:cubicBezTo>
                      <a:pt x="1040" y="1298"/>
                      <a:pt x="1103" y="1109"/>
                      <a:pt x="1040" y="888"/>
                    </a:cubicBezTo>
                    <a:lnTo>
                      <a:pt x="757" y="227"/>
                    </a:lnTo>
                    <a:cubicBezTo>
                      <a:pt x="688" y="89"/>
                      <a:pt x="568" y="1"/>
                      <a:pt x="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-21319950" y="4219675"/>
                <a:ext cx="53600" cy="18150"/>
              </a:xfrm>
              <a:custGeom>
                <a:rect b="b" l="l" r="r" t="t"/>
                <a:pathLst>
                  <a:path extrusionOk="0" h="726" w="2144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8"/>
                      <a:pt x="2143" y="347"/>
                    </a:cubicBezTo>
                    <a:cubicBezTo>
                      <a:pt x="2143" y="158"/>
                      <a:pt x="1986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-21070275" y="4219675"/>
                <a:ext cx="54375" cy="18150"/>
              </a:xfrm>
              <a:custGeom>
                <a:rect b="b" l="l" r="r" t="t"/>
                <a:pathLst>
                  <a:path extrusionOk="0" h="726" w="2175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828" y="725"/>
                    </a:lnTo>
                    <a:cubicBezTo>
                      <a:pt x="2017" y="725"/>
                      <a:pt x="2175" y="568"/>
                      <a:pt x="2175" y="347"/>
                    </a:cubicBezTo>
                    <a:cubicBezTo>
                      <a:pt x="2175" y="158"/>
                      <a:pt x="2017" y="1"/>
                      <a:pt x="1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-21078925" y="4171825"/>
                <a:ext cx="37025" cy="25175"/>
              </a:xfrm>
              <a:custGeom>
                <a:rect b="b" l="l" r="r" t="t"/>
                <a:pathLst>
                  <a:path extrusionOk="0" h="1007" w="1481">
                    <a:moveTo>
                      <a:pt x="1086" y="1"/>
                    </a:moveTo>
                    <a:cubicBezTo>
                      <a:pt x="1040" y="1"/>
                      <a:pt x="993" y="9"/>
                      <a:pt x="945" y="24"/>
                    </a:cubicBezTo>
                    <a:lnTo>
                      <a:pt x="284" y="308"/>
                    </a:lnTo>
                    <a:cubicBezTo>
                      <a:pt x="63" y="371"/>
                      <a:pt x="0" y="623"/>
                      <a:pt x="63" y="780"/>
                    </a:cubicBezTo>
                    <a:cubicBezTo>
                      <a:pt x="132" y="919"/>
                      <a:pt x="252" y="1006"/>
                      <a:pt x="386" y="1006"/>
                    </a:cubicBezTo>
                    <a:cubicBezTo>
                      <a:pt x="435" y="1006"/>
                      <a:pt x="485" y="995"/>
                      <a:pt x="536" y="969"/>
                    </a:cubicBezTo>
                    <a:lnTo>
                      <a:pt x="1229" y="686"/>
                    </a:lnTo>
                    <a:cubicBezTo>
                      <a:pt x="1418" y="623"/>
                      <a:pt x="1481" y="434"/>
                      <a:pt x="1418" y="213"/>
                    </a:cubicBezTo>
                    <a:cubicBezTo>
                      <a:pt x="1347" y="72"/>
                      <a:pt x="1223" y="1"/>
                      <a:pt x="10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-21294750" y="4172625"/>
                <a:ext cx="37850" cy="25150"/>
              </a:xfrm>
              <a:custGeom>
                <a:rect b="b" l="l" r="r" t="t"/>
                <a:pathLst>
                  <a:path extrusionOk="0" h="1006" w="1514">
                    <a:moveTo>
                      <a:pt x="414" y="1"/>
                    </a:moveTo>
                    <a:cubicBezTo>
                      <a:pt x="263" y="1"/>
                      <a:pt x="143" y="77"/>
                      <a:pt x="95" y="244"/>
                    </a:cubicBezTo>
                    <a:cubicBezTo>
                      <a:pt x="1" y="402"/>
                      <a:pt x="127" y="622"/>
                      <a:pt x="284" y="717"/>
                    </a:cubicBezTo>
                    <a:lnTo>
                      <a:pt x="946" y="969"/>
                    </a:lnTo>
                    <a:cubicBezTo>
                      <a:pt x="997" y="994"/>
                      <a:pt x="1050" y="1006"/>
                      <a:pt x="1101" y="1006"/>
                    </a:cubicBezTo>
                    <a:cubicBezTo>
                      <a:pt x="1242" y="1006"/>
                      <a:pt x="1372" y="918"/>
                      <a:pt x="1419" y="780"/>
                    </a:cubicBezTo>
                    <a:cubicBezTo>
                      <a:pt x="1513" y="591"/>
                      <a:pt x="1419" y="402"/>
                      <a:pt x="1230" y="307"/>
                    </a:cubicBezTo>
                    <a:lnTo>
                      <a:pt x="568" y="24"/>
                    </a:lnTo>
                    <a:cubicBezTo>
                      <a:pt x="514" y="8"/>
                      <a:pt x="463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-21321525" y="4328375"/>
                <a:ext cx="306425" cy="34675"/>
              </a:xfrm>
              <a:custGeom>
                <a:rect b="b" l="l" r="r" t="t"/>
                <a:pathLst>
                  <a:path extrusionOk="0" h="1387" w="12257">
                    <a:moveTo>
                      <a:pt x="1844" y="0"/>
                    </a:moveTo>
                    <a:cubicBezTo>
                      <a:pt x="1403" y="0"/>
                      <a:pt x="962" y="126"/>
                      <a:pt x="568" y="378"/>
                    </a:cubicBezTo>
                    <a:cubicBezTo>
                      <a:pt x="473" y="410"/>
                      <a:pt x="379" y="504"/>
                      <a:pt x="284" y="536"/>
                    </a:cubicBezTo>
                    <a:cubicBezTo>
                      <a:pt x="95" y="630"/>
                      <a:pt x="1" y="819"/>
                      <a:pt x="95" y="1008"/>
                    </a:cubicBezTo>
                    <a:cubicBezTo>
                      <a:pt x="141" y="1147"/>
                      <a:pt x="272" y="1234"/>
                      <a:pt x="413" y="1234"/>
                    </a:cubicBezTo>
                    <a:cubicBezTo>
                      <a:pt x="464" y="1234"/>
                      <a:pt x="517" y="1223"/>
                      <a:pt x="568" y="1197"/>
                    </a:cubicBezTo>
                    <a:cubicBezTo>
                      <a:pt x="725" y="1166"/>
                      <a:pt x="883" y="1103"/>
                      <a:pt x="1009" y="1008"/>
                    </a:cubicBezTo>
                    <a:cubicBezTo>
                      <a:pt x="1261" y="835"/>
                      <a:pt x="1560" y="748"/>
                      <a:pt x="1863" y="748"/>
                    </a:cubicBezTo>
                    <a:cubicBezTo>
                      <a:pt x="2167" y="748"/>
                      <a:pt x="2474" y="835"/>
                      <a:pt x="2742" y="1008"/>
                    </a:cubicBezTo>
                    <a:cubicBezTo>
                      <a:pt x="3135" y="1260"/>
                      <a:pt x="3577" y="1386"/>
                      <a:pt x="4014" y="1386"/>
                    </a:cubicBezTo>
                    <a:cubicBezTo>
                      <a:pt x="4451" y="1386"/>
                      <a:pt x="4884" y="1260"/>
                      <a:pt x="5262" y="1008"/>
                    </a:cubicBezTo>
                    <a:cubicBezTo>
                      <a:pt x="5514" y="835"/>
                      <a:pt x="5813" y="748"/>
                      <a:pt x="6117" y="748"/>
                    </a:cubicBezTo>
                    <a:cubicBezTo>
                      <a:pt x="6420" y="748"/>
                      <a:pt x="6727" y="835"/>
                      <a:pt x="6995" y="1008"/>
                    </a:cubicBezTo>
                    <a:cubicBezTo>
                      <a:pt x="7389" y="1260"/>
                      <a:pt x="7830" y="1386"/>
                      <a:pt x="8267" y="1386"/>
                    </a:cubicBezTo>
                    <a:cubicBezTo>
                      <a:pt x="8704" y="1386"/>
                      <a:pt x="9137" y="1260"/>
                      <a:pt x="9515" y="1008"/>
                    </a:cubicBezTo>
                    <a:cubicBezTo>
                      <a:pt x="9767" y="835"/>
                      <a:pt x="10067" y="748"/>
                      <a:pt x="10374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103"/>
                      <a:pt x="11563" y="1166"/>
                      <a:pt x="11721" y="1260"/>
                    </a:cubicBezTo>
                    <a:cubicBezTo>
                      <a:pt x="11766" y="1276"/>
                      <a:pt x="11812" y="1284"/>
                      <a:pt x="11857" y="1284"/>
                    </a:cubicBezTo>
                    <a:cubicBezTo>
                      <a:pt x="11996" y="1284"/>
                      <a:pt x="12122" y="1207"/>
                      <a:pt x="12193" y="1040"/>
                    </a:cubicBezTo>
                    <a:cubicBezTo>
                      <a:pt x="12256" y="819"/>
                      <a:pt x="12193" y="567"/>
                      <a:pt x="11973" y="536"/>
                    </a:cubicBezTo>
                    <a:cubicBezTo>
                      <a:pt x="11878" y="504"/>
                      <a:pt x="11784" y="473"/>
                      <a:pt x="11658" y="378"/>
                    </a:cubicBezTo>
                    <a:cubicBezTo>
                      <a:pt x="11264" y="126"/>
                      <a:pt x="10823" y="0"/>
                      <a:pt x="10382" y="0"/>
                    </a:cubicBezTo>
                    <a:cubicBezTo>
                      <a:pt x="9941" y="0"/>
                      <a:pt x="9499" y="126"/>
                      <a:pt x="9106" y="378"/>
                    </a:cubicBezTo>
                    <a:cubicBezTo>
                      <a:pt x="8854" y="552"/>
                      <a:pt x="8546" y="638"/>
                      <a:pt x="8239" y="638"/>
                    </a:cubicBezTo>
                    <a:cubicBezTo>
                      <a:pt x="7932" y="638"/>
                      <a:pt x="7625" y="552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4" y="0"/>
                      <a:pt x="5231" y="126"/>
                      <a:pt x="4852" y="378"/>
                    </a:cubicBezTo>
                    <a:cubicBezTo>
                      <a:pt x="4600" y="552"/>
                      <a:pt x="4293" y="638"/>
                      <a:pt x="3986" y="638"/>
                    </a:cubicBezTo>
                    <a:cubicBezTo>
                      <a:pt x="3679" y="638"/>
                      <a:pt x="3372" y="552"/>
                      <a:pt x="3120" y="378"/>
                    </a:cubicBezTo>
                    <a:cubicBezTo>
                      <a:pt x="2726" y="126"/>
                      <a:pt x="2285" y="0"/>
                      <a:pt x="1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-21321525" y="4292150"/>
                <a:ext cx="306425" cy="34675"/>
              </a:xfrm>
              <a:custGeom>
                <a:rect b="b" l="l" r="r" t="t"/>
                <a:pathLst>
                  <a:path extrusionOk="0" h="1387" w="12257">
                    <a:moveTo>
                      <a:pt x="1844" y="0"/>
                    </a:moveTo>
                    <a:cubicBezTo>
                      <a:pt x="1403" y="0"/>
                      <a:pt x="962" y="126"/>
                      <a:pt x="568" y="378"/>
                    </a:cubicBezTo>
                    <a:cubicBezTo>
                      <a:pt x="473" y="410"/>
                      <a:pt x="379" y="504"/>
                      <a:pt x="284" y="536"/>
                    </a:cubicBezTo>
                    <a:cubicBezTo>
                      <a:pt x="95" y="599"/>
                      <a:pt x="1" y="819"/>
                      <a:pt x="95" y="1008"/>
                    </a:cubicBezTo>
                    <a:cubicBezTo>
                      <a:pt x="141" y="1147"/>
                      <a:pt x="272" y="1234"/>
                      <a:pt x="413" y="1234"/>
                    </a:cubicBezTo>
                    <a:cubicBezTo>
                      <a:pt x="464" y="1234"/>
                      <a:pt x="517" y="1223"/>
                      <a:pt x="568" y="1197"/>
                    </a:cubicBezTo>
                    <a:cubicBezTo>
                      <a:pt x="725" y="1166"/>
                      <a:pt x="883" y="1071"/>
                      <a:pt x="1009" y="1008"/>
                    </a:cubicBezTo>
                    <a:cubicBezTo>
                      <a:pt x="1261" y="835"/>
                      <a:pt x="1560" y="748"/>
                      <a:pt x="1863" y="748"/>
                    </a:cubicBezTo>
                    <a:cubicBezTo>
                      <a:pt x="2167" y="748"/>
                      <a:pt x="2474" y="835"/>
                      <a:pt x="2742" y="1008"/>
                    </a:cubicBezTo>
                    <a:cubicBezTo>
                      <a:pt x="3135" y="1260"/>
                      <a:pt x="3577" y="1386"/>
                      <a:pt x="4014" y="1386"/>
                    </a:cubicBezTo>
                    <a:cubicBezTo>
                      <a:pt x="4451" y="1386"/>
                      <a:pt x="4884" y="1260"/>
                      <a:pt x="5262" y="1008"/>
                    </a:cubicBezTo>
                    <a:cubicBezTo>
                      <a:pt x="5514" y="835"/>
                      <a:pt x="5813" y="748"/>
                      <a:pt x="6117" y="748"/>
                    </a:cubicBezTo>
                    <a:cubicBezTo>
                      <a:pt x="6420" y="748"/>
                      <a:pt x="6727" y="835"/>
                      <a:pt x="6995" y="1008"/>
                    </a:cubicBezTo>
                    <a:cubicBezTo>
                      <a:pt x="7389" y="1260"/>
                      <a:pt x="7830" y="1386"/>
                      <a:pt x="8267" y="1386"/>
                    </a:cubicBezTo>
                    <a:cubicBezTo>
                      <a:pt x="8704" y="1386"/>
                      <a:pt x="9137" y="1260"/>
                      <a:pt x="9515" y="1008"/>
                    </a:cubicBezTo>
                    <a:cubicBezTo>
                      <a:pt x="9767" y="835"/>
                      <a:pt x="10067" y="748"/>
                      <a:pt x="10374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071"/>
                      <a:pt x="11563" y="1166"/>
                      <a:pt x="11721" y="1229"/>
                    </a:cubicBezTo>
                    <a:cubicBezTo>
                      <a:pt x="11771" y="1254"/>
                      <a:pt x="11822" y="1266"/>
                      <a:pt x="11871" y="1266"/>
                    </a:cubicBezTo>
                    <a:cubicBezTo>
                      <a:pt x="12004" y="1266"/>
                      <a:pt x="12124" y="1178"/>
                      <a:pt x="12193" y="1040"/>
                    </a:cubicBezTo>
                    <a:cubicBezTo>
                      <a:pt x="12256" y="819"/>
                      <a:pt x="12193" y="599"/>
                      <a:pt x="11973" y="536"/>
                    </a:cubicBezTo>
                    <a:cubicBezTo>
                      <a:pt x="11878" y="504"/>
                      <a:pt x="11784" y="441"/>
                      <a:pt x="11658" y="378"/>
                    </a:cubicBezTo>
                    <a:cubicBezTo>
                      <a:pt x="11264" y="126"/>
                      <a:pt x="10823" y="0"/>
                      <a:pt x="10382" y="0"/>
                    </a:cubicBezTo>
                    <a:cubicBezTo>
                      <a:pt x="9941" y="0"/>
                      <a:pt x="9499" y="126"/>
                      <a:pt x="9106" y="378"/>
                    </a:cubicBezTo>
                    <a:cubicBezTo>
                      <a:pt x="8854" y="551"/>
                      <a:pt x="8546" y="638"/>
                      <a:pt x="8239" y="638"/>
                    </a:cubicBezTo>
                    <a:cubicBezTo>
                      <a:pt x="7932" y="638"/>
                      <a:pt x="7625" y="551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4" y="0"/>
                      <a:pt x="5231" y="126"/>
                      <a:pt x="4852" y="378"/>
                    </a:cubicBezTo>
                    <a:cubicBezTo>
                      <a:pt x="4600" y="551"/>
                      <a:pt x="4293" y="638"/>
                      <a:pt x="3986" y="638"/>
                    </a:cubicBezTo>
                    <a:cubicBezTo>
                      <a:pt x="3679" y="638"/>
                      <a:pt x="3372" y="551"/>
                      <a:pt x="3120" y="378"/>
                    </a:cubicBezTo>
                    <a:cubicBezTo>
                      <a:pt x="2726" y="126"/>
                      <a:pt x="2285" y="0"/>
                      <a:pt x="1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-21322300" y="4148000"/>
                <a:ext cx="307200" cy="143375"/>
              </a:xfrm>
              <a:custGeom>
                <a:rect b="b" l="l" r="r" t="t"/>
                <a:pathLst>
                  <a:path extrusionOk="0" h="5735" w="12288">
                    <a:moveTo>
                      <a:pt x="6175" y="1"/>
                    </a:moveTo>
                    <a:cubicBezTo>
                      <a:pt x="4411" y="1"/>
                      <a:pt x="2962" y="1450"/>
                      <a:pt x="2962" y="3214"/>
                    </a:cubicBezTo>
                    <a:cubicBezTo>
                      <a:pt x="2962" y="3813"/>
                      <a:pt x="3151" y="4380"/>
                      <a:pt x="3434" y="4884"/>
                    </a:cubicBezTo>
                    <a:cubicBezTo>
                      <a:pt x="3308" y="4852"/>
                      <a:pt x="3245" y="4789"/>
                      <a:pt x="3119" y="4726"/>
                    </a:cubicBezTo>
                    <a:cubicBezTo>
                      <a:pt x="2725" y="4474"/>
                      <a:pt x="2284" y="4348"/>
                      <a:pt x="1843" y="4348"/>
                    </a:cubicBezTo>
                    <a:cubicBezTo>
                      <a:pt x="1402" y="4348"/>
                      <a:pt x="961" y="4474"/>
                      <a:pt x="567" y="4726"/>
                    </a:cubicBezTo>
                    <a:cubicBezTo>
                      <a:pt x="473" y="4758"/>
                      <a:pt x="347" y="4852"/>
                      <a:pt x="284" y="4884"/>
                    </a:cubicBezTo>
                    <a:cubicBezTo>
                      <a:pt x="95" y="4947"/>
                      <a:pt x="0" y="5167"/>
                      <a:pt x="95" y="5356"/>
                    </a:cubicBezTo>
                    <a:cubicBezTo>
                      <a:pt x="141" y="5495"/>
                      <a:pt x="255" y="5583"/>
                      <a:pt x="399" y="5583"/>
                    </a:cubicBezTo>
                    <a:cubicBezTo>
                      <a:pt x="451" y="5583"/>
                      <a:pt x="508" y="5571"/>
                      <a:pt x="567" y="5545"/>
                    </a:cubicBezTo>
                    <a:cubicBezTo>
                      <a:pt x="725" y="5514"/>
                      <a:pt x="882" y="5419"/>
                      <a:pt x="977" y="5356"/>
                    </a:cubicBezTo>
                    <a:cubicBezTo>
                      <a:pt x="1245" y="5183"/>
                      <a:pt x="1552" y="5097"/>
                      <a:pt x="1855" y="5097"/>
                    </a:cubicBezTo>
                    <a:cubicBezTo>
                      <a:pt x="2158" y="5097"/>
                      <a:pt x="2458" y="5183"/>
                      <a:pt x="2710" y="5356"/>
                    </a:cubicBezTo>
                    <a:cubicBezTo>
                      <a:pt x="3103" y="5608"/>
                      <a:pt x="3552" y="5735"/>
                      <a:pt x="3993" y="5735"/>
                    </a:cubicBezTo>
                    <a:cubicBezTo>
                      <a:pt x="4435" y="5735"/>
                      <a:pt x="4868" y="5608"/>
                      <a:pt x="5230" y="5356"/>
                    </a:cubicBezTo>
                    <a:cubicBezTo>
                      <a:pt x="5498" y="5183"/>
                      <a:pt x="5805" y="5097"/>
                      <a:pt x="6108" y="5097"/>
                    </a:cubicBezTo>
                    <a:cubicBezTo>
                      <a:pt x="6411" y="5097"/>
                      <a:pt x="6711" y="5183"/>
                      <a:pt x="6963" y="5356"/>
                    </a:cubicBezTo>
                    <a:cubicBezTo>
                      <a:pt x="7341" y="5608"/>
                      <a:pt x="7790" y="5735"/>
                      <a:pt x="8235" y="5735"/>
                    </a:cubicBezTo>
                    <a:cubicBezTo>
                      <a:pt x="8680" y="5735"/>
                      <a:pt x="9121" y="5608"/>
                      <a:pt x="9483" y="5356"/>
                    </a:cubicBezTo>
                    <a:cubicBezTo>
                      <a:pt x="9751" y="5183"/>
                      <a:pt x="10058" y="5097"/>
                      <a:pt x="10369" y="5097"/>
                    </a:cubicBezTo>
                    <a:cubicBezTo>
                      <a:pt x="10680" y="5097"/>
                      <a:pt x="10995" y="5183"/>
                      <a:pt x="11279" y="5356"/>
                    </a:cubicBezTo>
                    <a:cubicBezTo>
                      <a:pt x="11437" y="5419"/>
                      <a:pt x="11531" y="5514"/>
                      <a:pt x="11689" y="5577"/>
                    </a:cubicBezTo>
                    <a:cubicBezTo>
                      <a:pt x="11748" y="5602"/>
                      <a:pt x="11804" y="5614"/>
                      <a:pt x="11857" y="5614"/>
                    </a:cubicBezTo>
                    <a:cubicBezTo>
                      <a:pt x="12001" y="5614"/>
                      <a:pt x="12115" y="5526"/>
                      <a:pt x="12161" y="5388"/>
                    </a:cubicBezTo>
                    <a:cubicBezTo>
                      <a:pt x="12287" y="5167"/>
                      <a:pt x="12224" y="4947"/>
                      <a:pt x="12004" y="4884"/>
                    </a:cubicBezTo>
                    <a:cubicBezTo>
                      <a:pt x="11909" y="4852"/>
                      <a:pt x="11815" y="4789"/>
                      <a:pt x="11689" y="4726"/>
                    </a:cubicBezTo>
                    <a:cubicBezTo>
                      <a:pt x="11295" y="4474"/>
                      <a:pt x="10854" y="4348"/>
                      <a:pt x="10413" y="4348"/>
                    </a:cubicBezTo>
                    <a:cubicBezTo>
                      <a:pt x="9972" y="4348"/>
                      <a:pt x="9530" y="4474"/>
                      <a:pt x="9137" y="4726"/>
                    </a:cubicBezTo>
                    <a:lnTo>
                      <a:pt x="8916" y="4852"/>
                    </a:lnTo>
                    <a:cubicBezTo>
                      <a:pt x="9168" y="4380"/>
                      <a:pt x="9389" y="3781"/>
                      <a:pt x="9389" y="3214"/>
                    </a:cubicBezTo>
                    <a:cubicBezTo>
                      <a:pt x="9389" y="1450"/>
                      <a:pt x="7971" y="1"/>
                      <a:pt x="6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3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755" name="Google Shape;755;p23"/>
          <p:cNvGrpSpPr/>
          <p:nvPr/>
        </p:nvGrpSpPr>
        <p:grpSpPr>
          <a:xfrm>
            <a:off x="-1087539" y="199767"/>
            <a:ext cx="2170507" cy="2170507"/>
            <a:chOff x="4008240" y="1896120"/>
            <a:chExt cx="1703160" cy="1703160"/>
          </a:xfrm>
        </p:grpSpPr>
        <p:sp>
          <p:nvSpPr>
            <p:cNvPr id="756" name="Google Shape;756;p23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23"/>
          <p:cNvSpPr/>
          <p:nvPr/>
        </p:nvSpPr>
        <p:spPr>
          <a:xfrm>
            <a:off x="-183050" y="-914085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3"/>
          <p:cNvSpPr/>
          <p:nvPr/>
        </p:nvSpPr>
        <p:spPr>
          <a:xfrm flipH="1" rot="9085730">
            <a:off x="8682296" y="-755568"/>
            <a:ext cx="1815073" cy="1815073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0" name="Google Shape;770;p23"/>
          <p:cNvGrpSpPr/>
          <p:nvPr/>
        </p:nvGrpSpPr>
        <p:grpSpPr>
          <a:xfrm>
            <a:off x="2822725" y="4704650"/>
            <a:ext cx="958167" cy="239549"/>
            <a:chOff x="7380000" y="1200450"/>
            <a:chExt cx="958167" cy="239549"/>
          </a:xfrm>
        </p:grpSpPr>
        <p:sp>
          <p:nvSpPr>
            <p:cNvPr id="771" name="Google Shape;771;p23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4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779" name="Google Shape;779;p24"/>
          <p:cNvGrpSpPr/>
          <p:nvPr/>
        </p:nvGrpSpPr>
        <p:grpSpPr>
          <a:xfrm>
            <a:off x="-1178652" y="999979"/>
            <a:ext cx="2170507" cy="2170507"/>
            <a:chOff x="4008240" y="1896120"/>
            <a:chExt cx="1703160" cy="1703160"/>
          </a:xfrm>
        </p:grpSpPr>
        <p:sp>
          <p:nvSpPr>
            <p:cNvPr id="780" name="Google Shape;780;p24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p24"/>
          <p:cNvSpPr/>
          <p:nvPr/>
        </p:nvSpPr>
        <p:spPr>
          <a:xfrm>
            <a:off x="-159412" y="-201698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4"/>
          <p:cNvSpPr/>
          <p:nvPr/>
        </p:nvSpPr>
        <p:spPr>
          <a:xfrm>
            <a:off x="8329038" y="1451190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4"/>
          <p:cNvSpPr/>
          <p:nvPr/>
        </p:nvSpPr>
        <p:spPr>
          <a:xfrm>
            <a:off x="8513235" y="2266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ONLY_3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5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97" name="Google Shape;797;p25"/>
          <p:cNvSpPr txBox="1"/>
          <p:nvPr>
            <p:ph idx="1" type="subTitle"/>
          </p:nvPr>
        </p:nvSpPr>
        <p:spPr>
          <a:xfrm>
            <a:off x="3436174" y="3162275"/>
            <a:ext cx="22716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98" name="Google Shape;798;p25"/>
          <p:cNvSpPr txBox="1"/>
          <p:nvPr>
            <p:ph idx="2" type="subTitle"/>
          </p:nvPr>
        </p:nvSpPr>
        <p:spPr>
          <a:xfrm>
            <a:off x="3436169" y="3627636"/>
            <a:ext cx="22716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99" name="Google Shape;799;p25"/>
          <p:cNvSpPr txBox="1"/>
          <p:nvPr>
            <p:ph idx="3" type="subTitle"/>
          </p:nvPr>
        </p:nvSpPr>
        <p:spPr>
          <a:xfrm>
            <a:off x="6159075" y="3162275"/>
            <a:ext cx="22716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00" name="Google Shape;800;p25"/>
          <p:cNvSpPr txBox="1"/>
          <p:nvPr>
            <p:ph idx="4" type="subTitle"/>
          </p:nvPr>
        </p:nvSpPr>
        <p:spPr>
          <a:xfrm>
            <a:off x="6159073" y="3627672"/>
            <a:ext cx="22716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1" name="Google Shape;801;p25"/>
          <p:cNvSpPr txBox="1"/>
          <p:nvPr>
            <p:ph idx="5" type="subTitle"/>
          </p:nvPr>
        </p:nvSpPr>
        <p:spPr>
          <a:xfrm>
            <a:off x="738276" y="3162275"/>
            <a:ext cx="22716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02" name="Google Shape;802;p25"/>
          <p:cNvSpPr txBox="1"/>
          <p:nvPr>
            <p:ph idx="6" type="subTitle"/>
          </p:nvPr>
        </p:nvSpPr>
        <p:spPr>
          <a:xfrm>
            <a:off x="738275" y="3627600"/>
            <a:ext cx="22716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3" name="Google Shape;803;p25"/>
          <p:cNvSpPr/>
          <p:nvPr>
            <p:ph idx="7" type="pic"/>
          </p:nvPr>
        </p:nvSpPr>
        <p:spPr>
          <a:xfrm>
            <a:off x="1071575" y="1447500"/>
            <a:ext cx="1605000" cy="160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4" name="Google Shape;804;p25"/>
          <p:cNvSpPr/>
          <p:nvPr>
            <p:ph idx="8" type="pic"/>
          </p:nvPr>
        </p:nvSpPr>
        <p:spPr>
          <a:xfrm>
            <a:off x="3769475" y="1447500"/>
            <a:ext cx="1605000" cy="160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5" name="Google Shape;805;p25"/>
          <p:cNvSpPr/>
          <p:nvPr>
            <p:ph idx="9" type="pic"/>
          </p:nvPr>
        </p:nvSpPr>
        <p:spPr>
          <a:xfrm>
            <a:off x="6492375" y="1447500"/>
            <a:ext cx="1605000" cy="160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6" name="Google Shape;806;p25"/>
          <p:cNvSpPr/>
          <p:nvPr/>
        </p:nvSpPr>
        <p:spPr>
          <a:xfrm flipH="1">
            <a:off x="-816715" y="3844740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5"/>
          <p:cNvSpPr/>
          <p:nvPr/>
        </p:nvSpPr>
        <p:spPr>
          <a:xfrm flipH="1">
            <a:off x="233470" y="4459623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25"/>
          <p:cNvGrpSpPr/>
          <p:nvPr/>
        </p:nvGrpSpPr>
        <p:grpSpPr>
          <a:xfrm flipH="1">
            <a:off x="8524878" y="639979"/>
            <a:ext cx="2170507" cy="2170507"/>
            <a:chOff x="4008240" y="1896120"/>
            <a:chExt cx="1703160" cy="1703160"/>
          </a:xfrm>
        </p:grpSpPr>
        <p:sp>
          <p:nvSpPr>
            <p:cNvPr id="809" name="Google Shape;809;p25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1" name="Google Shape;821;p25"/>
          <p:cNvSpPr/>
          <p:nvPr/>
        </p:nvSpPr>
        <p:spPr>
          <a:xfrm flipH="1">
            <a:off x="8097373" y="-561698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5"/>
          <p:cNvSpPr/>
          <p:nvPr/>
        </p:nvSpPr>
        <p:spPr>
          <a:xfrm>
            <a:off x="233479" y="224313"/>
            <a:ext cx="751800" cy="751800"/>
          </a:xfrm>
          <a:prstGeom prst="ellipse">
            <a:avLst/>
          </a:prstGeom>
          <a:solidFill>
            <a:srgbClr val="D7E4E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grpSp>
        <p:nvGrpSpPr>
          <p:cNvPr id="823" name="Google Shape;823;p25"/>
          <p:cNvGrpSpPr/>
          <p:nvPr/>
        </p:nvGrpSpPr>
        <p:grpSpPr>
          <a:xfrm>
            <a:off x="438828" y="430592"/>
            <a:ext cx="341101" cy="339253"/>
            <a:chOff x="1535000" y="3223325"/>
            <a:chExt cx="484450" cy="481825"/>
          </a:xfrm>
        </p:grpSpPr>
        <p:sp>
          <p:nvSpPr>
            <p:cNvPr id="824" name="Google Shape;824;p25"/>
            <p:cNvSpPr/>
            <p:nvPr/>
          </p:nvSpPr>
          <p:spPr>
            <a:xfrm>
              <a:off x="1760150" y="3308225"/>
              <a:ext cx="143825" cy="140600"/>
            </a:xfrm>
            <a:custGeom>
              <a:rect b="b" l="l" r="r" t="t"/>
              <a:pathLst>
                <a:path extrusionOk="0" h="5624" w="5753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1873075" y="3421150"/>
              <a:ext cx="146375" cy="140600"/>
            </a:xfrm>
            <a:custGeom>
              <a:rect b="b" l="l" r="r" t="t"/>
              <a:pathLst>
                <a:path extrusionOk="0" h="5624" w="5855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1535000" y="3223325"/>
              <a:ext cx="406450" cy="481825"/>
            </a:xfrm>
            <a:custGeom>
              <a:rect b="b" l="l" r="r" t="t"/>
              <a:pathLst>
                <a:path extrusionOk="0" h="19273" w="16258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6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829" name="Google Shape;829;p26"/>
          <p:cNvGrpSpPr/>
          <p:nvPr/>
        </p:nvGrpSpPr>
        <p:grpSpPr>
          <a:xfrm>
            <a:off x="-1125927" y="-247171"/>
            <a:ext cx="2170507" cy="2170507"/>
            <a:chOff x="4008240" y="1896120"/>
            <a:chExt cx="1703160" cy="1703160"/>
          </a:xfrm>
        </p:grpSpPr>
        <p:sp>
          <p:nvSpPr>
            <p:cNvPr id="830" name="Google Shape;830;p26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" name="Google Shape;842;p26"/>
          <p:cNvSpPr/>
          <p:nvPr/>
        </p:nvSpPr>
        <p:spPr>
          <a:xfrm>
            <a:off x="-909187" y="1782365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6"/>
          <p:cNvSpPr/>
          <p:nvPr/>
        </p:nvSpPr>
        <p:spPr>
          <a:xfrm flipH="1">
            <a:off x="8485098" y="702677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7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46" name="Google Shape;846;p27"/>
          <p:cNvSpPr/>
          <p:nvPr/>
        </p:nvSpPr>
        <p:spPr>
          <a:xfrm>
            <a:off x="8464038" y="3993690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27"/>
          <p:cNvSpPr/>
          <p:nvPr/>
        </p:nvSpPr>
        <p:spPr>
          <a:xfrm>
            <a:off x="7320785" y="4608573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27"/>
          <p:cNvGrpSpPr/>
          <p:nvPr/>
        </p:nvGrpSpPr>
        <p:grpSpPr>
          <a:xfrm>
            <a:off x="-1351152" y="437479"/>
            <a:ext cx="2170507" cy="2170507"/>
            <a:chOff x="4008240" y="1896120"/>
            <a:chExt cx="1703160" cy="1703160"/>
          </a:xfrm>
        </p:grpSpPr>
        <p:sp>
          <p:nvSpPr>
            <p:cNvPr id="849" name="Google Shape;849;p27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27"/>
          <p:cNvSpPr/>
          <p:nvPr/>
        </p:nvSpPr>
        <p:spPr>
          <a:xfrm>
            <a:off x="-331912" y="-764198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7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8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64" name="Google Shape;864;p28"/>
          <p:cNvSpPr/>
          <p:nvPr/>
        </p:nvSpPr>
        <p:spPr>
          <a:xfrm>
            <a:off x="8307738" y="-664335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28"/>
          <p:cNvGrpSpPr/>
          <p:nvPr/>
        </p:nvGrpSpPr>
        <p:grpSpPr>
          <a:xfrm>
            <a:off x="-1546152" y="3720654"/>
            <a:ext cx="2170507" cy="2170507"/>
            <a:chOff x="4008240" y="1896120"/>
            <a:chExt cx="1703160" cy="1703160"/>
          </a:xfrm>
        </p:grpSpPr>
        <p:sp>
          <p:nvSpPr>
            <p:cNvPr id="866" name="Google Shape;866;p28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8" name="Google Shape;878;p28"/>
          <p:cNvSpPr/>
          <p:nvPr/>
        </p:nvSpPr>
        <p:spPr>
          <a:xfrm>
            <a:off x="7021935" y="-101316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_ONLY_8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/>
          <p:nvPr>
            <p:ph type="title"/>
          </p:nvPr>
        </p:nvSpPr>
        <p:spPr>
          <a:xfrm>
            <a:off x="713225" y="544425"/>
            <a:ext cx="49773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81" name="Google Shape;881;p29"/>
          <p:cNvSpPr txBox="1"/>
          <p:nvPr>
            <p:ph idx="1" type="body"/>
          </p:nvPr>
        </p:nvSpPr>
        <p:spPr>
          <a:xfrm>
            <a:off x="713225" y="1350800"/>
            <a:ext cx="5484900" cy="28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2" name="Google Shape;882;p29"/>
          <p:cNvSpPr/>
          <p:nvPr/>
        </p:nvSpPr>
        <p:spPr>
          <a:xfrm flipH="1" rot="9085730">
            <a:off x="8391021" y="-263043"/>
            <a:ext cx="1815073" cy="1815073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9"/>
          <p:cNvSpPr/>
          <p:nvPr/>
        </p:nvSpPr>
        <p:spPr>
          <a:xfrm flipH="1" rot="9085727">
            <a:off x="7347034" y="-619031"/>
            <a:ext cx="1671838" cy="1671838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29"/>
          <p:cNvGrpSpPr/>
          <p:nvPr/>
        </p:nvGrpSpPr>
        <p:grpSpPr>
          <a:xfrm>
            <a:off x="7146348" y="3737479"/>
            <a:ext cx="2170507" cy="2170507"/>
            <a:chOff x="4008240" y="1896120"/>
            <a:chExt cx="1703160" cy="1703160"/>
          </a:xfrm>
        </p:grpSpPr>
        <p:sp>
          <p:nvSpPr>
            <p:cNvPr id="885" name="Google Shape;885;p29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7" name="Google Shape;897;p29"/>
          <p:cNvSpPr/>
          <p:nvPr/>
        </p:nvSpPr>
        <p:spPr>
          <a:xfrm>
            <a:off x="5936538" y="4395802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9"/>
          <p:cNvSpPr/>
          <p:nvPr/>
        </p:nvSpPr>
        <p:spPr>
          <a:xfrm>
            <a:off x="-1549926" y="-446310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9" name="Google Shape;899;p29"/>
          <p:cNvGrpSpPr/>
          <p:nvPr/>
        </p:nvGrpSpPr>
        <p:grpSpPr>
          <a:xfrm>
            <a:off x="421725" y="4702950"/>
            <a:ext cx="958167" cy="239549"/>
            <a:chOff x="7380000" y="1200450"/>
            <a:chExt cx="958167" cy="239549"/>
          </a:xfrm>
        </p:grpSpPr>
        <p:sp>
          <p:nvSpPr>
            <p:cNvPr id="900" name="Google Shape;900;p29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29"/>
          <p:cNvGrpSpPr/>
          <p:nvPr/>
        </p:nvGrpSpPr>
        <p:grpSpPr>
          <a:xfrm>
            <a:off x="8119650" y="2359925"/>
            <a:ext cx="751800" cy="751800"/>
            <a:chOff x="8119650" y="2359925"/>
            <a:chExt cx="751800" cy="751800"/>
          </a:xfrm>
        </p:grpSpPr>
        <p:sp>
          <p:nvSpPr>
            <p:cNvPr id="907" name="Google Shape;907;p29"/>
            <p:cNvSpPr/>
            <p:nvPr/>
          </p:nvSpPr>
          <p:spPr>
            <a:xfrm flipH="1" rot="10800000">
              <a:off x="8119650" y="2359925"/>
              <a:ext cx="751800" cy="751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908" name="Google Shape;908;p29"/>
            <p:cNvGrpSpPr/>
            <p:nvPr/>
          </p:nvGrpSpPr>
          <p:grpSpPr>
            <a:xfrm>
              <a:off x="8298204" y="2538970"/>
              <a:ext cx="394687" cy="393714"/>
              <a:chOff x="-20946600" y="3317850"/>
              <a:chExt cx="304825" cy="304050"/>
            </a:xfrm>
          </p:grpSpPr>
          <p:sp>
            <p:nvSpPr>
              <p:cNvPr id="909" name="Google Shape;909;p29"/>
              <p:cNvSpPr/>
              <p:nvPr/>
            </p:nvSpPr>
            <p:spPr>
              <a:xfrm>
                <a:off x="-20946600" y="3317850"/>
                <a:ext cx="232350" cy="248925"/>
              </a:xfrm>
              <a:custGeom>
                <a:rect b="b" l="l" r="r" t="t"/>
                <a:pathLst>
                  <a:path extrusionOk="0" h="9957" w="9294">
                    <a:moveTo>
                      <a:pt x="4631" y="1"/>
                    </a:moveTo>
                    <a:cubicBezTo>
                      <a:pt x="3340" y="1"/>
                      <a:pt x="2268" y="977"/>
                      <a:pt x="2142" y="2237"/>
                    </a:cubicBezTo>
                    <a:cubicBezTo>
                      <a:pt x="1292" y="2521"/>
                      <a:pt x="693" y="3340"/>
                      <a:pt x="693" y="4254"/>
                    </a:cubicBezTo>
                    <a:cubicBezTo>
                      <a:pt x="693" y="4695"/>
                      <a:pt x="819" y="5073"/>
                      <a:pt x="1040" y="5451"/>
                    </a:cubicBezTo>
                    <a:cubicBezTo>
                      <a:pt x="378" y="5923"/>
                      <a:pt x="0" y="6648"/>
                      <a:pt x="0" y="7499"/>
                    </a:cubicBezTo>
                    <a:cubicBezTo>
                      <a:pt x="0" y="8853"/>
                      <a:pt x="1134" y="9956"/>
                      <a:pt x="2520" y="9956"/>
                    </a:cubicBezTo>
                    <a:lnTo>
                      <a:pt x="4316" y="9956"/>
                    </a:lnTo>
                    <a:lnTo>
                      <a:pt x="4316" y="8349"/>
                    </a:lnTo>
                    <a:lnTo>
                      <a:pt x="2962" y="7026"/>
                    </a:lnTo>
                    <a:cubicBezTo>
                      <a:pt x="2804" y="6869"/>
                      <a:pt x="2804" y="6648"/>
                      <a:pt x="2962" y="6491"/>
                    </a:cubicBezTo>
                    <a:cubicBezTo>
                      <a:pt x="3040" y="6412"/>
                      <a:pt x="3135" y="6372"/>
                      <a:pt x="3229" y="6372"/>
                    </a:cubicBezTo>
                    <a:cubicBezTo>
                      <a:pt x="3324" y="6372"/>
                      <a:pt x="3418" y="6412"/>
                      <a:pt x="3497" y="6491"/>
                    </a:cubicBezTo>
                    <a:lnTo>
                      <a:pt x="4316" y="7341"/>
                    </a:lnTo>
                    <a:lnTo>
                      <a:pt x="4316" y="5482"/>
                    </a:lnTo>
                    <a:lnTo>
                      <a:pt x="2962" y="4128"/>
                    </a:lnTo>
                    <a:cubicBezTo>
                      <a:pt x="2804" y="3970"/>
                      <a:pt x="2804" y="3781"/>
                      <a:pt x="2962" y="3624"/>
                    </a:cubicBezTo>
                    <a:cubicBezTo>
                      <a:pt x="3040" y="3545"/>
                      <a:pt x="3135" y="3505"/>
                      <a:pt x="3229" y="3505"/>
                    </a:cubicBezTo>
                    <a:cubicBezTo>
                      <a:pt x="3324" y="3505"/>
                      <a:pt x="3418" y="3545"/>
                      <a:pt x="3497" y="3624"/>
                    </a:cubicBezTo>
                    <a:lnTo>
                      <a:pt x="4316" y="4443"/>
                    </a:lnTo>
                    <a:lnTo>
                      <a:pt x="4316" y="2458"/>
                    </a:lnTo>
                    <a:cubicBezTo>
                      <a:pt x="4316" y="2237"/>
                      <a:pt x="4474" y="2080"/>
                      <a:pt x="4663" y="2080"/>
                    </a:cubicBezTo>
                    <a:cubicBezTo>
                      <a:pt x="4852" y="2080"/>
                      <a:pt x="5009" y="2237"/>
                      <a:pt x="5009" y="2458"/>
                    </a:cubicBezTo>
                    <a:lnTo>
                      <a:pt x="5009" y="5860"/>
                    </a:lnTo>
                    <a:lnTo>
                      <a:pt x="5860" y="5041"/>
                    </a:lnTo>
                    <a:cubicBezTo>
                      <a:pt x="5939" y="4963"/>
                      <a:pt x="6025" y="4923"/>
                      <a:pt x="6112" y="4923"/>
                    </a:cubicBezTo>
                    <a:cubicBezTo>
                      <a:pt x="6199" y="4923"/>
                      <a:pt x="6285" y="4963"/>
                      <a:pt x="6364" y="5041"/>
                    </a:cubicBezTo>
                    <a:cubicBezTo>
                      <a:pt x="6522" y="5199"/>
                      <a:pt x="6522" y="5388"/>
                      <a:pt x="6364" y="5545"/>
                    </a:cubicBezTo>
                    <a:lnTo>
                      <a:pt x="5009" y="6900"/>
                    </a:lnTo>
                    <a:lnTo>
                      <a:pt x="5009" y="9956"/>
                    </a:lnTo>
                    <a:lnTo>
                      <a:pt x="6805" y="9956"/>
                    </a:lnTo>
                    <a:cubicBezTo>
                      <a:pt x="8160" y="9956"/>
                      <a:pt x="9294" y="8853"/>
                      <a:pt x="9294" y="7499"/>
                    </a:cubicBezTo>
                    <a:cubicBezTo>
                      <a:pt x="9294" y="6648"/>
                      <a:pt x="8884" y="5923"/>
                      <a:pt x="8223" y="5451"/>
                    </a:cubicBezTo>
                    <a:cubicBezTo>
                      <a:pt x="8443" y="5073"/>
                      <a:pt x="8569" y="4695"/>
                      <a:pt x="8569" y="4254"/>
                    </a:cubicBezTo>
                    <a:cubicBezTo>
                      <a:pt x="8569" y="3340"/>
                      <a:pt x="7971" y="2521"/>
                      <a:pt x="7120" y="2237"/>
                    </a:cubicBezTo>
                    <a:cubicBezTo>
                      <a:pt x="6994" y="977"/>
                      <a:pt x="5923" y="1"/>
                      <a:pt x="4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-20775700" y="3318650"/>
                <a:ext cx="133925" cy="249700"/>
              </a:xfrm>
              <a:custGeom>
                <a:rect b="b" l="l" r="r" t="t"/>
                <a:pathLst>
                  <a:path extrusionOk="0" h="9988" w="5357">
                    <a:moveTo>
                      <a:pt x="694" y="0"/>
                    </a:moveTo>
                    <a:cubicBezTo>
                      <a:pt x="473" y="0"/>
                      <a:pt x="253" y="32"/>
                      <a:pt x="1" y="126"/>
                    </a:cubicBezTo>
                    <a:cubicBezTo>
                      <a:pt x="473" y="567"/>
                      <a:pt x="820" y="1103"/>
                      <a:pt x="977" y="1764"/>
                    </a:cubicBezTo>
                    <a:cubicBezTo>
                      <a:pt x="1891" y="2300"/>
                      <a:pt x="2490" y="3245"/>
                      <a:pt x="2490" y="4285"/>
                    </a:cubicBezTo>
                    <a:cubicBezTo>
                      <a:pt x="2490" y="4663"/>
                      <a:pt x="2395" y="4978"/>
                      <a:pt x="2269" y="5293"/>
                    </a:cubicBezTo>
                    <a:cubicBezTo>
                      <a:pt x="2836" y="5860"/>
                      <a:pt x="3183" y="6648"/>
                      <a:pt x="3183" y="7498"/>
                    </a:cubicBezTo>
                    <a:cubicBezTo>
                      <a:pt x="3183" y="8506"/>
                      <a:pt x="2710" y="9389"/>
                      <a:pt x="1985" y="9987"/>
                    </a:cubicBezTo>
                    <a:lnTo>
                      <a:pt x="2836" y="9987"/>
                    </a:lnTo>
                    <a:cubicBezTo>
                      <a:pt x="4222" y="9987"/>
                      <a:pt x="5325" y="8853"/>
                      <a:pt x="5325" y="7498"/>
                    </a:cubicBezTo>
                    <a:cubicBezTo>
                      <a:pt x="5357" y="6679"/>
                      <a:pt x="4915" y="5891"/>
                      <a:pt x="4285" y="5450"/>
                    </a:cubicBezTo>
                    <a:cubicBezTo>
                      <a:pt x="4537" y="5104"/>
                      <a:pt x="4632" y="4694"/>
                      <a:pt x="4632" y="4253"/>
                    </a:cubicBezTo>
                    <a:cubicBezTo>
                      <a:pt x="4632" y="3340"/>
                      <a:pt x="4065" y="2520"/>
                      <a:pt x="3183" y="2237"/>
                    </a:cubicBezTo>
                    <a:cubicBezTo>
                      <a:pt x="3057" y="977"/>
                      <a:pt x="2017" y="0"/>
                      <a:pt x="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-20890700" y="3586425"/>
                <a:ext cx="195375" cy="35475"/>
              </a:xfrm>
              <a:custGeom>
                <a:rect b="b" l="l" r="r" t="t"/>
                <a:pathLst>
                  <a:path extrusionOk="0" h="1419" w="7815">
                    <a:moveTo>
                      <a:pt x="2112" y="1"/>
                    </a:moveTo>
                    <a:lnTo>
                      <a:pt x="2112" y="725"/>
                    </a:lnTo>
                    <a:lnTo>
                      <a:pt x="347" y="725"/>
                    </a:lnTo>
                    <a:cubicBezTo>
                      <a:pt x="158" y="725"/>
                      <a:pt x="1" y="883"/>
                      <a:pt x="1" y="1072"/>
                    </a:cubicBezTo>
                    <a:cubicBezTo>
                      <a:pt x="1" y="1261"/>
                      <a:pt x="158" y="1418"/>
                      <a:pt x="347" y="1418"/>
                    </a:cubicBezTo>
                    <a:lnTo>
                      <a:pt x="7468" y="1418"/>
                    </a:lnTo>
                    <a:cubicBezTo>
                      <a:pt x="7657" y="1418"/>
                      <a:pt x="7814" y="1261"/>
                      <a:pt x="7814" y="1072"/>
                    </a:cubicBezTo>
                    <a:cubicBezTo>
                      <a:pt x="7814" y="883"/>
                      <a:pt x="7625" y="725"/>
                      <a:pt x="7436" y="725"/>
                    </a:cubicBezTo>
                    <a:lnTo>
                      <a:pt x="5672" y="725"/>
                    </a:lnTo>
                    <a:lnTo>
                      <a:pt x="5672" y="1"/>
                    </a:lnTo>
                    <a:lnTo>
                      <a:pt x="4947" y="1"/>
                    </a:lnTo>
                    <a:lnTo>
                      <a:pt x="4947" y="725"/>
                    </a:lnTo>
                    <a:lnTo>
                      <a:pt x="2836" y="72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2" name="Google Shape;912;p29"/>
          <p:cNvGrpSpPr/>
          <p:nvPr/>
        </p:nvGrpSpPr>
        <p:grpSpPr>
          <a:xfrm>
            <a:off x="7678963" y="1413956"/>
            <a:ext cx="751800" cy="751800"/>
            <a:chOff x="7678963" y="1413956"/>
            <a:chExt cx="751800" cy="751800"/>
          </a:xfrm>
        </p:grpSpPr>
        <p:sp>
          <p:nvSpPr>
            <p:cNvPr id="913" name="Google Shape;913;p29"/>
            <p:cNvSpPr/>
            <p:nvPr/>
          </p:nvSpPr>
          <p:spPr>
            <a:xfrm>
              <a:off x="7678963" y="1413956"/>
              <a:ext cx="751800" cy="7518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914" name="Google Shape;914;p29"/>
            <p:cNvGrpSpPr/>
            <p:nvPr/>
          </p:nvGrpSpPr>
          <p:grpSpPr>
            <a:xfrm>
              <a:off x="7864828" y="1606289"/>
              <a:ext cx="380081" cy="367111"/>
              <a:chOff x="-38905225" y="3591875"/>
              <a:chExt cx="325300" cy="314200"/>
            </a:xfrm>
          </p:grpSpPr>
          <p:sp>
            <p:nvSpPr>
              <p:cNvPr id="915" name="Google Shape;915;p29"/>
              <p:cNvSpPr/>
              <p:nvPr/>
            </p:nvSpPr>
            <p:spPr>
              <a:xfrm>
                <a:off x="-38716975" y="3591875"/>
                <a:ext cx="137050" cy="131625"/>
              </a:xfrm>
              <a:custGeom>
                <a:rect b="b" l="l" r="r" t="t"/>
                <a:pathLst>
                  <a:path extrusionOk="0" h="5265" w="5482">
                    <a:moveTo>
                      <a:pt x="1543" y="1"/>
                    </a:moveTo>
                    <a:cubicBezTo>
                      <a:pt x="987" y="1"/>
                      <a:pt x="447" y="38"/>
                      <a:pt x="0" y="98"/>
                    </a:cubicBezTo>
                    <a:lnTo>
                      <a:pt x="5167" y="5265"/>
                    </a:lnTo>
                    <a:cubicBezTo>
                      <a:pt x="5482" y="3311"/>
                      <a:pt x="5198" y="1326"/>
                      <a:pt x="4568" y="696"/>
                    </a:cubicBezTo>
                    <a:cubicBezTo>
                      <a:pt x="4029" y="178"/>
                      <a:pt x="2751" y="1"/>
                      <a:pt x="1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-38905225" y="3774675"/>
                <a:ext cx="137075" cy="131400"/>
              </a:xfrm>
              <a:custGeom>
                <a:rect b="b" l="l" r="r" t="t"/>
                <a:pathLst>
                  <a:path extrusionOk="0" h="5256" w="5483">
                    <a:moveTo>
                      <a:pt x="316" y="0"/>
                    </a:moveTo>
                    <a:lnTo>
                      <a:pt x="316" y="0"/>
                    </a:lnTo>
                    <a:cubicBezTo>
                      <a:pt x="0" y="1922"/>
                      <a:pt x="253" y="3907"/>
                      <a:pt x="914" y="4569"/>
                    </a:cubicBezTo>
                    <a:cubicBezTo>
                      <a:pt x="1376" y="5031"/>
                      <a:pt x="2601" y="5256"/>
                      <a:pt x="3967" y="5256"/>
                    </a:cubicBezTo>
                    <a:cubicBezTo>
                      <a:pt x="4464" y="5256"/>
                      <a:pt x="4979" y="5226"/>
                      <a:pt x="5482" y="5167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-38891050" y="3599025"/>
                <a:ext cx="298525" cy="300900"/>
              </a:xfrm>
              <a:custGeom>
                <a:rect b="b" l="l" r="r" t="t"/>
                <a:pathLst>
                  <a:path extrusionOk="0" h="12036" w="11941">
                    <a:moveTo>
                      <a:pt x="6349" y="2687"/>
                    </a:moveTo>
                    <a:cubicBezTo>
                      <a:pt x="6459" y="2687"/>
                      <a:pt x="6569" y="2726"/>
                      <a:pt x="6648" y="2805"/>
                    </a:cubicBezTo>
                    <a:lnTo>
                      <a:pt x="7593" y="3750"/>
                    </a:lnTo>
                    <a:lnTo>
                      <a:pt x="7719" y="3655"/>
                    </a:lnTo>
                    <a:cubicBezTo>
                      <a:pt x="7798" y="3577"/>
                      <a:pt x="7908" y="3537"/>
                      <a:pt x="8019" y="3537"/>
                    </a:cubicBezTo>
                    <a:cubicBezTo>
                      <a:pt x="8129" y="3537"/>
                      <a:pt x="8239" y="3577"/>
                      <a:pt x="8318" y="3655"/>
                    </a:cubicBezTo>
                    <a:cubicBezTo>
                      <a:pt x="8475" y="3813"/>
                      <a:pt x="8475" y="4065"/>
                      <a:pt x="8318" y="4222"/>
                    </a:cubicBezTo>
                    <a:lnTo>
                      <a:pt x="8192" y="4348"/>
                    </a:lnTo>
                    <a:lnTo>
                      <a:pt x="9137" y="5294"/>
                    </a:lnTo>
                    <a:cubicBezTo>
                      <a:pt x="9295" y="5451"/>
                      <a:pt x="9295" y="5735"/>
                      <a:pt x="9137" y="5892"/>
                    </a:cubicBezTo>
                    <a:cubicBezTo>
                      <a:pt x="9058" y="5971"/>
                      <a:pt x="8948" y="6010"/>
                      <a:pt x="8838" y="6010"/>
                    </a:cubicBezTo>
                    <a:cubicBezTo>
                      <a:pt x="8727" y="6010"/>
                      <a:pt x="8617" y="5971"/>
                      <a:pt x="8538" y="5892"/>
                    </a:cubicBezTo>
                    <a:lnTo>
                      <a:pt x="7593" y="4947"/>
                    </a:lnTo>
                    <a:lnTo>
                      <a:pt x="6522" y="6018"/>
                    </a:lnTo>
                    <a:lnTo>
                      <a:pt x="7467" y="6963"/>
                    </a:lnTo>
                    <a:cubicBezTo>
                      <a:pt x="7625" y="7089"/>
                      <a:pt x="7625" y="7373"/>
                      <a:pt x="7467" y="7530"/>
                    </a:cubicBezTo>
                    <a:cubicBezTo>
                      <a:pt x="7388" y="7609"/>
                      <a:pt x="7286" y="7649"/>
                      <a:pt x="7184" y="7649"/>
                    </a:cubicBezTo>
                    <a:cubicBezTo>
                      <a:pt x="7081" y="7649"/>
                      <a:pt x="6979" y="7609"/>
                      <a:pt x="6900" y="7530"/>
                    </a:cubicBezTo>
                    <a:lnTo>
                      <a:pt x="5955" y="6585"/>
                    </a:lnTo>
                    <a:lnTo>
                      <a:pt x="4884" y="7656"/>
                    </a:lnTo>
                    <a:lnTo>
                      <a:pt x="5829" y="8602"/>
                    </a:lnTo>
                    <a:cubicBezTo>
                      <a:pt x="5987" y="8759"/>
                      <a:pt x="5987" y="9043"/>
                      <a:pt x="5829" y="9200"/>
                    </a:cubicBezTo>
                    <a:cubicBezTo>
                      <a:pt x="5750" y="9279"/>
                      <a:pt x="5640" y="9318"/>
                      <a:pt x="5530" y="9318"/>
                    </a:cubicBezTo>
                    <a:cubicBezTo>
                      <a:pt x="5419" y="9318"/>
                      <a:pt x="5309" y="9279"/>
                      <a:pt x="5230" y="9200"/>
                    </a:cubicBezTo>
                    <a:lnTo>
                      <a:pt x="4285" y="8255"/>
                    </a:lnTo>
                    <a:lnTo>
                      <a:pt x="4159" y="8381"/>
                    </a:lnTo>
                    <a:cubicBezTo>
                      <a:pt x="4080" y="8460"/>
                      <a:pt x="3978" y="8499"/>
                      <a:pt x="3876" y="8499"/>
                    </a:cubicBezTo>
                    <a:cubicBezTo>
                      <a:pt x="3773" y="8499"/>
                      <a:pt x="3671" y="8460"/>
                      <a:pt x="3592" y="8381"/>
                    </a:cubicBezTo>
                    <a:cubicBezTo>
                      <a:pt x="3435" y="8224"/>
                      <a:pt x="3435" y="7940"/>
                      <a:pt x="3592" y="7782"/>
                    </a:cubicBezTo>
                    <a:lnTo>
                      <a:pt x="3687" y="7656"/>
                    </a:lnTo>
                    <a:lnTo>
                      <a:pt x="2742" y="6711"/>
                    </a:lnTo>
                    <a:cubicBezTo>
                      <a:pt x="2584" y="6554"/>
                      <a:pt x="2584" y="6270"/>
                      <a:pt x="2742" y="6113"/>
                    </a:cubicBezTo>
                    <a:cubicBezTo>
                      <a:pt x="2820" y="6034"/>
                      <a:pt x="2931" y="5995"/>
                      <a:pt x="3041" y="5995"/>
                    </a:cubicBezTo>
                    <a:cubicBezTo>
                      <a:pt x="3151" y="5995"/>
                      <a:pt x="3261" y="6034"/>
                      <a:pt x="3340" y="6113"/>
                    </a:cubicBezTo>
                    <a:lnTo>
                      <a:pt x="4285" y="7058"/>
                    </a:lnTo>
                    <a:lnTo>
                      <a:pt x="5356" y="6018"/>
                    </a:lnTo>
                    <a:lnTo>
                      <a:pt x="4411" y="5073"/>
                    </a:lnTo>
                    <a:cubicBezTo>
                      <a:pt x="4254" y="4916"/>
                      <a:pt x="4254" y="4632"/>
                      <a:pt x="4411" y="4474"/>
                    </a:cubicBezTo>
                    <a:cubicBezTo>
                      <a:pt x="4490" y="4396"/>
                      <a:pt x="4600" y="4356"/>
                      <a:pt x="4711" y="4356"/>
                    </a:cubicBezTo>
                    <a:cubicBezTo>
                      <a:pt x="4821" y="4356"/>
                      <a:pt x="4931" y="4396"/>
                      <a:pt x="5010" y="4474"/>
                    </a:cubicBezTo>
                    <a:lnTo>
                      <a:pt x="5955" y="5420"/>
                    </a:lnTo>
                    <a:lnTo>
                      <a:pt x="6995" y="4348"/>
                    </a:lnTo>
                    <a:lnTo>
                      <a:pt x="6050" y="3403"/>
                    </a:lnTo>
                    <a:cubicBezTo>
                      <a:pt x="5892" y="3246"/>
                      <a:pt x="5892" y="2962"/>
                      <a:pt x="6050" y="2805"/>
                    </a:cubicBezTo>
                    <a:cubicBezTo>
                      <a:pt x="6128" y="2726"/>
                      <a:pt x="6239" y="2687"/>
                      <a:pt x="6349" y="2687"/>
                    </a:cubicBezTo>
                    <a:close/>
                    <a:moveTo>
                      <a:pt x="5987" y="1"/>
                    </a:moveTo>
                    <a:cubicBezTo>
                      <a:pt x="2805" y="757"/>
                      <a:pt x="788" y="3025"/>
                      <a:pt x="1" y="6081"/>
                    </a:cubicBezTo>
                    <a:lnTo>
                      <a:pt x="5955" y="12036"/>
                    </a:lnTo>
                    <a:cubicBezTo>
                      <a:pt x="9106" y="11248"/>
                      <a:pt x="11153" y="9043"/>
                      <a:pt x="11941" y="5955"/>
                    </a:cubicBezTo>
                    <a:lnTo>
                      <a:pt x="59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0"/>
          <p:cNvSpPr txBox="1"/>
          <p:nvPr>
            <p:ph idx="1" type="body"/>
          </p:nvPr>
        </p:nvSpPr>
        <p:spPr>
          <a:xfrm>
            <a:off x="720025" y="1254600"/>
            <a:ext cx="77175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0" name="Google Shape;920;p30"/>
          <p:cNvSpPr txBox="1"/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921" name="Google Shape;921;p30"/>
          <p:cNvGrpSpPr/>
          <p:nvPr/>
        </p:nvGrpSpPr>
        <p:grpSpPr>
          <a:xfrm>
            <a:off x="-916152" y="4562479"/>
            <a:ext cx="2170507" cy="2170507"/>
            <a:chOff x="4008240" y="1896120"/>
            <a:chExt cx="1703160" cy="1703160"/>
          </a:xfrm>
        </p:grpSpPr>
        <p:sp>
          <p:nvSpPr>
            <p:cNvPr id="922" name="Google Shape;922;p30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30"/>
          <p:cNvSpPr/>
          <p:nvPr/>
        </p:nvSpPr>
        <p:spPr>
          <a:xfrm>
            <a:off x="-729412" y="3353302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30"/>
          <p:cNvGrpSpPr/>
          <p:nvPr/>
        </p:nvGrpSpPr>
        <p:grpSpPr>
          <a:xfrm>
            <a:off x="8076573" y="-322171"/>
            <a:ext cx="2170507" cy="2170507"/>
            <a:chOff x="4008240" y="1896120"/>
            <a:chExt cx="1703160" cy="1703160"/>
          </a:xfrm>
        </p:grpSpPr>
        <p:sp>
          <p:nvSpPr>
            <p:cNvPr id="936" name="Google Shape;936;p30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8" name="Google Shape;948;p30"/>
          <p:cNvSpPr/>
          <p:nvPr/>
        </p:nvSpPr>
        <p:spPr>
          <a:xfrm>
            <a:off x="8293313" y="1707365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1574275" y="914238"/>
            <a:ext cx="45375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1574275" y="2092613"/>
            <a:ext cx="45375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73" name="Google Shape;73;p4"/>
          <p:cNvSpPr/>
          <p:nvPr/>
        </p:nvSpPr>
        <p:spPr>
          <a:xfrm>
            <a:off x="7535736" y="-190022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176473" y="-58196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59450" y="4470915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/>
          <p:cNvGrpSpPr/>
          <p:nvPr/>
        </p:nvGrpSpPr>
        <p:grpSpPr>
          <a:xfrm>
            <a:off x="-1020927" y="-693746"/>
            <a:ext cx="2170507" cy="2170507"/>
            <a:chOff x="4008240" y="1896120"/>
            <a:chExt cx="1703160" cy="1703160"/>
          </a:xfrm>
        </p:grpSpPr>
        <p:sp>
          <p:nvSpPr>
            <p:cNvPr id="77" name="Google Shape;77;p4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4"/>
          <p:cNvSpPr/>
          <p:nvPr/>
        </p:nvSpPr>
        <p:spPr>
          <a:xfrm>
            <a:off x="-1320012" y="966152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4"/>
          <p:cNvGrpSpPr/>
          <p:nvPr/>
        </p:nvGrpSpPr>
        <p:grpSpPr>
          <a:xfrm>
            <a:off x="6377398" y="3879179"/>
            <a:ext cx="2170507" cy="2170507"/>
            <a:chOff x="4008240" y="1896120"/>
            <a:chExt cx="1703160" cy="1703160"/>
          </a:xfrm>
        </p:grpSpPr>
        <p:sp>
          <p:nvSpPr>
            <p:cNvPr id="91" name="Google Shape;91;p4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4"/>
          <p:cNvGrpSpPr/>
          <p:nvPr/>
        </p:nvGrpSpPr>
        <p:grpSpPr>
          <a:xfrm>
            <a:off x="7483963" y="3629125"/>
            <a:ext cx="751800" cy="751800"/>
            <a:chOff x="1577025" y="3049888"/>
            <a:chExt cx="751800" cy="751800"/>
          </a:xfrm>
        </p:grpSpPr>
        <p:sp>
          <p:nvSpPr>
            <p:cNvPr id="104" name="Google Shape;104;p4"/>
            <p:cNvSpPr/>
            <p:nvPr/>
          </p:nvSpPr>
          <p:spPr>
            <a:xfrm>
              <a:off x="1577025" y="3049888"/>
              <a:ext cx="751800" cy="7518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69291" y="3242603"/>
              <a:ext cx="367261" cy="366364"/>
            </a:xfrm>
            <a:custGeom>
              <a:rect b="b" l="l" r="r" t="t"/>
              <a:pathLst>
                <a:path extrusionOk="0" h="12666" w="12697">
                  <a:moveTo>
                    <a:pt x="6301" y="1356"/>
                  </a:moveTo>
                  <a:cubicBezTo>
                    <a:pt x="6522" y="1356"/>
                    <a:pt x="6711" y="1576"/>
                    <a:pt x="6711" y="1797"/>
                  </a:cubicBezTo>
                  <a:lnTo>
                    <a:pt x="6711" y="2269"/>
                  </a:lnTo>
                  <a:cubicBezTo>
                    <a:pt x="7656" y="2458"/>
                    <a:pt x="8349" y="3309"/>
                    <a:pt x="8349" y="4285"/>
                  </a:cubicBezTo>
                  <a:cubicBezTo>
                    <a:pt x="8349" y="4538"/>
                    <a:pt x="8160" y="4727"/>
                    <a:pt x="7971" y="4727"/>
                  </a:cubicBezTo>
                  <a:cubicBezTo>
                    <a:pt x="7719" y="4727"/>
                    <a:pt x="7530" y="4538"/>
                    <a:pt x="7530" y="4285"/>
                  </a:cubicBezTo>
                  <a:cubicBezTo>
                    <a:pt x="7530" y="3624"/>
                    <a:pt x="6994" y="3057"/>
                    <a:pt x="6301" y="3057"/>
                  </a:cubicBezTo>
                  <a:cubicBezTo>
                    <a:pt x="5640" y="3057"/>
                    <a:pt x="5073" y="3624"/>
                    <a:pt x="5073" y="4285"/>
                  </a:cubicBezTo>
                  <a:cubicBezTo>
                    <a:pt x="5073" y="4947"/>
                    <a:pt x="5829" y="5483"/>
                    <a:pt x="6585" y="6018"/>
                  </a:cubicBezTo>
                  <a:cubicBezTo>
                    <a:pt x="7435" y="6648"/>
                    <a:pt x="8412" y="7310"/>
                    <a:pt x="8412" y="8413"/>
                  </a:cubicBezTo>
                  <a:cubicBezTo>
                    <a:pt x="8412" y="9421"/>
                    <a:pt x="7687" y="10271"/>
                    <a:pt x="6742" y="10429"/>
                  </a:cubicBezTo>
                  <a:lnTo>
                    <a:pt x="6742" y="10901"/>
                  </a:lnTo>
                  <a:cubicBezTo>
                    <a:pt x="6742" y="11154"/>
                    <a:pt x="6553" y="11311"/>
                    <a:pt x="6364" y="11311"/>
                  </a:cubicBezTo>
                  <a:cubicBezTo>
                    <a:pt x="6144" y="11311"/>
                    <a:pt x="5955" y="11091"/>
                    <a:pt x="5955" y="10901"/>
                  </a:cubicBezTo>
                  <a:lnTo>
                    <a:pt x="5955" y="10429"/>
                  </a:lnTo>
                  <a:cubicBezTo>
                    <a:pt x="5010" y="10240"/>
                    <a:pt x="4316" y="9421"/>
                    <a:pt x="4316" y="8413"/>
                  </a:cubicBezTo>
                  <a:cubicBezTo>
                    <a:pt x="4316" y="8192"/>
                    <a:pt x="4505" y="8035"/>
                    <a:pt x="4694" y="8035"/>
                  </a:cubicBezTo>
                  <a:cubicBezTo>
                    <a:pt x="4884" y="8035"/>
                    <a:pt x="5136" y="8224"/>
                    <a:pt x="5136" y="8413"/>
                  </a:cubicBezTo>
                  <a:cubicBezTo>
                    <a:pt x="5136" y="9106"/>
                    <a:pt x="5671" y="9641"/>
                    <a:pt x="6364" y="9641"/>
                  </a:cubicBezTo>
                  <a:cubicBezTo>
                    <a:pt x="7026" y="9641"/>
                    <a:pt x="7561" y="9106"/>
                    <a:pt x="7561" y="8413"/>
                  </a:cubicBezTo>
                  <a:cubicBezTo>
                    <a:pt x="7561" y="7751"/>
                    <a:pt x="6868" y="7247"/>
                    <a:pt x="6081" y="6680"/>
                  </a:cubicBezTo>
                  <a:cubicBezTo>
                    <a:pt x="5199" y="6050"/>
                    <a:pt x="4253" y="5388"/>
                    <a:pt x="4253" y="4285"/>
                  </a:cubicBezTo>
                  <a:cubicBezTo>
                    <a:pt x="4253" y="3309"/>
                    <a:pt x="4978" y="2427"/>
                    <a:pt x="5923" y="2269"/>
                  </a:cubicBezTo>
                  <a:lnTo>
                    <a:pt x="5923" y="1797"/>
                  </a:lnTo>
                  <a:cubicBezTo>
                    <a:pt x="5923" y="1576"/>
                    <a:pt x="6112" y="1356"/>
                    <a:pt x="6301" y="135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836"/>
                    <a:pt x="0" y="6333"/>
                  </a:cubicBezTo>
                  <a:cubicBezTo>
                    <a:pt x="0" y="9830"/>
                    <a:pt x="2836" y="12666"/>
                    <a:pt x="6333" y="12666"/>
                  </a:cubicBezTo>
                  <a:cubicBezTo>
                    <a:pt x="9861" y="12666"/>
                    <a:pt x="12697" y="9830"/>
                    <a:pt x="12697" y="6333"/>
                  </a:cubicBezTo>
                  <a:cubicBezTo>
                    <a:pt x="12697" y="2836"/>
                    <a:pt x="9861" y="1"/>
                    <a:pt x="6333" y="1"/>
                  </a:cubicBezTo>
                  <a:close/>
                </a:path>
              </a:pathLst>
            </a:custGeom>
            <a:solidFill>
              <a:srgbClr val="403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4"/>
          <p:cNvGrpSpPr/>
          <p:nvPr/>
        </p:nvGrpSpPr>
        <p:grpSpPr>
          <a:xfrm>
            <a:off x="8013588" y="2634913"/>
            <a:ext cx="751800" cy="751800"/>
            <a:chOff x="3261675" y="4177888"/>
            <a:chExt cx="751800" cy="751800"/>
          </a:xfrm>
        </p:grpSpPr>
        <p:sp>
          <p:nvSpPr>
            <p:cNvPr id="107" name="Google Shape;107;p4"/>
            <p:cNvSpPr/>
            <p:nvPr/>
          </p:nvSpPr>
          <p:spPr>
            <a:xfrm>
              <a:off x="3261675" y="4177888"/>
              <a:ext cx="751800" cy="7518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08" name="Google Shape;108;p4"/>
            <p:cNvGrpSpPr/>
            <p:nvPr/>
          </p:nvGrpSpPr>
          <p:grpSpPr>
            <a:xfrm>
              <a:off x="3469434" y="4384166"/>
              <a:ext cx="336296" cy="339235"/>
              <a:chOff x="4464775" y="3806475"/>
              <a:chExt cx="477625" cy="481800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4726375" y="3806475"/>
                <a:ext cx="56500" cy="141125"/>
              </a:xfrm>
              <a:custGeom>
                <a:rect b="b" l="l" r="r" t="t"/>
                <a:pathLst>
                  <a:path extrusionOk="0" h="5645" w="2260">
                    <a:moveTo>
                      <a:pt x="1133" y="1"/>
                    </a:moveTo>
                    <a:cubicBezTo>
                      <a:pt x="978" y="1"/>
                      <a:pt x="823" y="64"/>
                      <a:pt x="712" y="189"/>
                    </a:cubicBezTo>
                    <a:cubicBezTo>
                      <a:pt x="504" y="421"/>
                      <a:pt x="522" y="776"/>
                      <a:pt x="754" y="984"/>
                    </a:cubicBezTo>
                    <a:cubicBezTo>
                      <a:pt x="832" y="1056"/>
                      <a:pt x="1130" y="1385"/>
                      <a:pt x="1130" y="1695"/>
                    </a:cubicBezTo>
                    <a:cubicBezTo>
                      <a:pt x="1130" y="1990"/>
                      <a:pt x="850" y="2315"/>
                      <a:pt x="754" y="2402"/>
                    </a:cubicBezTo>
                    <a:cubicBezTo>
                      <a:pt x="678" y="2472"/>
                      <a:pt x="1" y="3101"/>
                      <a:pt x="1" y="3953"/>
                    </a:cubicBezTo>
                    <a:cubicBezTo>
                      <a:pt x="1" y="4802"/>
                      <a:pt x="675" y="5432"/>
                      <a:pt x="754" y="5501"/>
                    </a:cubicBezTo>
                    <a:cubicBezTo>
                      <a:pt x="861" y="5597"/>
                      <a:pt x="995" y="5644"/>
                      <a:pt x="1128" y="5644"/>
                    </a:cubicBezTo>
                    <a:cubicBezTo>
                      <a:pt x="1283" y="5644"/>
                      <a:pt x="1437" y="5580"/>
                      <a:pt x="1549" y="5456"/>
                    </a:cubicBezTo>
                    <a:cubicBezTo>
                      <a:pt x="1757" y="5224"/>
                      <a:pt x="1735" y="4869"/>
                      <a:pt x="1507" y="4661"/>
                    </a:cubicBezTo>
                    <a:cubicBezTo>
                      <a:pt x="1428" y="4588"/>
                      <a:pt x="1130" y="4260"/>
                      <a:pt x="1130" y="3950"/>
                    </a:cubicBezTo>
                    <a:cubicBezTo>
                      <a:pt x="1130" y="3655"/>
                      <a:pt x="1410" y="3330"/>
                      <a:pt x="1507" y="3242"/>
                    </a:cubicBezTo>
                    <a:cubicBezTo>
                      <a:pt x="1585" y="3173"/>
                      <a:pt x="2259" y="2544"/>
                      <a:pt x="2259" y="1692"/>
                    </a:cubicBezTo>
                    <a:cubicBezTo>
                      <a:pt x="2259" y="842"/>
                      <a:pt x="1585" y="213"/>
                      <a:pt x="1507" y="144"/>
                    </a:cubicBezTo>
                    <a:cubicBezTo>
                      <a:pt x="1399" y="48"/>
                      <a:pt x="1266" y="1"/>
                      <a:pt x="1133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4641700" y="3806475"/>
                <a:ext cx="56475" cy="141125"/>
              </a:xfrm>
              <a:custGeom>
                <a:rect b="b" l="l" r="r" t="t"/>
                <a:pathLst>
                  <a:path extrusionOk="0" h="5645" w="2259">
                    <a:moveTo>
                      <a:pt x="1132" y="1"/>
                    </a:moveTo>
                    <a:cubicBezTo>
                      <a:pt x="977" y="1"/>
                      <a:pt x="823" y="64"/>
                      <a:pt x="711" y="189"/>
                    </a:cubicBezTo>
                    <a:cubicBezTo>
                      <a:pt x="503" y="421"/>
                      <a:pt x="521" y="776"/>
                      <a:pt x="753" y="984"/>
                    </a:cubicBezTo>
                    <a:cubicBezTo>
                      <a:pt x="831" y="1056"/>
                      <a:pt x="1130" y="1385"/>
                      <a:pt x="1130" y="1695"/>
                    </a:cubicBezTo>
                    <a:cubicBezTo>
                      <a:pt x="1130" y="1990"/>
                      <a:pt x="849" y="2315"/>
                      <a:pt x="753" y="2402"/>
                    </a:cubicBezTo>
                    <a:cubicBezTo>
                      <a:pt x="678" y="2472"/>
                      <a:pt x="0" y="3101"/>
                      <a:pt x="0" y="3953"/>
                    </a:cubicBezTo>
                    <a:cubicBezTo>
                      <a:pt x="0" y="4802"/>
                      <a:pt x="675" y="5432"/>
                      <a:pt x="753" y="5501"/>
                    </a:cubicBezTo>
                    <a:cubicBezTo>
                      <a:pt x="860" y="5597"/>
                      <a:pt x="994" y="5644"/>
                      <a:pt x="1127" y="5644"/>
                    </a:cubicBezTo>
                    <a:cubicBezTo>
                      <a:pt x="1282" y="5644"/>
                      <a:pt x="1436" y="5580"/>
                      <a:pt x="1548" y="5456"/>
                    </a:cubicBezTo>
                    <a:cubicBezTo>
                      <a:pt x="1756" y="5224"/>
                      <a:pt x="1735" y="4869"/>
                      <a:pt x="1506" y="4661"/>
                    </a:cubicBezTo>
                    <a:cubicBezTo>
                      <a:pt x="1428" y="4588"/>
                      <a:pt x="1130" y="4260"/>
                      <a:pt x="1130" y="3950"/>
                    </a:cubicBezTo>
                    <a:cubicBezTo>
                      <a:pt x="1130" y="3655"/>
                      <a:pt x="1410" y="3330"/>
                      <a:pt x="1506" y="3242"/>
                    </a:cubicBezTo>
                    <a:cubicBezTo>
                      <a:pt x="1581" y="3173"/>
                      <a:pt x="2259" y="2544"/>
                      <a:pt x="2259" y="1692"/>
                    </a:cubicBezTo>
                    <a:cubicBezTo>
                      <a:pt x="2259" y="842"/>
                      <a:pt x="1581" y="213"/>
                      <a:pt x="1506" y="144"/>
                    </a:cubicBezTo>
                    <a:cubicBezTo>
                      <a:pt x="1399" y="48"/>
                      <a:pt x="1265" y="1"/>
                      <a:pt x="1132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4557000" y="3806475"/>
                <a:ext cx="56500" cy="141125"/>
              </a:xfrm>
              <a:custGeom>
                <a:rect b="b" l="l" r="r" t="t"/>
                <a:pathLst>
                  <a:path extrusionOk="0" h="5645" w="2260">
                    <a:moveTo>
                      <a:pt x="1132" y="1"/>
                    </a:moveTo>
                    <a:cubicBezTo>
                      <a:pt x="977" y="1"/>
                      <a:pt x="823" y="64"/>
                      <a:pt x="711" y="189"/>
                    </a:cubicBezTo>
                    <a:cubicBezTo>
                      <a:pt x="504" y="421"/>
                      <a:pt x="522" y="776"/>
                      <a:pt x="753" y="984"/>
                    </a:cubicBezTo>
                    <a:cubicBezTo>
                      <a:pt x="832" y="1056"/>
                      <a:pt x="1130" y="1385"/>
                      <a:pt x="1130" y="1695"/>
                    </a:cubicBezTo>
                    <a:cubicBezTo>
                      <a:pt x="1130" y="1990"/>
                      <a:pt x="850" y="2315"/>
                      <a:pt x="753" y="2402"/>
                    </a:cubicBezTo>
                    <a:cubicBezTo>
                      <a:pt x="678" y="2472"/>
                      <a:pt x="1" y="3101"/>
                      <a:pt x="1" y="3953"/>
                    </a:cubicBezTo>
                    <a:cubicBezTo>
                      <a:pt x="1" y="4802"/>
                      <a:pt x="675" y="5432"/>
                      <a:pt x="753" y="5501"/>
                    </a:cubicBezTo>
                    <a:cubicBezTo>
                      <a:pt x="861" y="5597"/>
                      <a:pt x="994" y="5644"/>
                      <a:pt x="1127" y="5644"/>
                    </a:cubicBezTo>
                    <a:cubicBezTo>
                      <a:pt x="1282" y="5644"/>
                      <a:pt x="1437" y="5580"/>
                      <a:pt x="1548" y="5456"/>
                    </a:cubicBezTo>
                    <a:cubicBezTo>
                      <a:pt x="1756" y="5224"/>
                      <a:pt x="1735" y="4869"/>
                      <a:pt x="1506" y="4661"/>
                    </a:cubicBezTo>
                    <a:cubicBezTo>
                      <a:pt x="1428" y="4588"/>
                      <a:pt x="1130" y="4260"/>
                      <a:pt x="1130" y="3950"/>
                    </a:cubicBezTo>
                    <a:cubicBezTo>
                      <a:pt x="1130" y="3655"/>
                      <a:pt x="1410" y="3330"/>
                      <a:pt x="1506" y="3242"/>
                    </a:cubicBezTo>
                    <a:cubicBezTo>
                      <a:pt x="1582" y="3173"/>
                      <a:pt x="2259" y="2544"/>
                      <a:pt x="2259" y="1692"/>
                    </a:cubicBezTo>
                    <a:cubicBezTo>
                      <a:pt x="2259" y="842"/>
                      <a:pt x="1582" y="213"/>
                      <a:pt x="1506" y="144"/>
                    </a:cubicBezTo>
                    <a:cubicBezTo>
                      <a:pt x="1399" y="48"/>
                      <a:pt x="1265" y="1"/>
                      <a:pt x="1132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4464775" y="4230875"/>
                <a:ext cx="395250" cy="57400"/>
              </a:xfrm>
              <a:custGeom>
                <a:rect b="b" l="l" r="r" t="t"/>
                <a:pathLst>
                  <a:path extrusionOk="0" h="2296" w="1581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910" y="1130"/>
                    </a:lnTo>
                    <a:lnTo>
                      <a:pt x="2006" y="1359"/>
                    </a:lnTo>
                    <a:cubicBezTo>
                      <a:pt x="2291" y="1932"/>
                      <a:pt x="2875" y="2295"/>
                      <a:pt x="3516" y="2295"/>
                    </a:cubicBezTo>
                    <a:cubicBezTo>
                      <a:pt x="3519" y="2295"/>
                      <a:pt x="3521" y="2295"/>
                      <a:pt x="3524" y="2295"/>
                    </a:cubicBezTo>
                    <a:lnTo>
                      <a:pt x="12290" y="2295"/>
                    </a:lnTo>
                    <a:cubicBezTo>
                      <a:pt x="12292" y="2295"/>
                      <a:pt x="12295" y="2295"/>
                      <a:pt x="12298" y="2295"/>
                    </a:cubicBezTo>
                    <a:cubicBezTo>
                      <a:pt x="12936" y="2295"/>
                      <a:pt x="13520" y="1932"/>
                      <a:pt x="13804" y="1359"/>
                    </a:cubicBezTo>
                    <a:lnTo>
                      <a:pt x="13901" y="1130"/>
                    </a:lnTo>
                    <a:lnTo>
                      <a:pt x="15247" y="1130"/>
                    </a:lnTo>
                    <a:cubicBezTo>
                      <a:pt x="15557" y="1130"/>
                      <a:pt x="15810" y="877"/>
                      <a:pt x="15810" y="564"/>
                    </a:cubicBezTo>
                    <a:cubicBezTo>
                      <a:pt x="15810" y="251"/>
                      <a:pt x="15557" y="1"/>
                      <a:pt x="15247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4840675" y="4007300"/>
                <a:ext cx="101725" cy="166025"/>
              </a:xfrm>
              <a:custGeom>
                <a:rect b="b" l="l" r="r" t="t"/>
                <a:pathLst>
                  <a:path extrusionOk="0" h="6641" w="4069">
                    <a:moveTo>
                      <a:pt x="1870" y="0"/>
                    </a:moveTo>
                    <a:cubicBezTo>
                      <a:pt x="1852" y="380"/>
                      <a:pt x="1837" y="759"/>
                      <a:pt x="1795" y="1130"/>
                    </a:cubicBezTo>
                    <a:cubicBezTo>
                      <a:pt x="1927" y="1181"/>
                      <a:pt x="2048" y="1256"/>
                      <a:pt x="2150" y="1355"/>
                    </a:cubicBezTo>
                    <a:cubicBezTo>
                      <a:pt x="2800" y="2006"/>
                      <a:pt x="2433" y="3469"/>
                      <a:pt x="1352" y="4550"/>
                    </a:cubicBezTo>
                    <a:cubicBezTo>
                      <a:pt x="1177" y="4722"/>
                      <a:pt x="991" y="4879"/>
                      <a:pt x="792" y="5017"/>
                    </a:cubicBezTo>
                    <a:cubicBezTo>
                      <a:pt x="566" y="5577"/>
                      <a:pt x="301" y="6119"/>
                      <a:pt x="0" y="6640"/>
                    </a:cubicBezTo>
                    <a:cubicBezTo>
                      <a:pt x="747" y="6429"/>
                      <a:pt x="1506" y="5993"/>
                      <a:pt x="2150" y="5348"/>
                    </a:cubicBezTo>
                    <a:cubicBezTo>
                      <a:pt x="3716" y="3782"/>
                      <a:pt x="4068" y="1678"/>
                      <a:pt x="2948" y="557"/>
                    </a:cubicBezTo>
                    <a:cubicBezTo>
                      <a:pt x="2656" y="268"/>
                      <a:pt x="2280" y="97"/>
                      <a:pt x="1870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4464775" y="3976800"/>
                <a:ext cx="395250" cy="225875"/>
              </a:xfrm>
              <a:custGeom>
                <a:rect b="b" l="l" r="r" t="t"/>
                <a:pathLst>
                  <a:path extrusionOk="0" h="9035" w="15810">
                    <a:moveTo>
                      <a:pt x="564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3930"/>
                      <a:pt x="1157" y="7026"/>
                      <a:pt x="3075" y="9035"/>
                    </a:cubicBezTo>
                    <a:lnTo>
                      <a:pt x="12735" y="9035"/>
                    </a:lnTo>
                    <a:cubicBezTo>
                      <a:pt x="14654" y="7026"/>
                      <a:pt x="15810" y="3930"/>
                      <a:pt x="15810" y="564"/>
                    </a:cubicBezTo>
                    <a:cubicBezTo>
                      <a:pt x="15810" y="251"/>
                      <a:pt x="15557" y="1"/>
                      <a:pt x="15244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1"/>
          <p:cNvSpPr txBox="1"/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51" name="Google Shape;951;p31"/>
          <p:cNvSpPr txBox="1"/>
          <p:nvPr>
            <p:ph idx="1" type="body"/>
          </p:nvPr>
        </p:nvSpPr>
        <p:spPr>
          <a:xfrm>
            <a:off x="720025" y="1244800"/>
            <a:ext cx="37359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2" name="Google Shape;952;p31"/>
          <p:cNvSpPr txBox="1"/>
          <p:nvPr>
            <p:ph idx="2" type="body"/>
          </p:nvPr>
        </p:nvSpPr>
        <p:spPr>
          <a:xfrm>
            <a:off x="4694875" y="1244800"/>
            <a:ext cx="37359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953" name="Google Shape;953;p31"/>
          <p:cNvGrpSpPr/>
          <p:nvPr/>
        </p:nvGrpSpPr>
        <p:grpSpPr>
          <a:xfrm>
            <a:off x="7282461" y="3603992"/>
            <a:ext cx="2170507" cy="2170507"/>
            <a:chOff x="4008240" y="1896120"/>
            <a:chExt cx="1703160" cy="1703160"/>
          </a:xfrm>
        </p:grpSpPr>
        <p:sp>
          <p:nvSpPr>
            <p:cNvPr id="954" name="Google Shape;954;p31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31"/>
          <p:cNvSpPr/>
          <p:nvPr/>
        </p:nvSpPr>
        <p:spPr>
          <a:xfrm>
            <a:off x="6055888" y="4432640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1"/>
          <p:cNvSpPr/>
          <p:nvPr/>
        </p:nvSpPr>
        <p:spPr>
          <a:xfrm>
            <a:off x="6055888" y="-1027035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1"/>
          <p:cNvSpPr/>
          <p:nvPr/>
        </p:nvSpPr>
        <p:spPr>
          <a:xfrm>
            <a:off x="-931712" y="3722865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2"/>
          <p:cNvSpPr txBox="1"/>
          <p:nvPr>
            <p:ph type="title"/>
          </p:nvPr>
        </p:nvSpPr>
        <p:spPr>
          <a:xfrm>
            <a:off x="7200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71" name="Google Shape;971;p32"/>
          <p:cNvSpPr txBox="1"/>
          <p:nvPr>
            <p:ph hasCustomPrompt="1" idx="2" type="title"/>
          </p:nvPr>
        </p:nvSpPr>
        <p:spPr>
          <a:xfrm>
            <a:off x="4054675" y="2876363"/>
            <a:ext cx="104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72" name="Google Shape;972;p32"/>
          <p:cNvSpPr txBox="1"/>
          <p:nvPr>
            <p:ph hasCustomPrompt="1" idx="3" type="title"/>
          </p:nvPr>
        </p:nvSpPr>
        <p:spPr>
          <a:xfrm>
            <a:off x="1452500" y="2876363"/>
            <a:ext cx="104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73" name="Google Shape;973;p32"/>
          <p:cNvSpPr txBox="1"/>
          <p:nvPr>
            <p:ph idx="1" type="subTitle"/>
          </p:nvPr>
        </p:nvSpPr>
        <p:spPr>
          <a:xfrm>
            <a:off x="817300" y="3503926"/>
            <a:ext cx="2258100" cy="42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74" name="Google Shape;974;p32"/>
          <p:cNvSpPr txBox="1"/>
          <p:nvPr>
            <p:ph idx="4" type="subTitle"/>
          </p:nvPr>
        </p:nvSpPr>
        <p:spPr>
          <a:xfrm>
            <a:off x="817300" y="3877373"/>
            <a:ext cx="2258100" cy="62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75" name="Google Shape;975;p32"/>
          <p:cNvSpPr txBox="1"/>
          <p:nvPr>
            <p:ph idx="5" type="subTitle"/>
          </p:nvPr>
        </p:nvSpPr>
        <p:spPr>
          <a:xfrm>
            <a:off x="3433025" y="3503926"/>
            <a:ext cx="2258100" cy="42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76" name="Google Shape;976;p32"/>
          <p:cNvSpPr txBox="1"/>
          <p:nvPr>
            <p:ph idx="6" type="subTitle"/>
          </p:nvPr>
        </p:nvSpPr>
        <p:spPr>
          <a:xfrm>
            <a:off x="3433025" y="3877373"/>
            <a:ext cx="2258100" cy="62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77" name="Google Shape;977;p32"/>
          <p:cNvSpPr txBox="1"/>
          <p:nvPr>
            <p:ph idx="7" type="subTitle"/>
          </p:nvPr>
        </p:nvSpPr>
        <p:spPr>
          <a:xfrm>
            <a:off x="6048750" y="3503926"/>
            <a:ext cx="2258100" cy="42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78" name="Google Shape;978;p32"/>
          <p:cNvSpPr txBox="1"/>
          <p:nvPr>
            <p:ph idx="8" type="subTitle"/>
          </p:nvPr>
        </p:nvSpPr>
        <p:spPr>
          <a:xfrm>
            <a:off x="6048750" y="3877373"/>
            <a:ext cx="2258100" cy="62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79" name="Google Shape;979;p32"/>
          <p:cNvSpPr txBox="1"/>
          <p:nvPr>
            <p:ph hasCustomPrompt="1" idx="9" type="title"/>
          </p:nvPr>
        </p:nvSpPr>
        <p:spPr>
          <a:xfrm>
            <a:off x="6656850" y="2876363"/>
            <a:ext cx="104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80" name="Google Shape;980;p32"/>
          <p:cNvSpPr/>
          <p:nvPr/>
        </p:nvSpPr>
        <p:spPr>
          <a:xfrm>
            <a:off x="-895962" y="-454335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2"/>
          <p:cNvSpPr/>
          <p:nvPr/>
        </p:nvSpPr>
        <p:spPr>
          <a:xfrm>
            <a:off x="-1116765" y="79433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2" name="Google Shape;982;p32"/>
          <p:cNvGrpSpPr/>
          <p:nvPr/>
        </p:nvGrpSpPr>
        <p:grpSpPr>
          <a:xfrm flipH="1">
            <a:off x="8304753" y="617479"/>
            <a:ext cx="2170507" cy="2170507"/>
            <a:chOff x="4008240" y="1896120"/>
            <a:chExt cx="1703160" cy="1703160"/>
          </a:xfrm>
        </p:grpSpPr>
        <p:sp>
          <p:nvSpPr>
            <p:cNvPr id="983" name="Google Shape;983;p32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5" name="Google Shape;995;p32"/>
          <p:cNvSpPr/>
          <p:nvPr/>
        </p:nvSpPr>
        <p:spPr>
          <a:xfrm flipH="1">
            <a:off x="7877248" y="-584198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1_1_1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3"/>
          <p:cNvSpPr txBox="1"/>
          <p:nvPr>
            <p:ph idx="1" type="subTitle"/>
          </p:nvPr>
        </p:nvSpPr>
        <p:spPr>
          <a:xfrm>
            <a:off x="806702" y="1855125"/>
            <a:ext cx="242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98" name="Google Shape;998;p33"/>
          <p:cNvSpPr txBox="1"/>
          <p:nvPr>
            <p:ph idx="2" type="subTitle"/>
          </p:nvPr>
        </p:nvSpPr>
        <p:spPr>
          <a:xfrm>
            <a:off x="806700" y="2174299"/>
            <a:ext cx="24234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9" name="Google Shape;999;p33"/>
          <p:cNvSpPr txBox="1"/>
          <p:nvPr>
            <p:ph idx="3" type="subTitle"/>
          </p:nvPr>
        </p:nvSpPr>
        <p:spPr>
          <a:xfrm>
            <a:off x="3360278" y="1855125"/>
            <a:ext cx="242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00" name="Google Shape;1000;p33"/>
          <p:cNvSpPr txBox="1"/>
          <p:nvPr>
            <p:ph idx="4" type="subTitle"/>
          </p:nvPr>
        </p:nvSpPr>
        <p:spPr>
          <a:xfrm>
            <a:off x="3360277" y="2174300"/>
            <a:ext cx="24234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01" name="Google Shape;1001;p33"/>
          <p:cNvSpPr txBox="1"/>
          <p:nvPr>
            <p:ph idx="5" type="subTitle"/>
          </p:nvPr>
        </p:nvSpPr>
        <p:spPr>
          <a:xfrm>
            <a:off x="5913855" y="1855125"/>
            <a:ext cx="2423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02" name="Google Shape;1002;p33"/>
          <p:cNvSpPr txBox="1"/>
          <p:nvPr>
            <p:ph idx="6" type="subTitle"/>
          </p:nvPr>
        </p:nvSpPr>
        <p:spPr>
          <a:xfrm>
            <a:off x="5913855" y="2174301"/>
            <a:ext cx="24234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03" name="Google Shape;1003;p33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04" name="Google Shape;1004;p33"/>
          <p:cNvSpPr/>
          <p:nvPr/>
        </p:nvSpPr>
        <p:spPr>
          <a:xfrm>
            <a:off x="7016372" y="4273278"/>
            <a:ext cx="1815075" cy="181507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D7E4EA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3"/>
          <p:cNvSpPr/>
          <p:nvPr/>
        </p:nvSpPr>
        <p:spPr>
          <a:xfrm>
            <a:off x="8337260" y="359346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6" name="Google Shape;1006;p33"/>
          <p:cNvGrpSpPr/>
          <p:nvPr/>
        </p:nvGrpSpPr>
        <p:grpSpPr>
          <a:xfrm>
            <a:off x="-503427" y="4208067"/>
            <a:ext cx="2170507" cy="2170507"/>
            <a:chOff x="4008240" y="1896120"/>
            <a:chExt cx="1703160" cy="1703160"/>
          </a:xfrm>
        </p:grpSpPr>
        <p:sp>
          <p:nvSpPr>
            <p:cNvPr id="1007" name="Google Shape;1007;p33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9" name="Google Shape;1019;p33"/>
          <p:cNvGrpSpPr/>
          <p:nvPr/>
        </p:nvGrpSpPr>
        <p:grpSpPr>
          <a:xfrm>
            <a:off x="975271" y="4090163"/>
            <a:ext cx="751800" cy="751800"/>
            <a:chOff x="975271" y="4090163"/>
            <a:chExt cx="751800" cy="751800"/>
          </a:xfrm>
        </p:grpSpPr>
        <p:sp>
          <p:nvSpPr>
            <p:cNvPr id="1020" name="Google Shape;1020;p33"/>
            <p:cNvSpPr/>
            <p:nvPr/>
          </p:nvSpPr>
          <p:spPr>
            <a:xfrm>
              <a:off x="975271" y="4090163"/>
              <a:ext cx="751800" cy="75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021" name="Google Shape;1021;p33"/>
            <p:cNvGrpSpPr/>
            <p:nvPr/>
          </p:nvGrpSpPr>
          <p:grpSpPr>
            <a:xfrm>
              <a:off x="1174016" y="4288122"/>
              <a:ext cx="354311" cy="355909"/>
              <a:chOff x="-49764975" y="3551225"/>
              <a:chExt cx="299300" cy="300650"/>
            </a:xfrm>
          </p:grpSpPr>
          <p:sp>
            <p:nvSpPr>
              <p:cNvPr id="1022" name="Google Shape;1022;p33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rect b="b" l="l" r="r" t="t"/>
                <a:pathLst>
                  <a:path extrusionOk="0" h="8435" w="8602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rect b="b" l="l" r="r" t="t"/>
                <a:pathLst>
                  <a:path extrusionOk="0" h="2616" w="1419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rect b="b" l="l" r="r" t="t"/>
                <a:pathLst>
                  <a:path extrusionOk="0" h="1387" w="4947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rect b="b" l="l" r="r" t="t"/>
                <a:pathLst>
                  <a:path extrusionOk="0" h="1253" w="1166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rect b="b" l="l" r="r" t="t"/>
                <a:pathLst>
                  <a:path extrusionOk="0" h="725" w="3404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3" name="Google Shape;1033;p33"/>
          <p:cNvSpPr/>
          <p:nvPr/>
        </p:nvSpPr>
        <p:spPr>
          <a:xfrm>
            <a:off x="-460550" y="-899085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4"/>
          <p:cNvSpPr txBox="1"/>
          <p:nvPr>
            <p:ph hasCustomPrompt="1" type="title"/>
          </p:nvPr>
        </p:nvSpPr>
        <p:spPr>
          <a:xfrm>
            <a:off x="4678175" y="3390100"/>
            <a:ext cx="36651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34"/>
          <p:cNvSpPr txBox="1"/>
          <p:nvPr>
            <p:ph hasCustomPrompt="1" idx="2" type="title"/>
          </p:nvPr>
        </p:nvSpPr>
        <p:spPr>
          <a:xfrm>
            <a:off x="800725" y="537250"/>
            <a:ext cx="36651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7" name="Google Shape;1037;p34"/>
          <p:cNvSpPr txBox="1"/>
          <p:nvPr>
            <p:ph hasCustomPrompt="1" idx="3" type="title"/>
          </p:nvPr>
        </p:nvSpPr>
        <p:spPr>
          <a:xfrm>
            <a:off x="2739450" y="1960988"/>
            <a:ext cx="36651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8" name="Google Shape;1038;p34"/>
          <p:cNvSpPr txBox="1"/>
          <p:nvPr>
            <p:ph idx="1" type="subTitle"/>
          </p:nvPr>
        </p:nvSpPr>
        <p:spPr>
          <a:xfrm>
            <a:off x="4678175" y="4160450"/>
            <a:ext cx="3665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9" name="Google Shape;1039;p34"/>
          <p:cNvSpPr txBox="1"/>
          <p:nvPr>
            <p:ph idx="4" type="subTitle"/>
          </p:nvPr>
        </p:nvSpPr>
        <p:spPr>
          <a:xfrm>
            <a:off x="2739450" y="2731350"/>
            <a:ext cx="3665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0" name="Google Shape;1040;p34"/>
          <p:cNvSpPr txBox="1"/>
          <p:nvPr>
            <p:ph idx="5" type="subTitle"/>
          </p:nvPr>
        </p:nvSpPr>
        <p:spPr>
          <a:xfrm>
            <a:off x="800725" y="1307650"/>
            <a:ext cx="3665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41" name="Google Shape;1041;p34"/>
          <p:cNvGrpSpPr/>
          <p:nvPr/>
        </p:nvGrpSpPr>
        <p:grpSpPr>
          <a:xfrm>
            <a:off x="6756573" y="-862858"/>
            <a:ext cx="2170507" cy="2170507"/>
            <a:chOff x="4008240" y="1896120"/>
            <a:chExt cx="1703160" cy="1703160"/>
          </a:xfrm>
        </p:grpSpPr>
        <p:sp>
          <p:nvSpPr>
            <p:cNvPr id="1042" name="Google Shape;1042;p34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4" name="Google Shape;1054;p34"/>
          <p:cNvSpPr/>
          <p:nvPr/>
        </p:nvSpPr>
        <p:spPr>
          <a:xfrm>
            <a:off x="733236" y="3818740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4"/>
          <p:cNvSpPr/>
          <p:nvPr/>
        </p:nvSpPr>
        <p:spPr>
          <a:xfrm>
            <a:off x="-626027" y="3426798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34"/>
          <p:cNvSpPr/>
          <p:nvPr/>
        </p:nvSpPr>
        <p:spPr>
          <a:xfrm>
            <a:off x="8038236" y="72478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7" name="Google Shape;1057;p34"/>
          <p:cNvGrpSpPr/>
          <p:nvPr/>
        </p:nvGrpSpPr>
        <p:grpSpPr>
          <a:xfrm>
            <a:off x="7791479" y="1468638"/>
            <a:ext cx="751800" cy="751800"/>
            <a:chOff x="6855925" y="1231013"/>
            <a:chExt cx="751800" cy="751800"/>
          </a:xfrm>
        </p:grpSpPr>
        <p:sp>
          <p:nvSpPr>
            <p:cNvPr id="1058" name="Google Shape;1058;p34"/>
            <p:cNvSpPr/>
            <p:nvPr/>
          </p:nvSpPr>
          <p:spPr>
            <a:xfrm>
              <a:off x="6855925" y="1231013"/>
              <a:ext cx="751800" cy="751800"/>
            </a:xfrm>
            <a:prstGeom prst="ellipse">
              <a:avLst/>
            </a:prstGeom>
            <a:solidFill>
              <a:srgbClr val="D7E4EA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059" name="Google Shape;1059;p34"/>
            <p:cNvGrpSpPr/>
            <p:nvPr/>
          </p:nvGrpSpPr>
          <p:grpSpPr>
            <a:xfrm>
              <a:off x="7076532" y="1430512"/>
              <a:ext cx="310602" cy="352803"/>
              <a:chOff x="-28069875" y="3175300"/>
              <a:chExt cx="260725" cy="296150"/>
            </a:xfrm>
          </p:grpSpPr>
          <p:sp>
            <p:nvSpPr>
              <p:cNvPr id="1060" name="Google Shape;1060;p34"/>
              <p:cNvSpPr/>
              <p:nvPr/>
            </p:nvSpPr>
            <p:spPr>
              <a:xfrm>
                <a:off x="-28059650" y="3192625"/>
                <a:ext cx="26025" cy="70125"/>
              </a:xfrm>
              <a:custGeom>
                <a:rect b="b" l="l" r="r" t="t"/>
                <a:pathLst>
                  <a:path extrusionOk="0" h="2805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458"/>
                    </a:lnTo>
                    <a:cubicBezTo>
                      <a:pt x="410" y="2458"/>
                      <a:pt x="757" y="2584"/>
                      <a:pt x="1040" y="2804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-27843050" y="3192625"/>
                <a:ext cx="26025" cy="69325"/>
              </a:xfrm>
              <a:custGeom>
                <a:rect b="b" l="l" r="r" t="t"/>
                <a:pathLst>
                  <a:path extrusionOk="0" h="2773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773"/>
                    </a:lnTo>
                    <a:cubicBezTo>
                      <a:pt x="284" y="2584"/>
                      <a:pt x="694" y="2426"/>
                      <a:pt x="1040" y="2426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-27973000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1954"/>
                    </a:lnTo>
                    <a:cubicBezTo>
                      <a:pt x="410" y="1985"/>
                      <a:pt x="756" y="2080"/>
                      <a:pt x="1040" y="2300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-27929675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2300"/>
                    </a:lnTo>
                    <a:cubicBezTo>
                      <a:pt x="315" y="2111"/>
                      <a:pt x="693" y="1985"/>
                      <a:pt x="1040" y="1954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-28016325" y="3175300"/>
                <a:ext cx="26025" cy="91375"/>
              </a:xfrm>
              <a:custGeom>
                <a:rect b="b" l="l" r="r" t="t"/>
                <a:pathLst>
                  <a:path extrusionOk="0" h="3655" w="1041">
                    <a:moveTo>
                      <a:pt x="536" y="0"/>
                    </a:moveTo>
                    <a:cubicBezTo>
                      <a:pt x="253" y="0"/>
                      <a:pt x="1" y="221"/>
                      <a:pt x="1" y="504"/>
                    </a:cubicBezTo>
                    <a:lnTo>
                      <a:pt x="1" y="3655"/>
                    </a:lnTo>
                    <a:cubicBezTo>
                      <a:pt x="1" y="3655"/>
                      <a:pt x="1" y="3623"/>
                      <a:pt x="64" y="3623"/>
                    </a:cubicBezTo>
                    <a:cubicBezTo>
                      <a:pt x="284" y="3371"/>
                      <a:pt x="631" y="3182"/>
                      <a:pt x="1040" y="3056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-27886375" y="3176075"/>
                <a:ext cx="26025" cy="91400"/>
              </a:xfrm>
              <a:custGeom>
                <a:rect b="b" l="l" r="r" t="t"/>
                <a:pathLst>
                  <a:path extrusionOk="0" h="3656" w="1041">
                    <a:moveTo>
                      <a:pt x="536" y="1"/>
                    </a:moveTo>
                    <a:cubicBezTo>
                      <a:pt x="253" y="1"/>
                      <a:pt x="1" y="221"/>
                      <a:pt x="1" y="505"/>
                    </a:cubicBezTo>
                    <a:lnTo>
                      <a:pt x="1" y="3088"/>
                    </a:lnTo>
                    <a:cubicBezTo>
                      <a:pt x="379" y="3151"/>
                      <a:pt x="726" y="3340"/>
                      <a:pt x="1041" y="3655"/>
                    </a:cubicBezTo>
                    <a:lnTo>
                      <a:pt x="1041" y="505"/>
                    </a:lnTo>
                    <a:cubicBezTo>
                      <a:pt x="1041" y="253"/>
                      <a:pt x="789" y="1"/>
                      <a:pt x="536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-28017900" y="3269025"/>
                <a:ext cx="161475" cy="133125"/>
              </a:xfrm>
              <a:custGeom>
                <a:rect b="b" l="l" r="r" t="t"/>
                <a:pathLst>
                  <a:path extrusionOk="0" h="5325" w="6459">
                    <a:moveTo>
                      <a:pt x="1733" y="0"/>
                    </a:moveTo>
                    <a:cubicBezTo>
                      <a:pt x="1355" y="0"/>
                      <a:pt x="946" y="158"/>
                      <a:pt x="662" y="410"/>
                    </a:cubicBezTo>
                    <a:cubicBezTo>
                      <a:pt x="64" y="882"/>
                      <a:pt x="1" y="1639"/>
                      <a:pt x="347" y="2237"/>
                    </a:cubicBezTo>
                    <a:cubicBezTo>
                      <a:pt x="1324" y="2458"/>
                      <a:pt x="2048" y="3340"/>
                      <a:pt x="2174" y="4348"/>
                    </a:cubicBezTo>
                    <a:lnTo>
                      <a:pt x="3214" y="5325"/>
                    </a:lnTo>
                    <a:lnTo>
                      <a:pt x="4285" y="4348"/>
                    </a:lnTo>
                    <a:cubicBezTo>
                      <a:pt x="4380" y="3340"/>
                      <a:pt x="5073" y="2521"/>
                      <a:pt x="6113" y="2237"/>
                    </a:cubicBezTo>
                    <a:cubicBezTo>
                      <a:pt x="6459" y="1639"/>
                      <a:pt x="6333" y="882"/>
                      <a:pt x="5860" y="410"/>
                    </a:cubicBezTo>
                    <a:cubicBezTo>
                      <a:pt x="5577" y="158"/>
                      <a:pt x="5199" y="0"/>
                      <a:pt x="4789" y="0"/>
                    </a:cubicBezTo>
                    <a:cubicBezTo>
                      <a:pt x="4411" y="0"/>
                      <a:pt x="4002" y="158"/>
                      <a:pt x="3750" y="410"/>
                    </a:cubicBezTo>
                    <a:lnTo>
                      <a:pt x="3277" y="882"/>
                    </a:lnTo>
                    <a:lnTo>
                      <a:pt x="2805" y="410"/>
                    </a:lnTo>
                    <a:cubicBezTo>
                      <a:pt x="2521" y="158"/>
                      <a:pt x="2143" y="0"/>
                      <a:pt x="1733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-27930475" y="3269800"/>
                <a:ext cx="121325" cy="201650"/>
              </a:xfrm>
              <a:custGeom>
                <a:rect b="b" l="l" r="r" t="t"/>
                <a:pathLst>
                  <a:path extrusionOk="0" h="8066" w="4853">
                    <a:moveTo>
                      <a:pt x="4506" y="1"/>
                    </a:moveTo>
                    <a:cubicBezTo>
                      <a:pt x="3876" y="1"/>
                      <a:pt x="3403" y="505"/>
                      <a:pt x="3403" y="1198"/>
                    </a:cubicBezTo>
                    <a:lnTo>
                      <a:pt x="3403" y="2395"/>
                    </a:lnTo>
                    <a:cubicBezTo>
                      <a:pt x="3403" y="2584"/>
                      <a:pt x="3246" y="2742"/>
                      <a:pt x="3025" y="2742"/>
                    </a:cubicBezTo>
                    <a:cubicBezTo>
                      <a:pt x="2679" y="2742"/>
                      <a:pt x="2363" y="2868"/>
                      <a:pt x="2080" y="3025"/>
                    </a:cubicBezTo>
                    <a:cubicBezTo>
                      <a:pt x="1702" y="3372"/>
                      <a:pt x="1418" y="3939"/>
                      <a:pt x="1418" y="4474"/>
                    </a:cubicBezTo>
                    <a:lnTo>
                      <a:pt x="1418" y="5231"/>
                    </a:lnTo>
                    <a:cubicBezTo>
                      <a:pt x="1418" y="5420"/>
                      <a:pt x="1261" y="5577"/>
                      <a:pt x="1072" y="5577"/>
                    </a:cubicBezTo>
                    <a:cubicBezTo>
                      <a:pt x="883" y="5577"/>
                      <a:pt x="725" y="5420"/>
                      <a:pt x="725" y="5231"/>
                    </a:cubicBezTo>
                    <a:lnTo>
                      <a:pt x="1" y="5892"/>
                    </a:lnTo>
                    <a:lnTo>
                      <a:pt x="1" y="8066"/>
                    </a:lnTo>
                    <a:lnTo>
                      <a:pt x="3813" y="8066"/>
                    </a:lnTo>
                    <a:cubicBezTo>
                      <a:pt x="4033" y="8066"/>
                      <a:pt x="4191" y="7908"/>
                      <a:pt x="4191" y="7719"/>
                    </a:cubicBezTo>
                    <a:cubicBezTo>
                      <a:pt x="4191" y="7530"/>
                      <a:pt x="4033" y="7373"/>
                      <a:pt x="3813" y="7373"/>
                    </a:cubicBezTo>
                    <a:lnTo>
                      <a:pt x="3466" y="7373"/>
                    </a:lnTo>
                    <a:lnTo>
                      <a:pt x="3466" y="6270"/>
                    </a:lnTo>
                    <a:cubicBezTo>
                      <a:pt x="3466" y="6176"/>
                      <a:pt x="3498" y="6050"/>
                      <a:pt x="3592" y="6018"/>
                    </a:cubicBezTo>
                    <a:lnTo>
                      <a:pt x="4128" y="5420"/>
                    </a:lnTo>
                    <a:cubicBezTo>
                      <a:pt x="4600" y="4947"/>
                      <a:pt x="4852" y="4380"/>
                      <a:pt x="4852" y="3687"/>
                    </a:cubicBezTo>
                    <a:lnTo>
                      <a:pt x="4852" y="347"/>
                    </a:lnTo>
                    <a:cubicBezTo>
                      <a:pt x="4852" y="158"/>
                      <a:pt x="4695" y="1"/>
                      <a:pt x="4506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-28069875" y="3271375"/>
                <a:ext cx="122875" cy="200075"/>
              </a:xfrm>
              <a:custGeom>
                <a:rect b="b" l="l" r="r" t="t"/>
                <a:pathLst>
                  <a:path extrusionOk="0" h="8003" w="4915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3718"/>
                    </a:lnTo>
                    <a:cubicBezTo>
                      <a:pt x="0" y="4348"/>
                      <a:pt x="221" y="4979"/>
                      <a:pt x="693" y="5451"/>
                    </a:cubicBezTo>
                    <a:lnTo>
                      <a:pt x="1323" y="5955"/>
                    </a:lnTo>
                    <a:cubicBezTo>
                      <a:pt x="1418" y="6018"/>
                      <a:pt x="1449" y="6113"/>
                      <a:pt x="1449" y="6207"/>
                    </a:cubicBezTo>
                    <a:lnTo>
                      <a:pt x="1449" y="7310"/>
                    </a:lnTo>
                    <a:lnTo>
                      <a:pt x="1103" y="7310"/>
                    </a:lnTo>
                    <a:cubicBezTo>
                      <a:pt x="882" y="7310"/>
                      <a:pt x="725" y="7467"/>
                      <a:pt x="725" y="7656"/>
                    </a:cubicBezTo>
                    <a:cubicBezTo>
                      <a:pt x="725" y="7845"/>
                      <a:pt x="882" y="8003"/>
                      <a:pt x="1103" y="8003"/>
                    </a:cubicBezTo>
                    <a:lnTo>
                      <a:pt x="4915" y="8003"/>
                    </a:lnTo>
                    <a:lnTo>
                      <a:pt x="4915" y="5829"/>
                    </a:lnTo>
                    <a:lnTo>
                      <a:pt x="4190" y="5168"/>
                    </a:lnTo>
                    <a:cubicBezTo>
                      <a:pt x="4190" y="5357"/>
                      <a:pt x="4033" y="5514"/>
                      <a:pt x="3844" y="5514"/>
                    </a:cubicBezTo>
                    <a:cubicBezTo>
                      <a:pt x="3655" y="5514"/>
                      <a:pt x="3497" y="5357"/>
                      <a:pt x="3497" y="5168"/>
                    </a:cubicBezTo>
                    <a:lnTo>
                      <a:pt x="3497" y="4411"/>
                    </a:lnTo>
                    <a:cubicBezTo>
                      <a:pt x="3497" y="3876"/>
                      <a:pt x="3214" y="3372"/>
                      <a:pt x="2741" y="3057"/>
                    </a:cubicBezTo>
                    <a:cubicBezTo>
                      <a:pt x="2458" y="2899"/>
                      <a:pt x="2143" y="2773"/>
                      <a:pt x="1796" y="2773"/>
                    </a:cubicBezTo>
                    <a:cubicBezTo>
                      <a:pt x="1607" y="2773"/>
                      <a:pt x="1449" y="2616"/>
                      <a:pt x="1449" y="2427"/>
                    </a:cubicBezTo>
                    <a:lnTo>
                      <a:pt x="1449" y="1229"/>
                    </a:lnTo>
                    <a:cubicBezTo>
                      <a:pt x="1449" y="473"/>
                      <a:pt x="945" y="1"/>
                      <a:pt x="347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9" name="Google Shape;1069;p34"/>
          <p:cNvGrpSpPr/>
          <p:nvPr/>
        </p:nvGrpSpPr>
        <p:grpSpPr>
          <a:xfrm>
            <a:off x="579021" y="2619138"/>
            <a:ext cx="751800" cy="751800"/>
            <a:chOff x="6855925" y="3049888"/>
            <a:chExt cx="751800" cy="751800"/>
          </a:xfrm>
        </p:grpSpPr>
        <p:sp>
          <p:nvSpPr>
            <p:cNvPr id="1070" name="Google Shape;1070;p34"/>
            <p:cNvSpPr/>
            <p:nvPr/>
          </p:nvSpPr>
          <p:spPr>
            <a:xfrm>
              <a:off x="6855925" y="3049888"/>
              <a:ext cx="751800" cy="75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071" name="Google Shape;1071;p34"/>
            <p:cNvGrpSpPr/>
            <p:nvPr/>
          </p:nvGrpSpPr>
          <p:grpSpPr>
            <a:xfrm>
              <a:off x="7062229" y="3256155"/>
              <a:ext cx="339200" cy="339271"/>
              <a:chOff x="5049725" y="2027900"/>
              <a:chExt cx="481750" cy="481850"/>
            </a:xfrm>
          </p:grpSpPr>
          <p:sp>
            <p:nvSpPr>
              <p:cNvPr id="1072" name="Google Shape;1072;p34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rect b="b" l="l" r="r" t="t"/>
                <a:pathLst>
                  <a:path extrusionOk="0" h="4593" w="7905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3" name="Google Shape;1073;p34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rect b="b" l="l" r="r" t="t"/>
                <a:pathLst>
                  <a:path extrusionOk="0" h="13553" w="13892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4" name="Google Shape;1074;p34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rect b="b" l="l" r="r" t="t"/>
                <a:pathLst>
                  <a:path extrusionOk="0" h="1131" w="2256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5" name="Google Shape;1075;p34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rect b="b" l="l" r="r" t="t"/>
                <a:pathLst>
                  <a:path extrusionOk="0" h="1923" w="2034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6" name="Google Shape;1076;p34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rect b="b" l="l" r="r" t="t"/>
                <a:pathLst>
                  <a:path extrusionOk="0" h="1916" w="2028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7" name="Google Shape;1077;p34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rect b="b" l="l" r="r" t="t"/>
                <a:pathLst>
                  <a:path extrusionOk="0" h="1131" w="2257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8" name="Google Shape;1078;p34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rect b="b" l="l" r="r" t="t"/>
                <a:pathLst>
                  <a:path extrusionOk="0" h="1916" w="2027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9" name="Google Shape;1079;p34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rect b="b" l="l" r="r" t="t"/>
                <a:pathLst>
                  <a:path extrusionOk="0" h="1923" w="2033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5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82" name="Google Shape;1082;p35"/>
          <p:cNvSpPr txBox="1"/>
          <p:nvPr>
            <p:ph idx="1" type="subTitle"/>
          </p:nvPr>
        </p:nvSpPr>
        <p:spPr>
          <a:xfrm>
            <a:off x="713163" y="1472900"/>
            <a:ext cx="3790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83" name="Google Shape;1083;p35"/>
          <p:cNvSpPr txBox="1"/>
          <p:nvPr>
            <p:ph idx="2" type="subTitle"/>
          </p:nvPr>
        </p:nvSpPr>
        <p:spPr>
          <a:xfrm>
            <a:off x="713325" y="1864093"/>
            <a:ext cx="3790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84" name="Google Shape;1084;p35"/>
          <p:cNvSpPr txBox="1"/>
          <p:nvPr>
            <p:ph idx="3" type="subTitle"/>
          </p:nvPr>
        </p:nvSpPr>
        <p:spPr>
          <a:xfrm>
            <a:off x="713155" y="2805550"/>
            <a:ext cx="37902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85" name="Google Shape;1085;p35"/>
          <p:cNvSpPr txBox="1"/>
          <p:nvPr>
            <p:ph idx="4" type="subTitle"/>
          </p:nvPr>
        </p:nvSpPr>
        <p:spPr>
          <a:xfrm>
            <a:off x="713325" y="3199645"/>
            <a:ext cx="3790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86" name="Google Shape;1086;p35"/>
          <p:cNvSpPr txBox="1"/>
          <p:nvPr>
            <p:ph idx="5" type="subTitle"/>
          </p:nvPr>
        </p:nvSpPr>
        <p:spPr>
          <a:xfrm>
            <a:off x="4640954" y="1472900"/>
            <a:ext cx="37899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87" name="Google Shape;1087;p35"/>
          <p:cNvSpPr txBox="1"/>
          <p:nvPr>
            <p:ph idx="6" type="subTitle"/>
          </p:nvPr>
        </p:nvSpPr>
        <p:spPr>
          <a:xfrm>
            <a:off x="4640725" y="1864076"/>
            <a:ext cx="3789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88" name="Google Shape;1088;p35"/>
          <p:cNvSpPr txBox="1"/>
          <p:nvPr>
            <p:ph idx="7" type="subTitle"/>
          </p:nvPr>
        </p:nvSpPr>
        <p:spPr>
          <a:xfrm>
            <a:off x="4640554" y="2806622"/>
            <a:ext cx="37899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89" name="Google Shape;1089;p35"/>
          <p:cNvSpPr txBox="1"/>
          <p:nvPr>
            <p:ph idx="8" type="subTitle"/>
          </p:nvPr>
        </p:nvSpPr>
        <p:spPr>
          <a:xfrm>
            <a:off x="4640725" y="3199625"/>
            <a:ext cx="3789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0" name="Google Shape;1090;p35"/>
          <p:cNvSpPr/>
          <p:nvPr/>
        </p:nvSpPr>
        <p:spPr>
          <a:xfrm>
            <a:off x="7284999" y="4523578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35"/>
          <p:cNvSpPr/>
          <p:nvPr/>
        </p:nvSpPr>
        <p:spPr>
          <a:xfrm>
            <a:off x="6060735" y="472791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2" name="Google Shape;1092;p35"/>
          <p:cNvGrpSpPr/>
          <p:nvPr/>
        </p:nvGrpSpPr>
        <p:grpSpPr>
          <a:xfrm>
            <a:off x="337329" y="4055988"/>
            <a:ext cx="751800" cy="751800"/>
            <a:chOff x="337329" y="4055988"/>
            <a:chExt cx="751800" cy="751800"/>
          </a:xfrm>
        </p:grpSpPr>
        <p:sp>
          <p:nvSpPr>
            <p:cNvPr id="1093" name="Google Shape;1093;p35"/>
            <p:cNvSpPr/>
            <p:nvPr/>
          </p:nvSpPr>
          <p:spPr>
            <a:xfrm>
              <a:off x="337329" y="4055988"/>
              <a:ext cx="751800" cy="751800"/>
            </a:xfrm>
            <a:prstGeom prst="ellipse">
              <a:avLst/>
            </a:prstGeom>
            <a:solidFill>
              <a:srgbClr val="D7E4EA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094" name="Google Shape;1094;p35"/>
            <p:cNvGrpSpPr/>
            <p:nvPr/>
          </p:nvGrpSpPr>
          <p:grpSpPr>
            <a:xfrm>
              <a:off x="542678" y="4262267"/>
              <a:ext cx="341101" cy="339253"/>
              <a:chOff x="1535000" y="3223325"/>
              <a:chExt cx="484450" cy="481825"/>
            </a:xfrm>
          </p:grpSpPr>
          <p:sp>
            <p:nvSpPr>
              <p:cNvPr id="1095" name="Google Shape;1095;p35"/>
              <p:cNvSpPr/>
              <p:nvPr/>
            </p:nvSpPr>
            <p:spPr>
              <a:xfrm>
                <a:off x="1760150" y="3308225"/>
                <a:ext cx="143825" cy="140600"/>
              </a:xfrm>
              <a:custGeom>
                <a:rect b="b" l="l" r="r" t="t"/>
                <a:pathLst>
                  <a:path extrusionOk="0" h="5624" w="5753">
                    <a:moveTo>
                      <a:pt x="2928" y="0"/>
                    </a:moveTo>
                    <a:cubicBezTo>
                      <a:pt x="2723" y="0"/>
                      <a:pt x="2518" y="96"/>
                      <a:pt x="2422" y="287"/>
                    </a:cubicBezTo>
                    <a:lnTo>
                      <a:pt x="1756" y="1627"/>
                    </a:lnTo>
                    <a:lnTo>
                      <a:pt x="416" y="2295"/>
                    </a:lnTo>
                    <a:cubicBezTo>
                      <a:pt x="1" y="2503"/>
                      <a:pt x="1" y="3096"/>
                      <a:pt x="416" y="3304"/>
                    </a:cubicBezTo>
                    <a:lnTo>
                      <a:pt x="1756" y="3973"/>
                    </a:lnTo>
                    <a:lnTo>
                      <a:pt x="2422" y="5310"/>
                    </a:lnTo>
                    <a:cubicBezTo>
                      <a:pt x="2526" y="5519"/>
                      <a:pt x="2727" y="5624"/>
                      <a:pt x="2928" y="5624"/>
                    </a:cubicBezTo>
                    <a:cubicBezTo>
                      <a:pt x="3129" y="5624"/>
                      <a:pt x="3330" y="5519"/>
                      <a:pt x="3434" y="5310"/>
                    </a:cubicBezTo>
                    <a:lnTo>
                      <a:pt x="4102" y="3973"/>
                    </a:lnTo>
                    <a:lnTo>
                      <a:pt x="5439" y="3304"/>
                    </a:lnTo>
                    <a:cubicBezTo>
                      <a:pt x="5629" y="3208"/>
                      <a:pt x="5752" y="3012"/>
                      <a:pt x="5752" y="2798"/>
                    </a:cubicBezTo>
                    <a:cubicBezTo>
                      <a:pt x="5752" y="2585"/>
                      <a:pt x="5632" y="2389"/>
                      <a:pt x="5439" y="2295"/>
                    </a:cubicBezTo>
                    <a:lnTo>
                      <a:pt x="4102" y="1627"/>
                    </a:lnTo>
                    <a:lnTo>
                      <a:pt x="3434" y="287"/>
                    </a:lnTo>
                    <a:cubicBezTo>
                      <a:pt x="3337" y="96"/>
                      <a:pt x="3132" y="0"/>
                      <a:pt x="2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1873075" y="3421150"/>
                <a:ext cx="146375" cy="140600"/>
              </a:xfrm>
              <a:custGeom>
                <a:rect b="b" l="l" r="r" t="t"/>
                <a:pathLst>
                  <a:path extrusionOk="0" h="5624" w="5855">
                    <a:moveTo>
                      <a:pt x="2928" y="0"/>
                    </a:moveTo>
                    <a:cubicBezTo>
                      <a:pt x="2723" y="0"/>
                      <a:pt x="2518" y="96"/>
                      <a:pt x="2422" y="287"/>
                    </a:cubicBezTo>
                    <a:lnTo>
                      <a:pt x="1756" y="1627"/>
                    </a:lnTo>
                    <a:lnTo>
                      <a:pt x="416" y="2295"/>
                    </a:lnTo>
                    <a:cubicBezTo>
                      <a:pt x="1" y="2503"/>
                      <a:pt x="1" y="3096"/>
                      <a:pt x="416" y="3304"/>
                    </a:cubicBezTo>
                    <a:lnTo>
                      <a:pt x="1756" y="3973"/>
                    </a:lnTo>
                    <a:lnTo>
                      <a:pt x="2422" y="5310"/>
                    </a:lnTo>
                    <a:cubicBezTo>
                      <a:pt x="2526" y="5519"/>
                      <a:pt x="2727" y="5624"/>
                      <a:pt x="2928" y="5624"/>
                    </a:cubicBezTo>
                    <a:cubicBezTo>
                      <a:pt x="3129" y="5624"/>
                      <a:pt x="3330" y="5519"/>
                      <a:pt x="3433" y="5310"/>
                    </a:cubicBezTo>
                    <a:lnTo>
                      <a:pt x="4102" y="3973"/>
                    </a:lnTo>
                    <a:lnTo>
                      <a:pt x="5439" y="3304"/>
                    </a:lnTo>
                    <a:cubicBezTo>
                      <a:pt x="5854" y="3096"/>
                      <a:pt x="5854" y="2503"/>
                      <a:pt x="5439" y="2295"/>
                    </a:cubicBezTo>
                    <a:lnTo>
                      <a:pt x="4102" y="1627"/>
                    </a:lnTo>
                    <a:lnTo>
                      <a:pt x="3433" y="287"/>
                    </a:lnTo>
                    <a:cubicBezTo>
                      <a:pt x="3337" y="96"/>
                      <a:pt x="3132" y="0"/>
                      <a:pt x="2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1535000" y="3223325"/>
                <a:ext cx="406450" cy="481825"/>
              </a:xfrm>
              <a:custGeom>
                <a:rect b="b" l="l" r="r" t="t"/>
                <a:pathLst>
                  <a:path extrusionOk="0" h="19273" w="16258">
                    <a:moveTo>
                      <a:pt x="9660" y="0"/>
                    </a:moveTo>
                    <a:cubicBezTo>
                      <a:pt x="4399" y="0"/>
                      <a:pt x="0" y="4351"/>
                      <a:pt x="0" y="9636"/>
                    </a:cubicBezTo>
                    <a:cubicBezTo>
                      <a:pt x="0" y="14927"/>
                      <a:pt x="4381" y="19272"/>
                      <a:pt x="9675" y="19272"/>
                    </a:cubicBezTo>
                    <a:cubicBezTo>
                      <a:pt x="12012" y="19269"/>
                      <a:pt x="14270" y="18411"/>
                      <a:pt x="16023" y="16860"/>
                    </a:cubicBezTo>
                    <a:cubicBezTo>
                      <a:pt x="16195" y="16707"/>
                      <a:pt x="16258" y="16463"/>
                      <a:pt x="16176" y="16243"/>
                    </a:cubicBezTo>
                    <a:cubicBezTo>
                      <a:pt x="16098" y="16026"/>
                      <a:pt x="15893" y="15879"/>
                      <a:pt x="15662" y="15872"/>
                    </a:cubicBezTo>
                    <a:cubicBezTo>
                      <a:pt x="11352" y="15752"/>
                      <a:pt x="7980" y="12250"/>
                      <a:pt x="7980" y="7941"/>
                    </a:cubicBezTo>
                    <a:cubicBezTo>
                      <a:pt x="7974" y="5207"/>
                      <a:pt x="9380" y="2662"/>
                      <a:pt x="11696" y="1211"/>
                    </a:cubicBezTo>
                    <a:cubicBezTo>
                      <a:pt x="12129" y="937"/>
                      <a:pt x="12006" y="274"/>
                      <a:pt x="11503" y="178"/>
                    </a:cubicBezTo>
                    <a:cubicBezTo>
                      <a:pt x="10881" y="58"/>
                      <a:pt x="10265" y="0"/>
                      <a:pt x="9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098" name="Google Shape;1098;p35"/>
          <p:cNvSpPr/>
          <p:nvPr/>
        </p:nvSpPr>
        <p:spPr>
          <a:xfrm>
            <a:off x="-657501" y="-1174597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35"/>
          <p:cNvSpPr/>
          <p:nvPr/>
        </p:nvSpPr>
        <p:spPr>
          <a:xfrm>
            <a:off x="705735" y="-140904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4_2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6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02" name="Google Shape;1102;p36"/>
          <p:cNvSpPr/>
          <p:nvPr/>
        </p:nvSpPr>
        <p:spPr>
          <a:xfrm rot="-1571258">
            <a:off x="7972882" y="-754995"/>
            <a:ext cx="1671841" cy="1671841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6"/>
          <p:cNvSpPr/>
          <p:nvPr/>
        </p:nvSpPr>
        <p:spPr>
          <a:xfrm rot="-1571254">
            <a:off x="8348927" y="270994"/>
            <a:ext cx="1578770" cy="1578770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4" name="Google Shape;1104;p36"/>
          <p:cNvGrpSpPr/>
          <p:nvPr/>
        </p:nvGrpSpPr>
        <p:grpSpPr>
          <a:xfrm>
            <a:off x="3808923" y="4608579"/>
            <a:ext cx="2170507" cy="2170507"/>
            <a:chOff x="4008240" y="1896120"/>
            <a:chExt cx="1703160" cy="1703160"/>
          </a:xfrm>
        </p:grpSpPr>
        <p:sp>
          <p:nvSpPr>
            <p:cNvPr id="1105" name="Google Shape;1105;p36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7" name="Google Shape;1117;p36"/>
          <p:cNvSpPr/>
          <p:nvPr/>
        </p:nvSpPr>
        <p:spPr>
          <a:xfrm>
            <a:off x="5619995" y="4433350"/>
            <a:ext cx="2412800" cy="2412800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8" name="Google Shape;1118;p36"/>
          <p:cNvGrpSpPr/>
          <p:nvPr/>
        </p:nvGrpSpPr>
        <p:grpSpPr>
          <a:xfrm>
            <a:off x="8054863" y="4016688"/>
            <a:ext cx="751800" cy="751800"/>
            <a:chOff x="3271725" y="147575"/>
            <a:chExt cx="751800" cy="751800"/>
          </a:xfrm>
        </p:grpSpPr>
        <p:sp>
          <p:nvSpPr>
            <p:cNvPr id="1119" name="Google Shape;1119;p36"/>
            <p:cNvSpPr/>
            <p:nvPr/>
          </p:nvSpPr>
          <p:spPr>
            <a:xfrm>
              <a:off x="3271725" y="147575"/>
              <a:ext cx="751800" cy="7518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120" name="Google Shape;1120;p36"/>
            <p:cNvGrpSpPr/>
            <p:nvPr/>
          </p:nvGrpSpPr>
          <p:grpSpPr>
            <a:xfrm>
              <a:off x="3473045" y="348910"/>
              <a:ext cx="349163" cy="349133"/>
              <a:chOff x="4628325" y="3599825"/>
              <a:chExt cx="295400" cy="295375"/>
            </a:xfrm>
          </p:grpSpPr>
          <p:sp>
            <p:nvSpPr>
              <p:cNvPr id="1121" name="Google Shape;1121;p36"/>
              <p:cNvSpPr/>
              <p:nvPr/>
            </p:nvSpPr>
            <p:spPr>
              <a:xfrm>
                <a:off x="4679525" y="3686450"/>
                <a:ext cx="17350" cy="86675"/>
              </a:xfrm>
              <a:custGeom>
                <a:rect b="b" l="l" r="r" t="t"/>
                <a:pathLst>
                  <a:path extrusionOk="0" h="3467" w="694">
                    <a:moveTo>
                      <a:pt x="0" y="1"/>
                    </a:moveTo>
                    <a:lnTo>
                      <a:pt x="0" y="3466"/>
                    </a:lnTo>
                    <a:lnTo>
                      <a:pt x="694" y="3466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6"/>
              <p:cNvSpPr/>
              <p:nvPr/>
            </p:nvSpPr>
            <p:spPr>
              <a:xfrm>
                <a:off x="4854375" y="3686450"/>
                <a:ext cx="18150" cy="86675"/>
              </a:xfrm>
              <a:custGeom>
                <a:rect b="b" l="l" r="r" t="t"/>
                <a:pathLst>
                  <a:path extrusionOk="0" h="3467" w="726">
                    <a:moveTo>
                      <a:pt x="1" y="1"/>
                    </a:moveTo>
                    <a:lnTo>
                      <a:pt x="1" y="3466"/>
                    </a:lnTo>
                    <a:lnTo>
                      <a:pt x="725" y="3466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6"/>
              <p:cNvSpPr/>
              <p:nvPr/>
            </p:nvSpPr>
            <p:spPr>
              <a:xfrm>
                <a:off x="4679525" y="3790425"/>
                <a:ext cx="17350" cy="104000"/>
              </a:xfrm>
              <a:custGeom>
                <a:rect b="b" l="l" r="r" t="t"/>
                <a:pathLst>
                  <a:path extrusionOk="0" h="4160" w="694">
                    <a:moveTo>
                      <a:pt x="0" y="0"/>
                    </a:moveTo>
                    <a:lnTo>
                      <a:pt x="0" y="4159"/>
                    </a:lnTo>
                    <a:lnTo>
                      <a:pt x="694" y="415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6"/>
              <p:cNvSpPr/>
              <p:nvPr/>
            </p:nvSpPr>
            <p:spPr>
              <a:xfrm>
                <a:off x="4854375" y="3790425"/>
                <a:ext cx="18150" cy="104000"/>
              </a:xfrm>
              <a:custGeom>
                <a:rect b="b" l="l" r="r" t="t"/>
                <a:pathLst>
                  <a:path extrusionOk="0" h="4160" w="726">
                    <a:moveTo>
                      <a:pt x="1" y="0"/>
                    </a:moveTo>
                    <a:lnTo>
                      <a:pt x="1" y="4159"/>
                    </a:lnTo>
                    <a:lnTo>
                      <a:pt x="725" y="4159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6"/>
              <p:cNvSpPr/>
              <p:nvPr/>
            </p:nvSpPr>
            <p:spPr>
              <a:xfrm>
                <a:off x="4628325" y="3686450"/>
                <a:ext cx="34675" cy="86675"/>
              </a:xfrm>
              <a:custGeom>
                <a:rect b="b" l="l" r="r" t="t"/>
                <a:pathLst>
                  <a:path extrusionOk="0" h="3467" w="1387">
                    <a:moveTo>
                      <a:pt x="1009" y="1"/>
                    </a:moveTo>
                    <a:cubicBezTo>
                      <a:pt x="442" y="1"/>
                      <a:pt x="1" y="442"/>
                      <a:pt x="1" y="1009"/>
                    </a:cubicBezTo>
                    <a:lnTo>
                      <a:pt x="1" y="2049"/>
                    </a:lnTo>
                    <a:cubicBezTo>
                      <a:pt x="1" y="2427"/>
                      <a:pt x="158" y="2773"/>
                      <a:pt x="442" y="3025"/>
                    </a:cubicBezTo>
                    <a:cubicBezTo>
                      <a:pt x="662" y="3340"/>
                      <a:pt x="1009" y="3466"/>
                      <a:pt x="1387" y="3466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6"/>
              <p:cNvSpPr/>
              <p:nvPr/>
            </p:nvSpPr>
            <p:spPr>
              <a:xfrm>
                <a:off x="4714975" y="3686450"/>
                <a:ext cx="122100" cy="86675"/>
              </a:xfrm>
              <a:custGeom>
                <a:rect b="b" l="l" r="r" t="t"/>
                <a:pathLst>
                  <a:path extrusionOk="0" h="3467" w="4884">
                    <a:moveTo>
                      <a:pt x="0" y="1"/>
                    </a:moveTo>
                    <a:lnTo>
                      <a:pt x="0" y="3466"/>
                    </a:lnTo>
                    <a:lnTo>
                      <a:pt x="4883" y="3466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6"/>
              <p:cNvSpPr/>
              <p:nvPr/>
            </p:nvSpPr>
            <p:spPr>
              <a:xfrm>
                <a:off x="4889025" y="3777825"/>
                <a:ext cx="34700" cy="117375"/>
              </a:xfrm>
              <a:custGeom>
                <a:rect b="b" l="l" r="r" t="t"/>
                <a:pathLst>
                  <a:path extrusionOk="0" h="4695" w="1388">
                    <a:moveTo>
                      <a:pt x="1387" y="0"/>
                    </a:moveTo>
                    <a:cubicBezTo>
                      <a:pt x="977" y="315"/>
                      <a:pt x="505" y="504"/>
                      <a:pt x="1" y="504"/>
                    </a:cubicBezTo>
                    <a:lnTo>
                      <a:pt x="1" y="4695"/>
                    </a:lnTo>
                    <a:lnTo>
                      <a:pt x="347" y="4695"/>
                    </a:lnTo>
                    <a:cubicBezTo>
                      <a:pt x="946" y="4695"/>
                      <a:pt x="1387" y="4222"/>
                      <a:pt x="1387" y="3655"/>
                    </a:cubicBezTo>
                    <a:lnTo>
                      <a:pt x="1387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6"/>
              <p:cNvSpPr/>
              <p:nvPr/>
            </p:nvSpPr>
            <p:spPr>
              <a:xfrm>
                <a:off x="4628325" y="3777825"/>
                <a:ext cx="34675" cy="116600"/>
              </a:xfrm>
              <a:custGeom>
                <a:rect b="b" l="l" r="r" t="t"/>
                <a:pathLst>
                  <a:path extrusionOk="0" h="4664" w="1387">
                    <a:moveTo>
                      <a:pt x="1" y="0"/>
                    </a:moveTo>
                    <a:lnTo>
                      <a:pt x="1" y="3655"/>
                    </a:lnTo>
                    <a:cubicBezTo>
                      <a:pt x="1" y="4222"/>
                      <a:pt x="442" y="4663"/>
                      <a:pt x="1009" y="4663"/>
                    </a:cubicBezTo>
                    <a:lnTo>
                      <a:pt x="1387" y="4663"/>
                    </a:lnTo>
                    <a:lnTo>
                      <a:pt x="1387" y="504"/>
                    </a:lnTo>
                    <a:cubicBezTo>
                      <a:pt x="851" y="504"/>
                      <a:pt x="379" y="315"/>
                      <a:pt x="1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6"/>
              <p:cNvSpPr/>
              <p:nvPr/>
            </p:nvSpPr>
            <p:spPr>
              <a:xfrm>
                <a:off x="4766950" y="37904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694" y="568"/>
                      <a:pt x="694" y="347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6"/>
              <p:cNvSpPr/>
              <p:nvPr/>
            </p:nvSpPr>
            <p:spPr>
              <a:xfrm>
                <a:off x="4889025" y="3686450"/>
                <a:ext cx="34700" cy="86675"/>
              </a:xfrm>
              <a:custGeom>
                <a:rect b="b" l="l" r="r" t="t"/>
                <a:pathLst>
                  <a:path extrusionOk="0" h="3467" w="1388">
                    <a:moveTo>
                      <a:pt x="1" y="1"/>
                    </a:moveTo>
                    <a:lnTo>
                      <a:pt x="1" y="3466"/>
                    </a:lnTo>
                    <a:cubicBezTo>
                      <a:pt x="347" y="3466"/>
                      <a:pt x="662" y="3340"/>
                      <a:pt x="946" y="3088"/>
                    </a:cubicBezTo>
                    <a:cubicBezTo>
                      <a:pt x="1229" y="2836"/>
                      <a:pt x="1387" y="2458"/>
                      <a:pt x="1387" y="2080"/>
                    </a:cubicBezTo>
                    <a:lnTo>
                      <a:pt x="1387" y="1040"/>
                    </a:lnTo>
                    <a:cubicBezTo>
                      <a:pt x="1387" y="442"/>
                      <a:pt x="914" y="1"/>
                      <a:pt x="347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6"/>
              <p:cNvSpPr/>
              <p:nvPr/>
            </p:nvSpPr>
            <p:spPr>
              <a:xfrm>
                <a:off x="4714975" y="3790425"/>
                <a:ext cx="122100" cy="104000"/>
              </a:xfrm>
              <a:custGeom>
                <a:rect b="b" l="l" r="r" t="t"/>
                <a:pathLst>
                  <a:path extrusionOk="0" h="4160" w="4884">
                    <a:moveTo>
                      <a:pt x="0" y="0"/>
                    </a:moveTo>
                    <a:lnTo>
                      <a:pt x="0" y="4159"/>
                    </a:lnTo>
                    <a:lnTo>
                      <a:pt x="4883" y="4159"/>
                    </a:lnTo>
                    <a:lnTo>
                      <a:pt x="4883" y="0"/>
                    </a:lnTo>
                    <a:lnTo>
                      <a:pt x="3466" y="0"/>
                    </a:lnTo>
                    <a:lnTo>
                      <a:pt x="3466" y="347"/>
                    </a:lnTo>
                    <a:cubicBezTo>
                      <a:pt x="3466" y="946"/>
                      <a:pt x="2993" y="1387"/>
                      <a:pt x="2426" y="1387"/>
                    </a:cubicBezTo>
                    <a:cubicBezTo>
                      <a:pt x="1827" y="1387"/>
                      <a:pt x="1418" y="914"/>
                      <a:pt x="1418" y="347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6"/>
              <p:cNvSpPr/>
              <p:nvPr/>
            </p:nvSpPr>
            <p:spPr>
              <a:xfrm>
                <a:off x="4714175" y="3599825"/>
                <a:ext cx="122100" cy="69325"/>
              </a:xfrm>
              <a:custGeom>
                <a:rect b="b" l="l" r="r" t="t"/>
                <a:pathLst>
                  <a:path extrusionOk="0" h="2773" w="4884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lnTo>
                      <a:pt x="1" y="2773"/>
                    </a:lnTo>
                    <a:lnTo>
                      <a:pt x="1355" y="2773"/>
                    </a:lnTo>
                    <a:lnTo>
                      <a:pt x="1355" y="2426"/>
                    </a:lnTo>
                    <a:cubicBezTo>
                      <a:pt x="1355" y="1828"/>
                      <a:pt x="1828" y="1418"/>
                      <a:pt x="2395" y="1418"/>
                    </a:cubicBezTo>
                    <a:cubicBezTo>
                      <a:pt x="2994" y="1418"/>
                      <a:pt x="3403" y="1891"/>
                      <a:pt x="3403" y="2426"/>
                    </a:cubicBezTo>
                    <a:lnTo>
                      <a:pt x="3403" y="2773"/>
                    </a:lnTo>
                    <a:lnTo>
                      <a:pt x="4884" y="2773"/>
                    </a:lnTo>
                    <a:lnTo>
                      <a:pt x="4884" y="2426"/>
                    </a:ln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3_1_4_2_1_1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7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35" name="Google Shape;1135;p37"/>
          <p:cNvSpPr txBox="1"/>
          <p:nvPr>
            <p:ph idx="1" type="subTitle"/>
          </p:nvPr>
        </p:nvSpPr>
        <p:spPr>
          <a:xfrm>
            <a:off x="2076326" y="1725275"/>
            <a:ext cx="23289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36" name="Google Shape;1136;p37"/>
          <p:cNvSpPr txBox="1"/>
          <p:nvPr>
            <p:ph idx="2" type="subTitle"/>
          </p:nvPr>
        </p:nvSpPr>
        <p:spPr>
          <a:xfrm>
            <a:off x="2073913" y="2043554"/>
            <a:ext cx="2328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37" name="Google Shape;1137;p37"/>
          <p:cNvSpPr txBox="1"/>
          <p:nvPr>
            <p:ph idx="3" type="subTitle"/>
          </p:nvPr>
        </p:nvSpPr>
        <p:spPr>
          <a:xfrm>
            <a:off x="3434601" y="3090300"/>
            <a:ext cx="23289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38" name="Google Shape;1138;p37"/>
          <p:cNvSpPr txBox="1"/>
          <p:nvPr>
            <p:ph idx="4" type="subTitle"/>
          </p:nvPr>
        </p:nvSpPr>
        <p:spPr>
          <a:xfrm>
            <a:off x="4792875" y="1725275"/>
            <a:ext cx="23289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39" name="Google Shape;1139;p37"/>
          <p:cNvSpPr txBox="1"/>
          <p:nvPr>
            <p:ph idx="5" type="subTitle"/>
          </p:nvPr>
        </p:nvSpPr>
        <p:spPr>
          <a:xfrm>
            <a:off x="4790463" y="2043554"/>
            <a:ext cx="2328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0" name="Google Shape;1140;p37"/>
          <p:cNvSpPr txBox="1"/>
          <p:nvPr>
            <p:ph idx="6" type="subTitle"/>
          </p:nvPr>
        </p:nvSpPr>
        <p:spPr>
          <a:xfrm>
            <a:off x="718051" y="3090300"/>
            <a:ext cx="23289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41" name="Google Shape;1141;p37"/>
          <p:cNvSpPr txBox="1"/>
          <p:nvPr>
            <p:ph idx="7" type="subTitle"/>
          </p:nvPr>
        </p:nvSpPr>
        <p:spPr>
          <a:xfrm>
            <a:off x="3432187" y="3410425"/>
            <a:ext cx="2328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2" name="Google Shape;1142;p37"/>
          <p:cNvSpPr txBox="1"/>
          <p:nvPr>
            <p:ph idx="8" type="subTitle"/>
          </p:nvPr>
        </p:nvSpPr>
        <p:spPr>
          <a:xfrm>
            <a:off x="6101863" y="3090300"/>
            <a:ext cx="23289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43" name="Google Shape;1143;p37"/>
          <p:cNvSpPr txBox="1"/>
          <p:nvPr>
            <p:ph idx="9" type="subTitle"/>
          </p:nvPr>
        </p:nvSpPr>
        <p:spPr>
          <a:xfrm>
            <a:off x="6099450" y="3408579"/>
            <a:ext cx="2328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4" name="Google Shape;1144;p37"/>
          <p:cNvSpPr txBox="1"/>
          <p:nvPr>
            <p:ph idx="13" type="subTitle"/>
          </p:nvPr>
        </p:nvSpPr>
        <p:spPr>
          <a:xfrm>
            <a:off x="715638" y="3410425"/>
            <a:ext cx="2328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5" name="Google Shape;1145;p37"/>
          <p:cNvSpPr/>
          <p:nvPr/>
        </p:nvSpPr>
        <p:spPr>
          <a:xfrm>
            <a:off x="-713128" y="-319222"/>
            <a:ext cx="1815075" cy="181507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D7E4EA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37"/>
          <p:cNvSpPr/>
          <p:nvPr/>
        </p:nvSpPr>
        <p:spPr>
          <a:xfrm>
            <a:off x="-713115" y="112443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37"/>
          <p:cNvSpPr/>
          <p:nvPr/>
        </p:nvSpPr>
        <p:spPr>
          <a:xfrm>
            <a:off x="8584038" y="1503690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8" name="Google Shape;1148;p37"/>
          <p:cNvGrpSpPr/>
          <p:nvPr/>
        </p:nvGrpSpPr>
        <p:grpSpPr>
          <a:xfrm>
            <a:off x="2514898" y="4505454"/>
            <a:ext cx="2170507" cy="2170507"/>
            <a:chOff x="4008240" y="1896120"/>
            <a:chExt cx="1703160" cy="1703160"/>
          </a:xfrm>
        </p:grpSpPr>
        <p:sp>
          <p:nvSpPr>
            <p:cNvPr id="1149" name="Google Shape;1149;p37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8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63" name="Google Shape;1163;p38"/>
          <p:cNvSpPr txBox="1"/>
          <p:nvPr>
            <p:ph idx="1" type="subTitle"/>
          </p:nvPr>
        </p:nvSpPr>
        <p:spPr>
          <a:xfrm>
            <a:off x="5947100" y="2936019"/>
            <a:ext cx="24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64" name="Google Shape;1164;p38"/>
          <p:cNvSpPr txBox="1"/>
          <p:nvPr>
            <p:ph idx="2" type="subTitle"/>
          </p:nvPr>
        </p:nvSpPr>
        <p:spPr>
          <a:xfrm>
            <a:off x="5947100" y="1439300"/>
            <a:ext cx="24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65" name="Google Shape;1165;p38"/>
          <p:cNvSpPr txBox="1"/>
          <p:nvPr>
            <p:ph idx="3" type="subTitle"/>
          </p:nvPr>
        </p:nvSpPr>
        <p:spPr>
          <a:xfrm>
            <a:off x="5947100" y="1754536"/>
            <a:ext cx="24831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6" name="Google Shape;1166;p38"/>
          <p:cNvSpPr txBox="1"/>
          <p:nvPr>
            <p:ph idx="4" type="subTitle"/>
          </p:nvPr>
        </p:nvSpPr>
        <p:spPr>
          <a:xfrm>
            <a:off x="3330425" y="1439300"/>
            <a:ext cx="24831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67" name="Google Shape;1167;p38"/>
          <p:cNvSpPr txBox="1"/>
          <p:nvPr>
            <p:ph idx="5" type="subTitle"/>
          </p:nvPr>
        </p:nvSpPr>
        <p:spPr>
          <a:xfrm>
            <a:off x="3330425" y="1754530"/>
            <a:ext cx="24831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8" name="Google Shape;1168;p38"/>
          <p:cNvSpPr txBox="1"/>
          <p:nvPr>
            <p:ph idx="6" type="subTitle"/>
          </p:nvPr>
        </p:nvSpPr>
        <p:spPr>
          <a:xfrm>
            <a:off x="713750" y="1439300"/>
            <a:ext cx="24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69" name="Google Shape;1169;p38"/>
          <p:cNvSpPr txBox="1"/>
          <p:nvPr>
            <p:ph idx="7" type="subTitle"/>
          </p:nvPr>
        </p:nvSpPr>
        <p:spPr>
          <a:xfrm>
            <a:off x="713750" y="1754525"/>
            <a:ext cx="24831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70" name="Google Shape;1170;p38"/>
          <p:cNvSpPr txBox="1"/>
          <p:nvPr>
            <p:ph idx="8" type="subTitle"/>
          </p:nvPr>
        </p:nvSpPr>
        <p:spPr>
          <a:xfrm>
            <a:off x="713750" y="2936021"/>
            <a:ext cx="24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71" name="Google Shape;1171;p38"/>
          <p:cNvSpPr txBox="1"/>
          <p:nvPr>
            <p:ph idx="9" type="subTitle"/>
          </p:nvPr>
        </p:nvSpPr>
        <p:spPr>
          <a:xfrm>
            <a:off x="3330425" y="2936018"/>
            <a:ext cx="24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72" name="Google Shape;1172;p38"/>
          <p:cNvSpPr txBox="1"/>
          <p:nvPr>
            <p:ph idx="13" type="subTitle"/>
          </p:nvPr>
        </p:nvSpPr>
        <p:spPr>
          <a:xfrm>
            <a:off x="5947100" y="3251255"/>
            <a:ext cx="24831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73" name="Google Shape;1173;p38"/>
          <p:cNvSpPr txBox="1"/>
          <p:nvPr>
            <p:ph idx="14" type="subTitle"/>
          </p:nvPr>
        </p:nvSpPr>
        <p:spPr>
          <a:xfrm>
            <a:off x="713750" y="3251257"/>
            <a:ext cx="24831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74" name="Google Shape;1174;p38"/>
          <p:cNvSpPr txBox="1"/>
          <p:nvPr>
            <p:ph idx="15" type="subTitle"/>
          </p:nvPr>
        </p:nvSpPr>
        <p:spPr>
          <a:xfrm>
            <a:off x="3330425" y="3251253"/>
            <a:ext cx="24831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75" name="Google Shape;1175;p38"/>
          <p:cNvSpPr/>
          <p:nvPr/>
        </p:nvSpPr>
        <p:spPr>
          <a:xfrm>
            <a:off x="-972426" y="4335140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38"/>
          <p:cNvSpPr/>
          <p:nvPr/>
        </p:nvSpPr>
        <p:spPr>
          <a:xfrm>
            <a:off x="8094999" y="-1018922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38"/>
          <p:cNvSpPr/>
          <p:nvPr/>
        </p:nvSpPr>
        <p:spPr>
          <a:xfrm>
            <a:off x="8700735" y="55173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9"/>
          <p:cNvSpPr txBox="1"/>
          <p:nvPr>
            <p:ph type="title"/>
          </p:nvPr>
        </p:nvSpPr>
        <p:spPr>
          <a:xfrm>
            <a:off x="4503175" y="554950"/>
            <a:ext cx="39093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80" name="Google Shape;1180;p39"/>
          <p:cNvSpPr txBox="1"/>
          <p:nvPr>
            <p:ph idx="1" type="subTitle"/>
          </p:nvPr>
        </p:nvSpPr>
        <p:spPr>
          <a:xfrm>
            <a:off x="4562750" y="1636347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1" name="Google Shape;1181;p39"/>
          <p:cNvSpPr txBox="1"/>
          <p:nvPr/>
        </p:nvSpPr>
        <p:spPr>
          <a:xfrm>
            <a:off x="4562750" y="3431200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, including icons by </a:t>
            </a:r>
            <a:r>
              <a:rPr b="1" lang="en" sz="1200" u="sng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grpSp>
        <p:nvGrpSpPr>
          <p:cNvPr id="1182" name="Google Shape;1182;p39"/>
          <p:cNvGrpSpPr/>
          <p:nvPr/>
        </p:nvGrpSpPr>
        <p:grpSpPr>
          <a:xfrm>
            <a:off x="2889225" y="210450"/>
            <a:ext cx="958167" cy="239549"/>
            <a:chOff x="7380000" y="1200450"/>
            <a:chExt cx="958167" cy="239549"/>
          </a:xfrm>
        </p:grpSpPr>
        <p:sp>
          <p:nvSpPr>
            <p:cNvPr id="1183" name="Google Shape;1183;p39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9" name="Google Shape;1189;p39"/>
          <p:cNvSpPr/>
          <p:nvPr/>
        </p:nvSpPr>
        <p:spPr>
          <a:xfrm>
            <a:off x="-1496083" y="-1074370"/>
            <a:ext cx="3016479" cy="3016479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DCE5C8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39"/>
          <p:cNvSpPr/>
          <p:nvPr/>
        </p:nvSpPr>
        <p:spPr>
          <a:xfrm>
            <a:off x="818735" y="-56499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39"/>
          <p:cNvSpPr/>
          <p:nvPr/>
        </p:nvSpPr>
        <p:spPr>
          <a:xfrm rot="-1216875">
            <a:off x="223375" y="4053140"/>
            <a:ext cx="1815072" cy="18150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D7E4EA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39"/>
          <p:cNvSpPr/>
          <p:nvPr/>
        </p:nvSpPr>
        <p:spPr>
          <a:xfrm rot="-1216888">
            <a:off x="1758343" y="3772656"/>
            <a:ext cx="1671838" cy="1671838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rgbClr val="E0DBEC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3" name="Google Shape;1193;p39"/>
          <p:cNvGrpSpPr/>
          <p:nvPr/>
        </p:nvGrpSpPr>
        <p:grpSpPr>
          <a:xfrm>
            <a:off x="1020925" y="2572813"/>
            <a:ext cx="751800" cy="751800"/>
            <a:chOff x="293425" y="1012813"/>
            <a:chExt cx="751800" cy="751800"/>
          </a:xfrm>
        </p:grpSpPr>
        <p:sp>
          <p:nvSpPr>
            <p:cNvPr id="1194" name="Google Shape;1194;p39"/>
            <p:cNvSpPr/>
            <p:nvPr/>
          </p:nvSpPr>
          <p:spPr>
            <a:xfrm>
              <a:off x="293425" y="1012813"/>
              <a:ext cx="751800" cy="75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195" name="Google Shape;1195;p39"/>
            <p:cNvGrpSpPr/>
            <p:nvPr/>
          </p:nvGrpSpPr>
          <p:grpSpPr>
            <a:xfrm>
              <a:off x="456098" y="1179547"/>
              <a:ext cx="426462" cy="418363"/>
              <a:chOff x="-1183550" y="3586525"/>
              <a:chExt cx="296175" cy="290550"/>
            </a:xfrm>
          </p:grpSpPr>
          <p:sp>
            <p:nvSpPr>
              <p:cNvPr id="1196" name="Google Shape;1196;p39"/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rect b="b" l="l" r="r" t="t"/>
                <a:pathLst>
                  <a:path extrusionOk="0" h="663" w="1608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9"/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rect b="b" l="l" r="r" t="t"/>
                <a:pathLst>
                  <a:path extrusionOk="0" h="663" w="1576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9"/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rect b="b" l="l" r="r" t="t"/>
                <a:pathLst>
                  <a:path extrusionOk="0" h="1055" w="1581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9"/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rect b="b" l="l" r="r" t="t"/>
                <a:pathLst>
                  <a:path extrusionOk="0" h="1043" w="1588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9"/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rect b="b" l="l" r="r" t="t"/>
                <a:pathLst>
                  <a:path extrusionOk="0" h="1055" w="1608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9"/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rect b="b" l="l" r="r" t="t"/>
                <a:pathLst>
                  <a:path extrusionOk="0" h="1055" w="1608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39"/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rect b="b" l="l" r="r" t="t"/>
                <a:pathLst>
                  <a:path extrusionOk="0" h="3088" w="2395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39"/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rect b="b" l="l" r="r" t="t"/>
                <a:pathLst>
                  <a:path extrusionOk="0" h="2710" w="3403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9"/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rect b="b" l="l" r="r" t="t"/>
                <a:pathLst>
                  <a:path extrusionOk="0" h="8188" w="7751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5" name="Google Shape;1205;p39"/>
          <p:cNvGrpSpPr/>
          <p:nvPr/>
        </p:nvGrpSpPr>
        <p:grpSpPr>
          <a:xfrm>
            <a:off x="2218350" y="1781513"/>
            <a:ext cx="751800" cy="751800"/>
            <a:chOff x="1120225" y="163588"/>
            <a:chExt cx="751800" cy="751800"/>
          </a:xfrm>
        </p:grpSpPr>
        <p:sp>
          <p:nvSpPr>
            <p:cNvPr id="1206" name="Google Shape;1206;p39"/>
            <p:cNvSpPr/>
            <p:nvPr/>
          </p:nvSpPr>
          <p:spPr>
            <a:xfrm>
              <a:off x="1120225" y="163588"/>
              <a:ext cx="751800" cy="7518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207" name="Google Shape;1207;p39"/>
            <p:cNvGrpSpPr/>
            <p:nvPr/>
          </p:nvGrpSpPr>
          <p:grpSpPr>
            <a:xfrm>
              <a:off x="1321084" y="364471"/>
              <a:ext cx="350079" cy="350079"/>
              <a:chOff x="3497300" y="3227275"/>
              <a:chExt cx="296175" cy="296175"/>
            </a:xfrm>
          </p:grpSpPr>
          <p:sp>
            <p:nvSpPr>
              <p:cNvPr id="1208" name="Google Shape;1208;p39"/>
              <p:cNvSpPr/>
              <p:nvPr/>
            </p:nvSpPr>
            <p:spPr>
              <a:xfrm>
                <a:off x="3609925" y="3339900"/>
                <a:ext cx="69350" cy="68550"/>
              </a:xfrm>
              <a:custGeom>
                <a:rect b="b" l="l" r="r" t="t"/>
                <a:pathLst>
                  <a:path extrusionOk="0" h="2742" w="2774">
                    <a:moveTo>
                      <a:pt x="1387" y="1"/>
                    </a:moveTo>
                    <a:cubicBezTo>
                      <a:pt x="631" y="1"/>
                      <a:pt x="1" y="631"/>
                      <a:pt x="1" y="1355"/>
                    </a:cubicBezTo>
                    <a:cubicBezTo>
                      <a:pt x="1" y="2112"/>
                      <a:pt x="631" y="2742"/>
                      <a:pt x="1387" y="2742"/>
                    </a:cubicBezTo>
                    <a:cubicBezTo>
                      <a:pt x="2143" y="2742"/>
                      <a:pt x="2773" y="2112"/>
                      <a:pt x="2773" y="1355"/>
                    </a:cubicBezTo>
                    <a:cubicBezTo>
                      <a:pt x="2773" y="631"/>
                      <a:pt x="2143" y="1"/>
                      <a:pt x="1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9"/>
              <p:cNvSpPr/>
              <p:nvPr/>
            </p:nvSpPr>
            <p:spPr>
              <a:xfrm>
                <a:off x="3531175" y="3227275"/>
                <a:ext cx="86650" cy="86675"/>
              </a:xfrm>
              <a:custGeom>
                <a:rect b="b" l="l" r="r" t="t"/>
                <a:pathLst>
                  <a:path extrusionOk="0" h="3467" w="3466">
                    <a:moveTo>
                      <a:pt x="1733" y="1"/>
                    </a:moveTo>
                    <a:cubicBezTo>
                      <a:pt x="788" y="1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741" y="3466"/>
                      <a:pt x="3466" y="2678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9"/>
              <p:cNvSpPr/>
              <p:nvPr/>
            </p:nvSpPr>
            <p:spPr>
              <a:xfrm>
                <a:off x="3670575" y="3227275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8"/>
                      <a:pt x="788" y="3466"/>
                      <a:pt x="1733" y="3466"/>
                    </a:cubicBezTo>
                    <a:cubicBezTo>
                      <a:pt x="2679" y="3466"/>
                      <a:pt x="3466" y="2678"/>
                      <a:pt x="3466" y="1733"/>
                    </a:cubicBezTo>
                    <a:cubicBezTo>
                      <a:pt x="3466" y="788"/>
                      <a:pt x="2679" y="1"/>
                      <a:pt x="1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9"/>
              <p:cNvSpPr/>
              <p:nvPr/>
            </p:nvSpPr>
            <p:spPr>
              <a:xfrm>
                <a:off x="3622525" y="3421825"/>
                <a:ext cx="41775" cy="25225"/>
              </a:xfrm>
              <a:custGeom>
                <a:rect b="b" l="l" r="r" t="t"/>
                <a:pathLst>
                  <a:path extrusionOk="0" h="1009" w="1671">
                    <a:moveTo>
                      <a:pt x="1" y="0"/>
                    </a:moveTo>
                    <a:lnTo>
                      <a:pt x="851" y="1008"/>
                    </a:lnTo>
                    <a:lnTo>
                      <a:pt x="1671" y="0"/>
                    </a:lnTo>
                    <a:lnTo>
                      <a:pt x="1671" y="0"/>
                    </a:lnTo>
                    <a:cubicBezTo>
                      <a:pt x="1450" y="126"/>
                      <a:pt x="1167" y="158"/>
                      <a:pt x="851" y="158"/>
                    </a:cubicBezTo>
                    <a:cubicBezTo>
                      <a:pt x="568" y="158"/>
                      <a:pt x="284" y="9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9"/>
              <p:cNvSpPr/>
              <p:nvPr/>
            </p:nvSpPr>
            <p:spPr>
              <a:xfrm>
                <a:off x="3566600" y="34163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261" y="1"/>
                    </a:moveTo>
                    <a:cubicBezTo>
                      <a:pt x="474" y="599"/>
                      <a:pt x="1" y="1513"/>
                      <a:pt x="1" y="2490"/>
                    </a:cubicBezTo>
                    <a:lnTo>
                      <a:pt x="1" y="3907"/>
                    </a:lnTo>
                    <a:cubicBezTo>
                      <a:pt x="1" y="4096"/>
                      <a:pt x="158" y="4254"/>
                      <a:pt x="379" y="4254"/>
                    </a:cubicBezTo>
                    <a:lnTo>
                      <a:pt x="2805" y="4254"/>
                    </a:lnTo>
                    <a:lnTo>
                      <a:pt x="2805" y="189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9"/>
              <p:cNvSpPr/>
              <p:nvPr/>
            </p:nvSpPr>
            <p:spPr>
              <a:xfrm>
                <a:off x="3653250" y="3417100"/>
                <a:ext cx="70125" cy="106350"/>
              </a:xfrm>
              <a:custGeom>
                <a:rect b="b" l="l" r="r" t="t"/>
                <a:pathLst>
                  <a:path extrusionOk="0" h="4254" w="2805">
                    <a:moveTo>
                      <a:pt x="1544" y="0"/>
                    </a:moveTo>
                    <a:lnTo>
                      <a:pt x="1" y="1890"/>
                    </a:lnTo>
                    <a:lnTo>
                      <a:pt x="1" y="4253"/>
                    </a:lnTo>
                    <a:lnTo>
                      <a:pt x="2458" y="4253"/>
                    </a:lnTo>
                    <a:cubicBezTo>
                      <a:pt x="2647" y="4253"/>
                      <a:pt x="2804" y="4096"/>
                      <a:pt x="2804" y="3907"/>
                    </a:cubicBezTo>
                    <a:lnTo>
                      <a:pt x="2804" y="2489"/>
                    </a:lnTo>
                    <a:cubicBezTo>
                      <a:pt x="2773" y="1481"/>
                      <a:pt x="2300" y="567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9"/>
              <p:cNvSpPr/>
              <p:nvPr/>
            </p:nvSpPr>
            <p:spPr>
              <a:xfrm>
                <a:off x="3655625" y="3310775"/>
                <a:ext cx="137850" cy="108700"/>
              </a:xfrm>
              <a:custGeom>
                <a:rect b="b" l="l" r="r" t="t"/>
                <a:pathLst>
                  <a:path extrusionOk="0" h="4348" w="5514">
                    <a:moveTo>
                      <a:pt x="3686" y="1512"/>
                    </a:moveTo>
                    <a:cubicBezTo>
                      <a:pt x="3907" y="1512"/>
                      <a:pt x="4064" y="1670"/>
                      <a:pt x="4064" y="1859"/>
                    </a:cubicBezTo>
                    <a:cubicBezTo>
                      <a:pt x="4064" y="2048"/>
                      <a:pt x="3907" y="2205"/>
                      <a:pt x="3686" y="2205"/>
                    </a:cubicBezTo>
                    <a:lnTo>
                      <a:pt x="2993" y="2205"/>
                    </a:lnTo>
                    <a:cubicBezTo>
                      <a:pt x="2804" y="2205"/>
                      <a:pt x="2646" y="2048"/>
                      <a:pt x="2646" y="1859"/>
                    </a:cubicBezTo>
                    <a:cubicBezTo>
                      <a:pt x="2646" y="1670"/>
                      <a:pt x="2804" y="1512"/>
                      <a:pt x="2993" y="1512"/>
                    </a:cubicBezTo>
                    <a:close/>
                    <a:moveTo>
                      <a:pt x="4127" y="0"/>
                    </a:moveTo>
                    <a:cubicBezTo>
                      <a:pt x="3686" y="536"/>
                      <a:pt x="3056" y="851"/>
                      <a:pt x="2331" y="851"/>
                    </a:cubicBezTo>
                    <a:cubicBezTo>
                      <a:pt x="1607" y="851"/>
                      <a:pt x="977" y="504"/>
                      <a:pt x="536" y="63"/>
                    </a:cubicBezTo>
                    <a:cubicBezTo>
                      <a:pt x="347" y="221"/>
                      <a:pt x="158" y="378"/>
                      <a:pt x="0" y="567"/>
                    </a:cubicBezTo>
                    <a:cubicBezTo>
                      <a:pt x="945" y="756"/>
                      <a:pt x="1638" y="1575"/>
                      <a:pt x="1638" y="2615"/>
                    </a:cubicBezTo>
                    <a:cubicBezTo>
                      <a:pt x="1638" y="2930"/>
                      <a:pt x="1575" y="3214"/>
                      <a:pt x="1449" y="3466"/>
                    </a:cubicBezTo>
                    <a:cubicBezTo>
                      <a:pt x="1859" y="3718"/>
                      <a:pt x="2205" y="4001"/>
                      <a:pt x="2520" y="4348"/>
                    </a:cubicBezTo>
                    <a:lnTo>
                      <a:pt x="5167" y="4348"/>
                    </a:lnTo>
                    <a:cubicBezTo>
                      <a:pt x="5356" y="4348"/>
                      <a:pt x="5513" y="4190"/>
                      <a:pt x="5513" y="4001"/>
                    </a:cubicBezTo>
                    <a:lnTo>
                      <a:pt x="5513" y="2615"/>
                    </a:lnTo>
                    <a:cubicBezTo>
                      <a:pt x="5482" y="1512"/>
                      <a:pt x="4915" y="567"/>
                      <a:pt x="4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9"/>
              <p:cNvSpPr/>
              <p:nvPr/>
            </p:nvSpPr>
            <p:spPr>
              <a:xfrm>
                <a:off x="3497300" y="3309975"/>
                <a:ext cx="136275" cy="108725"/>
              </a:xfrm>
              <a:custGeom>
                <a:rect b="b" l="l" r="r" t="t"/>
                <a:pathLst>
                  <a:path extrusionOk="0" h="4349" w="5451">
                    <a:moveTo>
                      <a:pt x="2426" y="1544"/>
                    </a:moveTo>
                    <a:cubicBezTo>
                      <a:pt x="2615" y="1544"/>
                      <a:pt x="2773" y="1702"/>
                      <a:pt x="2773" y="1891"/>
                    </a:cubicBezTo>
                    <a:cubicBezTo>
                      <a:pt x="2773" y="2080"/>
                      <a:pt x="2615" y="2237"/>
                      <a:pt x="2426" y="2237"/>
                    </a:cubicBezTo>
                    <a:lnTo>
                      <a:pt x="1733" y="2237"/>
                    </a:lnTo>
                    <a:cubicBezTo>
                      <a:pt x="1513" y="2237"/>
                      <a:pt x="1355" y="2080"/>
                      <a:pt x="1355" y="1891"/>
                    </a:cubicBezTo>
                    <a:cubicBezTo>
                      <a:pt x="1355" y="1702"/>
                      <a:pt x="1513" y="1544"/>
                      <a:pt x="1733" y="1544"/>
                    </a:cubicBezTo>
                    <a:close/>
                    <a:moveTo>
                      <a:pt x="1324" y="1"/>
                    </a:moveTo>
                    <a:cubicBezTo>
                      <a:pt x="536" y="568"/>
                      <a:pt x="1" y="1513"/>
                      <a:pt x="1" y="2552"/>
                    </a:cubicBezTo>
                    <a:lnTo>
                      <a:pt x="1" y="3939"/>
                    </a:lnTo>
                    <a:cubicBezTo>
                      <a:pt x="1" y="4191"/>
                      <a:pt x="95" y="4348"/>
                      <a:pt x="316" y="4348"/>
                    </a:cubicBezTo>
                    <a:lnTo>
                      <a:pt x="2930" y="4348"/>
                    </a:lnTo>
                    <a:cubicBezTo>
                      <a:pt x="3214" y="3970"/>
                      <a:pt x="3561" y="3655"/>
                      <a:pt x="4002" y="3466"/>
                    </a:cubicBezTo>
                    <a:cubicBezTo>
                      <a:pt x="3876" y="3183"/>
                      <a:pt x="3813" y="2930"/>
                      <a:pt x="3813" y="2615"/>
                    </a:cubicBezTo>
                    <a:cubicBezTo>
                      <a:pt x="3813" y="1607"/>
                      <a:pt x="4506" y="757"/>
                      <a:pt x="5451" y="568"/>
                    </a:cubicBezTo>
                    <a:cubicBezTo>
                      <a:pt x="5293" y="347"/>
                      <a:pt x="5104" y="190"/>
                      <a:pt x="4915" y="32"/>
                    </a:cubicBezTo>
                    <a:cubicBezTo>
                      <a:pt x="4474" y="505"/>
                      <a:pt x="3844" y="820"/>
                      <a:pt x="3151" y="820"/>
                    </a:cubicBezTo>
                    <a:cubicBezTo>
                      <a:pt x="2426" y="820"/>
                      <a:pt x="1796" y="505"/>
                      <a:pt x="1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6" name="Google Shape;1216;p39"/>
          <p:cNvGrpSpPr/>
          <p:nvPr/>
        </p:nvGrpSpPr>
        <p:grpSpPr>
          <a:xfrm>
            <a:off x="2346275" y="3207963"/>
            <a:ext cx="751800" cy="751800"/>
            <a:chOff x="966275" y="1403513"/>
            <a:chExt cx="751800" cy="751800"/>
          </a:xfrm>
        </p:grpSpPr>
        <p:sp>
          <p:nvSpPr>
            <p:cNvPr id="1217" name="Google Shape;1217;p39"/>
            <p:cNvSpPr/>
            <p:nvPr/>
          </p:nvSpPr>
          <p:spPr>
            <a:xfrm>
              <a:off x="966275" y="1403513"/>
              <a:ext cx="751800" cy="7518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218" name="Google Shape;1218;p39"/>
            <p:cNvGrpSpPr/>
            <p:nvPr/>
          </p:nvGrpSpPr>
          <p:grpSpPr>
            <a:xfrm>
              <a:off x="1172887" y="1610231"/>
              <a:ext cx="338566" cy="338373"/>
              <a:chOff x="5643000" y="2621375"/>
              <a:chExt cx="480850" cy="480575"/>
            </a:xfrm>
          </p:grpSpPr>
          <p:sp>
            <p:nvSpPr>
              <p:cNvPr id="1219" name="Google Shape;1219;p39"/>
              <p:cNvSpPr/>
              <p:nvPr/>
            </p:nvSpPr>
            <p:spPr>
              <a:xfrm>
                <a:off x="5837150" y="2812950"/>
                <a:ext cx="92625" cy="88125"/>
              </a:xfrm>
              <a:custGeom>
                <a:rect b="b" l="l" r="r" t="t"/>
                <a:pathLst>
                  <a:path extrusionOk="0" h="3525" w="3705">
                    <a:moveTo>
                      <a:pt x="1853" y="1"/>
                    </a:moveTo>
                    <a:lnTo>
                      <a:pt x="1" y="1347"/>
                    </a:lnTo>
                    <a:lnTo>
                      <a:pt x="706" y="3524"/>
                    </a:lnTo>
                    <a:lnTo>
                      <a:pt x="2997" y="3524"/>
                    </a:lnTo>
                    <a:lnTo>
                      <a:pt x="3705" y="1347"/>
                    </a:lnTo>
                    <a:lnTo>
                      <a:pt x="18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20" name="Google Shape;1220;p39"/>
              <p:cNvSpPr/>
              <p:nvPr/>
            </p:nvSpPr>
            <p:spPr>
              <a:xfrm>
                <a:off x="5643000" y="2631975"/>
                <a:ext cx="480850" cy="469975"/>
              </a:xfrm>
              <a:custGeom>
                <a:rect b="b" l="l" r="r" t="t"/>
                <a:pathLst>
                  <a:path extrusionOk="0" h="18799" w="19234">
                    <a:moveTo>
                      <a:pt x="9617" y="5978"/>
                    </a:moveTo>
                    <a:cubicBezTo>
                      <a:pt x="9734" y="5978"/>
                      <a:pt x="9851" y="6014"/>
                      <a:pt x="9950" y="6087"/>
                    </a:cubicBezTo>
                    <a:lnTo>
                      <a:pt x="12464" y="7914"/>
                    </a:lnTo>
                    <a:cubicBezTo>
                      <a:pt x="12663" y="8059"/>
                      <a:pt x="12745" y="8312"/>
                      <a:pt x="12669" y="8547"/>
                    </a:cubicBezTo>
                    <a:lnTo>
                      <a:pt x="11709" y="11504"/>
                    </a:lnTo>
                    <a:cubicBezTo>
                      <a:pt x="11633" y="11736"/>
                      <a:pt x="11417" y="11892"/>
                      <a:pt x="11173" y="11892"/>
                    </a:cubicBezTo>
                    <a:lnTo>
                      <a:pt x="8062" y="11892"/>
                    </a:lnTo>
                    <a:cubicBezTo>
                      <a:pt x="7818" y="11892"/>
                      <a:pt x="7601" y="11736"/>
                      <a:pt x="7526" y="11504"/>
                    </a:cubicBezTo>
                    <a:lnTo>
                      <a:pt x="6565" y="8547"/>
                    </a:lnTo>
                    <a:cubicBezTo>
                      <a:pt x="6490" y="8312"/>
                      <a:pt x="6571" y="8059"/>
                      <a:pt x="6770" y="7914"/>
                    </a:cubicBezTo>
                    <a:lnTo>
                      <a:pt x="9285" y="6087"/>
                    </a:lnTo>
                    <a:cubicBezTo>
                      <a:pt x="9384" y="6014"/>
                      <a:pt x="9501" y="5978"/>
                      <a:pt x="9617" y="5978"/>
                    </a:cubicBezTo>
                    <a:close/>
                    <a:moveTo>
                      <a:pt x="6785" y="1"/>
                    </a:moveTo>
                    <a:lnTo>
                      <a:pt x="6785" y="1"/>
                    </a:lnTo>
                    <a:cubicBezTo>
                      <a:pt x="5289" y="462"/>
                      <a:pt x="3928" y="1284"/>
                      <a:pt x="2822" y="2395"/>
                    </a:cubicBezTo>
                    <a:cubicBezTo>
                      <a:pt x="2431" y="2783"/>
                      <a:pt x="2076" y="3208"/>
                      <a:pt x="1756" y="3656"/>
                    </a:cubicBezTo>
                    <a:lnTo>
                      <a:pt x="3072" y="3834"/>
                    </a:lnTo>
                    <a:cubicBezTo>
                      <a:pt x="3289" y="3864"/>
                      <a:pt x="3467" y="4015"/>
                      <a:pt x="3533" y="4220"/>
                    </a:cubicBezTo>
                    <a:lnTo>
                      <a:pt x="4497" y="7177"/>
                    </a:lnTo>
                    <a:cubicBezTo>
                      <a:pt x="4572" y="7408"/>
                      <a:pt x="4488" y="7664"/>
                      <a:pt x="4289" y="7809"/>
                    </a:cubicBezTo>
                    <a:lnTo>
                      <a:pt x="1775" y="9637"/>
                    </a:lnTo>
                    <a:cubicBezTo>
                      <a:pt x="1677" y="9708"/>
                      <a:pt x="1560" y="9743"/>
                      <a:pt x="1444" y="9743"/>
                    </a:cubicBezTo>
                    <a:cubicBezTo>
                      <a:pt x="1351" y="9743"/>
                      <a:pt x="1259" y="9721"/>
                      <a:pt x="1175" y="9676"/>
                    </a:cubicBezTo>
                    <a:lnTo>
                      <a:pt x="7" y="9047"/>
                    </a:lnTo>
                    <a:cubicBezTo>
                      <a:pt x="7" y="9092"/>
                      <a:pt x="7" y="9140"/>
                      <a:pt x="7" y="9188"/>
                    </a:cubicBezTo>
                    <a:cubicBezTo>
                      <a:pt x="1" y="11269"/>
                      <a:pt x="675" y="13292"/>
                      <a:pt x="1925" y="14955"/>
                    </a:cubicBezTo>
                    <a:lnTo>
                      <a:pt x="2500" y="13756"/>
                    </a:lnTo>
                    <a:cubicBezTo>
                      <a:pt x="2594" y="13560"/>
                      <a:pt x="2792" y="13437"/>
                      <a:pt x="3009" y="13437"/>
                    </a:cubicBezTo>
                    <a:lnTo>
                      <a:pt x="6120" y="13437"/>
                    </a:lnTo>
                    <a:cubicBezTo>
                      <a:pt x="6364" y="13437"/>
                      <a:pt x="6580" y="13594"/>
                      <a:pt x="6656" y="13828"/>
                    </a:cubicBezTo>
                    <a:lnTo>
                      <a:pt x="7616" y="16786"/>
                    </a:lnTo>
                    <a:cubicBezTo>
                      <a:pt x="7683" y="16990"/>
                      <a:pt x="7625" y="17216"/>
                      <a:pt x="7469" y="17367"/>
                    </a:cubicBezTo>
                    <a:lnTo>
                      <a:pt x="6508" y="18288"/>
                    </a:lnTo>
                    <a:cubicBezTo>
                      <a:pt x="7515" y="18628"/>
                      <a:pt x="8566" y="18799"/>
                      <a:pt x="9616" y="18799"/>
                    </a:cubicBezTo>
                    <a:cubicBezTo>
                      <a:pt x="10667" y="18799"/>
                      <a:pt x="11718" y="18628"/>
                      <a:pt x="12726" y="18288"/>
                    </a:cubicBezTo>
                    <a:lnTo>
                      <a:pt x="11763" y="17367"/>
                    </a:lnTo>
                    <a:cubicBezTo>
                      <a:pt x="11606" y="17216"/>
                      <a:pt x="11549" y="16990"/>
                      <a:pt x="11615" y="16786"/>
                    </a:cubicBezTo>
                    <a:lnTo>
                      <a:pt x="12576" y="13828"/>
                    </a:lnTo>
                    <a:cubicBezTo>
                      <a:pt x="12651" y="13594"/>
                      <a:pt x="12868" y="13437"/>
                      <a:pt x="13115" y="13437"/>
                    </a:cubicBezTo>
                    <a:lnTo>
                      <a:pt x="16223" y="13437"/>
                    </a:lnTo>
                    <a:cubicBezTo>
                      <a:pt x="16439" y="13437"/>
                      <a:pt x="16638" y="13560"/>
                      <a:pt x="16731" y="13756"/>
                    </a:cubicBezTo>
                    <a:lnTo>
                      <a:pt x="17307" y="14955"/>
                    </a:lnTo>
                    <a:cubicBezTo>
                      <a:pt x="18559" y="13292"/>
                      <a:pt x="19234" y="11269"/>
                      <a:pt x="19228" y="9188"/>
                    </a:cubicBezTo>
                    <a:cubicBezTo>
                      <a:pt x="19228" y="9140"/>
                      <a:pt x="19228" y="9092"/>
                      <a:pt x="19225" y="9044"/>
                    </a:cubicBezTo>
                    <a:lnTo>
                      <a:pt x="18059" y="9673"/>
                    </a:lnTo>
                    <a:cubicBezTo>
                      <a:pt x="17975" y="9719"/>
                      <a:pt x="17883" y="9742"/>
                      <a:pt x="17791" y="9742"/>
                    </a:cubicBezTo>
                    <a:cubicBezTo>
                      <a:pt x="17674" y="9742"/>
                      <a:pt x="17557" y="9705"/>
                      <a:pt x="17457" y="9634"/>
                    </a:cubicBezTo>
                    <a:lnTo>
                      <a:pt x="14943" y="7806"/>
                    </a:lnTo>
                    <a:cubicBezTo>
                      <a:pt x="14744" y="7661"/>
                      <a:pt x="14663" y="7408"/>
                      <a:pt x="14738" y="7174"/>
                    </a:cubicBezTo>
                    <a:lnTo>
                      <a:pt x="15702" y="4220"/>
                    </a:lnTo>
                    <a:cubicBezTo>
                      <a:pt x="15768" y="4012"/>
                      <a:pt x="15945" y="3864"/>
                      <a:pt x="16162" y="3834"/>
                    </a:cubicBezTo>
                    <a:lnTo>
                      <a:pt x="17478" y="3656"/>
                    </a:lnTo>
                    <a:cubicBezTo>
                      <a:pt x="17162" y="3208"/>
                      <a:pt x="16804" y="2783"/>
                      <a:pt x="16415" y="2395"/>
                    </a:cubicBezTo>
                    <a:cubicBezTo>
                      <a:pt x="15307" y="1284"/>
                      <a:pt x="13946" y="462"/>
                      <a:pt x="12449" y="1"/>
                    </a:cubicBezTo>
                    <a:lnTo>
                      <a:pt x="12449" y="1"/>
                    </a:lnTo>
                    <a:lnTo>
                      <a:pt x="12690" y="1311"/>
                    </a:lnTo>
                    <a:cubicBezTo>
                      <a:pt x="12726" y="1524"/>
                      <a:pt x="12642" y="1741"/>
                      <a:pt x="12464" y="1868"/>
                    </a:cubicBezTo>
                    <a:lnTo>
                      <a:pt x="9950" y="3696"/>
                    </a:lnTo>
                    <a:cubicBezTo>
                      <a:pt x="9851" y="3768"/>
                      <a:pt x="9734" y="3804"/>
                      <a:pt x="9618" y="3804"/>
                    </a:cubicBezTo>
                    <a:cubicBezTo>
                      <a:pt x="9501" y="3804"/>
                      <a:pt x="9385" y="3768"/>
                      <a:pt x="9288" y="3696"/>
                    </a:cubicBezTo>
                    <a:lnTo>
                      <a:pt x="6770" y="1868"/>
                    </a:lnTo>
                    <a:cubicBezTo>
                      <a:pt x="6596" y="1741"/>
                      <a:pt x="6508" y="1524"/>
                      <a:pt x="6547" y="1311"/>
                    </a:cubicBezTo>
                    <a:lnTo>
                      <a:pt x="67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21" name="Google Shape;1221;p39"/>
              <p:cNvSpPr/>
              <p:nvPr/>
            </p:nvSpPr>
            <p:spPr>
              <a:xfrm>
                <a:off x="6041550" y="2749725"/>
                <a:ext cx="79750" cy="95025"/>
              </a:xfrm>
              <a:custGeom>
                <a:rect b="b" l="l" r="r" t="t"/>
                <a:pathLst>
                  <a:path extrusionOk="0" h="3801" w="3190">
                    <a:moveTo>
                      <a:pt x="2184" y="0"/>
                    </a:moveTo>
                    <a:lnTo>
                      <a:pt x="723" y="196"/>
                    </a:lnTo>
                    <a:lnTo>
                      <a:pt x="0" y="2424"/>
                    </a:lnTo>
                    <a:lnTo>
                      <a:pt x="1895" y="3801"/>
                    </a:lnTo>
                    <a:lnTo>
                      <a:pt x="3189" y="3102"/>
                    </a:lnTo>
                    <a:cubicBezTo>
                      <a:pt x="3036" y="2018"/>
                      <a:pt x="2696" y="967"/>
                      <a:pt x="2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22" name="Google Shape;1222;p39"/>
              <p:cNvSpPr/>
              <p:nvPr/>
            </p:nvSpPr>
            <p:spPr>
              <a:xfrm>
                <a:off x="5963025" y="2996125"/>
                <a:ext cx="92625" cy="81175"/>
              </a:xfrm>
              <a:custGeom>
                <a:rect b="b" l="l" r="r" t="t"/>
                <a:pathLst>
                  <a:path extrusionOk="0" h="3247" w="3705">
                    <a:moveTo>
                      <a:pt x="723" y="0"/>
                    </a:moveTo>
                    <a:lnTo>
                      <a:pt x="1" y="2229"/>
                    </a:lnTo>
                    <a:lnTo>
                      <a:pt x="1067" y="3246"/>
                    </a:lnTo>
                    <a:cubicBezTo>
                      <a:pt x="2009" y="2780"/>
                      <a:pt x="2870" y="2162"/>
                      <a:pt x="3614" y="1416"/>
                    </a:cubicBezTo>
                    <a:cubicBezTo>
                      <a:pt x="3644" y="1388"/>
                      <a:pt x="3674" y="1355"/>
                      <a:pt x="3705" y="1325"/>
                    </a:cubicBez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23" name="Google Shape;1223;p39"/>
              <p:cNvSpPr/>
              <p:nvPr/>
            </p:nvSpPr>
            <p:spPr>
              <a:xfrm>
                <a:off x="5711225" y="2996200"/>
                <a:ext cx="92600" cy="81100"/>
              </a:xfrm>
              <a:custGeom>
                <a:rect b="b" l="l" r="r" t="t"/>
                <a:pathLst>
                  <a:path extrusionOk="0" h="3244" w="3704">
                    <a:moveTo>
                      <a:pt x="635" y="0"/>
                    </a:moveTo>
                    <a:lnTo>
                      <a:pt x="0" y="1322"/>
                    </a:lnTo>
                    <a:cubicBezTo>
                      <a:pt x="30" y="1355"/>
                      <a:pt x="60" y="1385"/>
                      <a:pt x="93" y="1416"/>
                    </a:cubicBezTo>
                    <a:cubicBezTo>
                      <a:pt x="834" y="2162"/>
                      <a:pt x="1695" y="2780"/>
                      <a:pt x="2638" y="3243"/>
                    </a:cubicBezTo>
                    <a:lnTo>
                      <a:pt x="3704" y="2229"/>
                    </a:lnTo>
                    <a:lnTo>
                      <a:pt x="29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24" name="Google Shape;1224;p39"/>
              <p:cNvSpPr/>
              <p:nvPr/>
            </p:nvSpPr>
            <p:spPr>
              <a:xfrm>
                <a:off x="5645575" y="2749725"/>
                <a:ext cx="79825" cy="95100"/>
              </a:xfrm>
              <a:custGeom>
                <a:rect b="b" l="l" r="r" t="t"/>
                <a:pathLst>
                  <a:path extrusionOk="0" h="3804" w="3193">
                    <a:moveTo>
                      <a:pt x="1009" y="0"/>
                    </a:moveTo>
                    <a:cubicBezTo>
                      <a:pt x="497" y="967"/>
                      <a:pt x="154" y="2018"/>
                      <a:pt x="0" y="3105"/>
                    </a:cubicBezTo>
                    <a:lnTo>
                      <a:pt x="1295" y="3804"/>
                    </a:lnTo>
                    <a:lnTo>
                      <a:pt x="3192" y="2424"/>
                    </a:lnTo>
                    <a:lnTo>
                      <a:pt x="2467" y="196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25" name="Google Shape;1225;p39"/>
              <p:cNvSpPr/>
              <p:nvPr/>
            </p:nvSpPr>
            <p:spPr>
              <a:xfrm>
                <a:off x="5836025" y="2621375"/>
                <a:ext cx="94800" cy="74100"/>
              </a:xfrm>
              <a:custGeom>
                <a:rect b="b" l="l" r="r" t="t"/>
                <a:pathLst>
                  <a:path extrusionOk="0" h="2964" w="3792">
                    <a:moveTo>
                      <a:pt x="1897" y="1"/>
                    </a:moveTo>
                    <a:cubicBezTo>
                      <a:pt x="1351" y="1"/>
                      <a:pt x="805" y="47"/>
                      <a:pt x="266" y="139"/>
                    </a:cubicBezTo>
                    <a:lnTo>
                      <a:pt x="1" y="1587"/>
                    </a:lnTo>
                    <a:lnTo>
                      <a:pt x="1898" y="2963"/>
                    </a:lnTo>
                    <a:lnTo>
                      <a:pt x="3792" y="1587"/>
                    </a:lnTo>
                    <a:lnTo>
                      <a:pt x="3530" y="139"/>
                    </a:lnTo>
                    <a:cubicBezTo>
                      <a:pt x="2989" y="47"/>
                      <a:pt x="2443" y="1"/>
                      <a:pt x="1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226" name="Google Shape;1226;p39"/>
          <p:cNvGrpSpPr/>
          <p:nvPr/>
        </p:nvGrpSpPr>
        <p:grpSpPr>
          <a:xfrm flipH="1">
            <a:off x="8304753" y="917479"/>
            <a:ext cx="2170507" cy="2170507"/>
            <a:chOff x="4008240" y="1896120"/>
            <a:chExt cx="1703160" cy="1703160"/>
          </a:xfrm>
        </p:grpSpPr>
        <p:sp>
          <p:nvSpPr>
            <p:cNvPr id="1227" name="Google Shape;1227;p39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40"/>
          <p:cNvGrpSpPr/>
          <p:nvPr/>
        </p:nvGrpSpPr>
        <p:grpSpPr>
          <a:xfrm>
            <a:off x="8158848" y="3594979"/>
            <a:ext cx="2170507" cy="2170507"/>
            <a:chOff x="4008240" y="1896120"/>
            <a:chExt cx="1703160" cy="1703160"/>
          </a:xfrm>
        </p:grpSpPr>
        <p:sp>
          <p:nvSpPr>
            <p:cNvPr id="1241" name="Google Shape;1241;p40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3" name="Google Shape;1253;p40"/>
          <p:cNvSpPr/>
          <p:nvPr/>
        </p:nvSpPr>
        <p:spPr>
          <a:xfrm>
            <a:off x="8345588" y="2385802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40"/>
          <p:cNvSpPr/>
          <p:nvPr/>
        </p:nvSpPr>
        <p:spPr>
          <a:xfrm>
            <a:off x="-656128" y="-264222"/>
            <a:ext cx="1815075" cy="181507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D7E4EA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40"/>
          <p:cNvSpPr/>
          <p:nvPr/>
        </p:nvSpPr>
        <p:spPr>
          <a:xfrm>
            <a:off x="664760" y="-94404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6" name="Google Shape;1256;p40"/>
          <p:cNvGrpSpPr/>
          <p:nvPr/>
        </p:nvGrpSpPr>
        <p:grpSpPr>
          <a:xfrm>
            <a:off x="499746" y="4007663"/>
            <a:ext cx="751800" cy="751800"/>
            <a:chOff x="975271" y="4090163"/>
            <a:chExt cx="751800" cy="751800"/>
          </a:xfrm>
        </p:grpSpPr>
        <p:sp>
          <p:nvSpPr>
            <p:cNvPr id="1257" name="Google Shape;1257;p40"/>
            <p:cNvSpPr/>
            <p:nvPr/>
          </p:nvSpPr>
          <p:spPr>
            <a:xfrm>
              <a:off x="975271" y="4090163"/>
              <a:ext cx="751800" cy="75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258" name="Google Shape;1258;p40"/>
            <p:cNvGrpSpPr/>
            <p:nvPr/>
          </p:nvGrpSpPr>
          <p:grpSpPr>
            <a:xfrm>
              <a:off x="1174016" y="4288122"/>
              <a:ext cx="354311" cy="355909"/>
              <a:chOff x="-49764975" y="3551225"/>
              <a:chExt cx="299300" cy="300650"/>
            </a:xfrm>
          </p:grpSpPr>
          <p:sp>
            <p:nvSpPr>
              <p:cNvPr id="1259" name="Google Shape;1259;p40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0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0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0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0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0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0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rect b="b" l="l" r="r" t="t"/>
                <a:pathLst>
                  <a:path extrusionOk="0" h="8435" w="8602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0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rect b="b" l="l" r="r" t="t"/>
                <a:pathLst>
                  <a:path extrusionOk="0" h="2616" w="1419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0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rect b="b" l="l" r="r" t="t"/>
                <a:pathLst>
                  <a:path extrusionOk="0" h="1387" w="4947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0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rect b="b" l="l" r="r" t="t"/>
                <a:pathLst>
                  <a:path extrusionOk="0" h="1253" w="1166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40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rect b="b" l="l" r="r" t="t"/>
                <a:pathLst>
                  <a:path extrusionOk="0" h="725" w="3404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0" name="Google Shape;1270;p40"/>
          <p:cNvGrpSpPr/>
          <p:nvPr/>
        </p:nvGrpSpPr>
        <p:grpSpPr>
          <a:xfrm>
            <a:off x="8124150" y="411763"/>
            <a:ext cx="751800" cy="751800"/>
            <a:chOff x="1006650" y="4011763"/>
            <a:chExt cx="751800" cy="751800"/>
          </a:xfrm>
        </p:grpSpPr>
        <p:sp>
          <p:nvSpPr>
            <p:cNvPr id="1271" name="Google Shape;1271;p40"/>
            <p:cNvSpPr/>
            <p:nvPr/>
          </p:nvSpPr>
          <p:spPr>
            <a:xfrm>
              <a:off x="1006650" y="4011763"/>
              <a:ext cx="751800" cy="751800"/>
            </a:xfrm>
            <a:prstGeom prst="ellipse">
              <a:avLst/>
            </a:prstGeom>
            <a:solidFill>
              <a:srgbClr val="D7E4EA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272" name="Google Shape;1272;p40"/>
            <p:cNvGrpSpPr/>
            <p:nvPr/>
          </p:nvGrpSpPr>
          <p:grpSpPr>
            <a:xfrm>
              <a:off x="1186576" y="4205268"/>
              <a:ext cx="391956" cy="364812"/>
              <a:chOff x="-21322300" y="4077125"/>
              <a:chExt cx="307200" cy="285925"/>
            </a:xfrm>
          </p:grpSpPr>
          <p:sp>
            <p:nvSpPr>
              <p:cNvPr id="1273" name="Google Shape;1273;p40"/>
              <p:cNvSpPr/>
              <p:nvPr/>
            </p:nvSpPr>
            <p:spPr>
              <a:xfrm>
                <a:off x="-21177375" y="4077125"/>
                <a:ext cx="17350" cy="52800"/>
              </a:xfrm>
              <a:custGeom>
                <a:rect b="b" l="l" r="r" t="t"/>
                <a:pathLst>
                  <a:path extrusionOk="0" h="2112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64"/>
                    </a:lnTo>
                    <a:cubicBezTo>
                      <a:pt x="0" y="1953"/>
                      <a:pt x="158" y="2111"/>
                      <a:pt x="347" y="2111"/>
                    </a:cubicBezTo>
                    <a:cubicBezTo>
                      <a:pt x="536" y="2111"/>
                      <a:pt x="693" y="1953"/>
                      <a:pt x="693" y="1764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-21279775" y="4117475"/>
                <a:ext cx="46500" cy="44525"/>
              </a:xfrm>
              <a:custGeom>
                <a:rect b="b" l="l" r="r" t="t"/>
                <a:pathLst>
                  <a:path extrusionOk="0" h="1781" w="1860">
                    <a:moveTo>
                      <a:pt x="410" y="1"/>
                    </a:moveTo>
                    <a:cubicBezTo>
                      <a:pt x="323" y="1"/>
                      <a:pt x="237" y="40"/>
                      <a:pt x="158" y="119"/>
                    </a:cubicBezTo>
                    <a:cubicBezTo>
                      <a:pt x="0" y="276"/>
                      <a:pt x="0" y="466"/>
                      <a:pt x="158" y="623"/>
                    </a:cubicBezTo>
                    <a:lnTo>
                      <a:pt x="1166" y="1663"/>
                    </a:lnTo>
                    <a:cubicBezTo>
                      <a:pt x="1261" y="1741"/>
                      <a:pt x="1355" y="1781"/>
                      <a:pt x="1446" y="1781"/>
                    </a:cubicBezTo>
                    <a:cubicBezTo>
                      <a:pt x="1536" y="1781"/>
                      <a:pt x="1623" y="1741"/>
                      <a:pt x="1702" y="1663"/>
                    </a:cubicBezTo>
                    <a:cubicBezTo>
                      <a:pt x="1859" y="1505"/>
                      <a:pt x="1859" y="1285"/>
                      <a:pt x="1702" y="1127"/>
                    </a:cubicBezTo>
                    <a:lnTo>
                      <a:pt x="662" y="119"/>
                    </a:lnTo>
                    <a:cubicBezTo>
                      <a:pt x="583" y="40"/>
                      <a:pt x="497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0"/>
              <p:cNvSpPr/>
              <p:nvPr/>
            </p:nvSpPr>
            <p:spPr>
              <a:xfrm>
                <a:off x="-21103350" y="4117475"/>
                <a:ext cx="45700" cy="44525"/>
              </a:xfrm>
              <a:custGeom>
                <a:rect b="b" l="l" r="r" t="t"/>
                <a:pathLst>
                  <a:path extrusionOk="0" h="1781" w="1828">
                    <a:moveTo>
                      <a:pt x="1418" y="1"/>
                    </a:moveTo>
                    <a:cubicBezTo>
                      <a:pt x="1332" y="1"/>
                      <a:pt x="1245" y="40"/>
                      <a:pt x="1166" y="119"/>
                    </a:cubicBezTo>
                    <a:lnTo>
                      <a:pt x="158" y="1127"/>
                    </a:lnTo>
                    <a:cubicBezTo>
                      <a:pt x="1" y="1285"/>
                      <a:pt x="1" y="1474"/>
                      <a:pt x="158" y="1663"/>
                    </a:cubicBezTo>
                    <a:cubicBezTo>
                      <a:pt x="237" y="1741"/>
                      <a:pt x="331" y="1781"/>
                      <a:pt x="422" y="1781"/>
                    </a:cubicBezTo>
                    <a:cubicBezTo>
                      <a:pt x="513" y="1781"/>
                      <a:pt x="599" y="1741"/>
                      <a:pt x="662" y="1663"/>
                    </a:cubicBezTo>
                    <a:lnTo>
                      <a:pt x="1670" y="623"/>
                    </a:lnTo>
                    <a:cubicBezTo>
                      <a:pt x="1828" y="466"/>
                      <a:pt x="1828" y="276"/>
                      <a:pt x="1670" y="119"/>
                    </a:cubicBezTo>
                    <a:cubicBezTo>
                      <a:pt x="1592" y="40"/>
                      <a:pt x="1505" y="1"/>
                      <a:pt x="1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0"/>
              <p:cNvSpPr/>
              <p:nvPr/>
            </p:nvSpPr>
            <p:spPr>
              <a:xfrm>
                <a:off x="-21137225" y="4103750"/>
                <a:ext cx="27600" cy="34975"/>
              </a:xfrm>
              <a:custGeom>
                <a:rect b="b" l="l" r="r" t="t"/>
                <a:pathLst>
                  <a:path extrusionOk="0" h="1399" w="1104">
                    <a:moveTo>
                      <a:pt x="670" y="1"/>
                    </a:moveTo>
                    <a:cubicBezTo>
                      <a:pt x="536" y="1"/>
                      <a:pt x="417" y="89"/>
                      <a:pt x="347" y="227"/>
                    </a:cubicBezTo>
                    <a:lnTo>
                      <a:pt x="95" y="888"/>
                    </a:lnTo>
                    <a:cubicBezTo>
                      <a:pt x="1" y="1109"/>
                      <a:pt x="127" y="1298"/>
                      <a:pt x="284" y="1361"/>
                    </a:cubicBezTo>
                    <a:cubicBezTo>
                      <a:pt x="335" y="1386"/>
                      <a:pt x="386" y="1398"/>
                      <a:pt x="435" y="1398"/>
                    </a:cubicBezTo>
                    <a:cubicBezTo>
                      <a:pt x="568" y="1398"/>
                      <a:pt x="688" y="1310"/>
                      <a:pt x="757" y="1172"/>
                    </a:cubicBezTo>
                    <a:lnTo>
                      <a:pt x="1041" y="510"/>
                    </a:lnTo>
                    <a:cubicBezTo>
                      <a:pt x="1104" y="321"/>
                      <a:pt x="1041" y="101"/>
                      <a:pt x="820" y="38"/>
                    </a:cubicBezTo>
                    <a:cubicBezTo>
                      <a:pt x="769" y="13"/>
                      <a:pt x="719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-21227800" y="4103750"/>
                <a:ext cx="27600" cy="34975"/>
              </a:xfrm>
              <a:custGeom>
                <a:rect b="b" l="l" r="r" t="t"/>
                <a:pathLst>
                  <a:path extrusionOk="0" h="1399" w="1104">
                    <a:moveTo>
                      <a:pt x="434" y="1"/>
                    </a:moveTo>
                    <a:cubicBezTo>
                      <a:pt x="386" y="1"/>
                      <a:pt x="335" y="13"/>
                      <a:pt x="284" y="38"/>
                    </a:cubicBezTo>
                    <a:cubicBezTo>
                      <a:pt x="95" y="101"/>
                      <a:pt x="1" y="321"/>
                      <a:pt x="95" y="510"/>
                    </a:cubicBezTo>
                    <a:lnTo>
                      <a:pt x="347" y="1172"/>
                    </a:lnTo>
                    <a:cubicBezTo>
                      <a:pt x="417" y="1310"/>
                      <a:pt x="536" y="1398"/>
                      <a:pt x="670" y="1398"/>
                    </a:cubicBezTo>
                    <a:cubicBezTo>
                      <a:pt x="719" y="1398"/>
                      <a:pt x="769" y="1386"/>
                      <a:pt x="820" y="1361"/>
                    </a:cubicBezTo>
                    <a:cubicBezTo>
                      <a:pt x="1040" y="1298"/>
                      <a:pt x="1103" y="1109"/>
                      <a:pt x="1040" y="888"/>
                    </a:cubicBezTo>
                    <a:lnTo>
                      <a:pt x="757" y="227"/>
                    </a:lnTo>
                    <a:cubicBezTo>
                      <a:pt x="688" y="89"/>
                      <a:pt x="568" y="1"/>
                      <a:pt x="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-21319950" y="4219675"/>
                <a:ext cx="53600" cy="18150"/>
              </a:xfrm>
              <a:custGeom>
                <a:rect b="b" l="l" r="r" t="t"/>
                <a:pathLst>
                  <a:path extrusionOk="0" h="726" w="2144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97" y="725"/>
                    </a:lnTo>
                    <a:cubicBezTo>
                      <a:pt x="1986" y="725"/>
                      <a:pt x="2143" y="568"/>
                      <a:pt x="2143" y="347"/>
                    </a:cubicBezTo>
                    <a:cubicBezTo>
                      <a:pt x="2143" y="158"/>
                      <a:pt x="1986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0"/>
              <p:cNvSpPr/>
              <p:nvPr/>
            </p:nvSpPr>
            <p:spPr>
              <a:xfrm>
                <a:off x="-21070275" y="4219675"/>
                <a:ext cx="54375" cy="18150"/>
              </a:xfrm>
              <a:custGeom>
                <a:rect b="b" l="l" r="r" t="t"/>
                <a:pathLst>
                  <a:path extrusionOk="0" h="726" w="2175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828" y="725"/>
                    </a:lnTo>
                    <a:cubicBezTo>
                      <a:pt x="2017" y="725"/>
                      <a:pt x="2175" y="568"/>
                      <a:pt x="2175" y="347"/>
                    </a:cubicBezTo>
                    <a:cubicBezTo>
                      <a:pt x="2175" y="158"/>
                      <a:pt x="2017" y="1"/>
                      <a:pt x="1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0"/>
              <p:cNvSpPr/>
              <p:nvPr/>
            </p:nvSpPr>
            <p:spPr>
              <a:xfrm>
                <a:off x="-21078925" y="4171825"/>
                <a:ext cx="37025" cy="25175"/>
              </a:xfrm>
              <a:custGeom>
                <a:rect b="b" l="l" r="r" t="t"/>
                <a:pathLst>
                  <a:path extrusionOk="0" h="1007" w="1481">
                    <a:moveTo>
                      <a:pt x="1086" y="1"/>
                    </a:moveTo>
                    <a:cubicBezTo>
                      <a:pt x="1040" y="1"/>
                      <a:pt x="993" y="9"/>
                      <a:pt x="945" y="24"/>
                    </a:cubicBezTo>
                    <a:lnTo>
                      <a:pt x="284" y="308"/>
                    </a:lnTo>
                    <a:cubicBezTo>
                      <a:pt x="63" y="371"/>
                      <a:pt x="0" y="623"/>
                      <a:pt x="63" y="780"/>
                    </a:cubicBezTo>
                    <a:cubicBezTo>
                      <a:pt x="132" y="919"/>
                      <a:pt x="252" y="1006"/>
                      <a:pt x="386" y="1006"/>
                    </a:cubicBezTo>
                    <a:cubicBezTo>
                      <a:pt x="435" y="1006"/>
                      <a:pt x="485" y="995"/>
                      <a:pt x="536" y="969"/>
                    </a:cubicBezTo>
                    <a:lnTo>
                      <a:pt x="1229" y="686"/>
                    </a:lnTo>
                    <a:cubicBezTo>
                      <a:pt x="1418" y="623"/>
                      <a:pt x="1481" y="434"/>
                      <a:pt x="1418" y="213"/>
                    </a:cubicBezTo>
                    <a:cubicBezTo>
                      <a:pt x="1347" y="72"/>
                      <a:pt x="1223" y="1"/>
                      <a:pt x="10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-21294750" y="4172625"/>
                <a:ext cx="37850" cy="25150"/>
              </a:xfrm>
              <a:custGeom>
                <a:rect b="b" l="l" r="r" t="t"/>
                <a:pathLst>
                  <a:path extrusionOk="0" h="1006" w="1514">
                    <a:moveTo>
                      <a:pt x="414" y="1"/>
                    </a:moveTo>
                    <a:cubicBezTo>
                      <a:pt x="263" y="1"/>
                      <a:pt x="143" y="77"/>
                      <a:pt x="95" y="244"/>
                    </a:cubicBezTo>
                    <a:cubicBezTo>
                      <a:pt x="1" y="402"/>
                      <a:pt x="127" y="622"/>
                      <a:pt x="284" y="717"/>
                    </a:cubicBezTo>
                    <a:lnTo>
                      <a:pt x="946" y="969"/>
                    </a:lnTo>
                    <a:cubicBezTo>
                      <a:pt x="997" y="994"/>
                      <a:pt x="1050" y="1006"/>
                      <a:pt x="1101" y="1006"/>
                    </a:cubicBezTo>
                    <a:cubicBezTo>
                      <a:pt x="1242" y="1006"/>
                      <a:pt x="1372" y="918"/>
                      <a:pt x="1419" y="780"/>
                    </a:cubicBezTo>
                    <a:cubicBezTo>
                      <a:pt x="1513" y="591"/>
                      <a:pt x="1419" y="402"/>
                      <a:pt x="1230" y="307"/>
                    </a:cubicBezTo>
                    <a:lnTo>
                      <a:pt x="568" y="24"/>
                    </a:lnTo>
                    <a:cubicBezTo>
                      <a:pt x="514" y="8"/>
                      <a:pt x="463" y="1"/>
                      <a:pt x="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-21321525" y="4328375"/>
                <a:ext cx="306425" cy="34675"/>
              </a:xfrm>
              <a:custGeom>
                <a:rect b="b" l="l" r="r" t="t"/>
                <a:pathLst>
                  <a:path extrusionOk="0" h="1387" w="12257">
                    <a:moveTo>
                      <a:pt x="1844" y="0"/>
                    </a:moveTo>
                    <a:cubicBezTo>
                      <a:pt x="1403" y="0"/>
                      <a:pt x="962" y="126"/>
                      <a:pt x="568" y="378"/>
                    </a:cubicBezTo>
                    <a:cubicBezTo>
                      <a:pt x="473" y="410"/>
                      <a:pt x="379" y="504"/>
                      <a:pt x="284" y="536"/>
                    </a:cubicBezTo>
                    <a:cubicBezTo>
                      <a:pt x="95" y="630"/>
                      <a:pt x="1" y="819"/>
                      <a:pt x="95" y="1008"/>
                    </a:cubicBezTo>
                    <a:cubicBezTo>
                      <a:pt x="141" y="1147"/>
                      <a:pt x="272" y="1234"/>
                      <a:pt x="413" y="1234"/>
                    </a:cubicBezTo>
                    <a:cubicBezTo>
                      <a:pt x="464" y="1234"/>
                      <a:pt x="517" y="1223"/>
                      <a:pt x="568" y="1197"/>
                    </a:cubicBezTo>
                    <a:cubicBezTo>
                      <a:pt x="725" y="1166"/>
                      <a:pt x="883" y="1103"/>
                      <a:pt x="1009" y="1008"/>
                    </a:cubicBezTo>
                    <a:cubicBezTo>
                      <a:pt x="1261" y="835"/>
                      <a:pt x="1560" y="748"/>
                      <a:pt x="1863" y="748"/>
                    </a:cubicBezTo>
                    <a:cubicBezTo>
                      <a:pt x="2167" y="748"/>
                      <a:pt x="2474" y="835"/>
                      <a:pt x="2742" y="1008"/>
                    </a:cubicBezTo>
                    <a:cubicBezTo>
                      <a:pt x="3135" y="1260"/>
                      <a:pt x="3577" y="1386"/>
                      <a:pt x="4014" y="1386"/>
                    </a:cubicBezTo>
                    <a:cubicBezTo>
                      <a:pt x="4451" y="1386"/>
                      <a:pt x="4884" y="1260"/>
                      <a:pt x="5262" y="1008"/>
                    </a:cubicBezTo>
                    <a:cubicBezTo>
                      <a:pt x="5514" y="835"/>
                      <a:pt x="5813" y="748"/>
                      <a:pt x="6117" y="748"/>
                    </a:cubicBezTo>
                    <a:cubicBezTo>
                      <a:pt x="6420" y="748"/>
                      <a:pt x="6727" y="835"/>
                      <a:pt x="6995" y="1008"/>
                    </a:cubicBezTo>
                    <a:cubicBezTo>
                      <a:pt x="7389" y="1260"/>
                      <a:pt x="7830" y="1386"/>
                      <a:pt x="8267" y="1386"/>
                    </a:cubicBezTo>
                    <a:cubicBezTo>
                      <a:pt x="8704" y="1386"/>
                      <a:pt x="9137" y="1260"/>
                      <a:pt x="9515" y="1008"/>
                    </a:cubicBezTo>
                    <a:cubicBezTo>
                      <a:pt x="9767" y="835"/>
                      <a:pt x="10067" y="748"/>
                      <a:pt x="10374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103"/>
                      <a:pt x="11563" y="1166"/>
                      <a:pt x="11721" y="1260"/>
                    </a:cubicBezTo>
                    <a:cubicBezTo>
                      <a:pt x="11766" y="1276"/>
                      <a:pt x="11812" y="1284"/>
                      <a:pt x="11857" y="1284"/>
                    </a:cubicBezTo>
                    <a:cubicBezTo>
                      <a:pt x="11996" y="1284"/>
                      <a:pt x="12122" y="1207"/>
                      <a:pt x="12193" y="1040"/>
                    </a:cubicBezTo>
                    <a:cubicBezTo>
                      <a:pt x="12256" y="819"/>
                      <a:pt x="12193" y="567"/>
                      <a:pt x="11973" y="536"/>
                    </a:cubicBezTo>
                    <a:cubicBezTo>
                      <a:pt x="11878" y="504"/>
                      <a:pt x="11784" y="473"/>
                      <a:pt x="11658" y="378"/>
                    </a:cubicBezTo>
                    <a:cubicBezTo>
                      <a:pt x="11264" y="126"/>
                      <a:pt x="10823" y="0"/>
                      <a:pt x="10382" y="0"/>
                    </a:cubicBezTo>
                    <a:cubicBezTo>
                      <a:pt x="9941" y="0"/>
                      <a:pt x="9499" y="126"/>
                      <a:pt x="9106" y="378"/>
                    </a:cubicBezTo>
                    <a:cubicBezTo>
                      <a:pt x="8854" y="552"/>
                      <a:pt x="8546" y="638"/>
                      <a:pt x="8239" y="638"/>
                    </a:cubicBezTo>
                    <a:cubicBezTo>
                      <a:pt x="7932" y="638"/>
                      <a:pt x="7625" y="552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4" y="0"/>
                      <a:pt x="5231" y="126"/>
                      <a:pt x="4852" y="378"/>
                    </a:cubicBezTo>
                    <a:cubicBezTo>
                      <a:pt x="4600" y="552"/>
                      <a:pt x="4293" y="638"/>
                      <a:pt x="3986" y="638"/>
                    </a:cubicBezTo>
                    <a:cubicBezTo>
                      <a:pt x="3679" y="638"/>
                      <a:pt x="3372" y="552"/>
                      <a:pt x="3120" y="378"/>
                    </a:cubicBezTo>
                    <a:cubicBezTo>
                      <a:pt x="2726" y="126"/>
                      <a:pt x="2285" y="0"/>
                      <a:pt x="1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40"/>
              <p:cNvSpPr/>
              <p:nvPr/>
            </p:nvSpPr>
            <p:spPr>
              <a:xfrm>
                <a:off x="-21321525" y="4292150"/>
                <a:ext cx="306425" cy="34675"/>
              </a:xfrm>
              <a:custGeom>
                <a:rect b="b" l="l" r="r" t="t"/>
                <a:pathLst>
                  <a:path extrusionOk="0" h="1387" w="12257">
                    <a:moveTo>
                      <a:pt x="1844" y="0"/>
                    </a:moveTo>
                    <a:cubicBezTo>
                      <a:pt x="1403" y="0"/>
                      <a:pt x="962" y="126"/>
                      <a:pt x="568" y="378"/>
                    </a:cubicBezTo>
                    <a:cubicBezTo>
                      <a:pt x="473" y="410"/>
                      <a:pt x="379" y="504"/>
                      <a:pt x="284" y="536"/>
                    </a:cubicBezTo>
                    <a:cubicBezTo>
                      <a:pt x="95" y="599"/>
                      <a:pt x="1" y="819"/>
                      <a:pt x="95" y="1008"/>
                    </a:cubicBezTo>
                    <a:cubicBezTo>
                      <a:pt x="141" y="1147"/>
                      <a:pt x="272" y="1234"/>
                      <a:pt x="413" y="1234"/>
                    </a:cubicBezTo>
                    <a:cubicBezTo>
                      <a:pt x="464" y="1234"/>
                      <a:pt x="517" y="1223"/>
                      <a:pt x="568" y="1197"/>
                    </a:cubicBezTo>
                    <a:cubicBezTo>
                      <a:pt x="725" y="1166"/>
                      <a:pt x="883" y="1071"/>
                      <a:pt x="1009" y="1008"/>
                    </a:cubicBezTo>
                    <a:cubicBezTo>
                      <a:pt x="1261" y="835"/>
                      <a:pt x="1560" y="748"/>
                      <a:pt x="1863" y="748"/>
                    </a:cubicBezTo>
                    <a:cubicBezTo>
                      <a:pt x="2167" y="748"/>
                      <a:pt x="2474" y="835"/>
                      <a:pt x="2742" y="1008"/>
                    </a:cubicBezTo>
                    <a:cubicBezTo>
                      <a:pt x="3135" y="1260"/>
                      <a:pt x="3577" y="1386"/>
                      <a:pt x="4014" y="1386"/>
                    </a:cubicBezTo>
                    <a:cubicBezTo>
                      <a:pt x="4451" y="1386"/>
                      <a:pt x="4884" y="1260"/>
                      <a:pt x="5262" y="1008"/>
                    </a:cubicBezTo>
                    <a:cubicBezTo>
                      <a:pt x="5514" y="835"/>
                      <a:pt x="5813" y="748"/>
                      <a:pt x="6117" y="748"/>
                    </a:cubicBezTo>
                    <a:cubicBezTo>
                      <a:pt x="6420" y="748"/>
                      <a:pt x="6727" y="835"/>
                      <a:pt x="6995" y="1008"/>
                    </a:cubicBezTo>
                    <a:cubicBezTo>
                      <a:pt x="7389" y="1260"/>
                      <a:pt x="7830" y="1386"/>
                      <a:pt x="8267" y="1386"/>
                    </a:cubicBezTo>
                    <a:cubicBezTo>
                      <a:pt x="8704" y="1386"/>
                      <a:pt x="9137" y="1260"/>
                      <a:pt x="9515" y="1008"/>
                    </a:cubicBezTo>
                    <a:cubicBezTo>
                      <a:pt x="9767" y="835"/>
                      <a:pt x="10067" y="748"/>
                      <a:pt x="10374" y="748"/>
                    </a:cubicBezTo>
                    <a:cubicBezTo>
                      <a:pt x="10681" y="748"/>
                      <a:pt x="10996" y="835"/>
                      <a:pt x="11279" y="1008"/>
                    </a:cubicBezTo>
                    <a:cubicBezTo>
                      <a:pt x="11437" y="1071"/>
                      <a:pt x="11563" y="1166"/>
                      <a:pt x="11721" y="1229"/>
                    </a:cubicBezTo>
                    <a:cubicBezTo>
                      <a:pt x="11771" y="1254"/>
                      <a:pt x="11822" y="1266"/>
                      <a:pt x="11871" y="1266"/>
                    </a:cubicBezTo>
                    <a:cubicBezTo>
                      <a:pt x="12004" y="1266"/>
                      <a:pt x="12124" y="1178"/>
                      <a:pt x="12193" y="1040"/>
                    </a:cubicBezTo>
                    <a:cubicBezTo>
                      <a:pt x="12256" y="819"/>
                      <a:pt x="12193" y="599"/>
                      <a:pt x="11973" y="536"/>
                    </a:cubicBezTo>
                    <a:cubicBezTo>
                      <a:pt x="11878" y="504"/>
                      <a:pt x="11784" y="441"/>
                      <a:pt x="11658" y="378"/>
                    </a:cubicBezTo>
                    <a:cubicBezTo>
                      <a:pt x="11264" y="126"/>
                      <a:pt x="10823" y="0"/>
                      <a:pt x="10382" y="0"/>
                    </a:cubicBezTo>
                    <a:cubicBezTo>
                      <a:pt x="9941" y="0"/>
                      <a:pt x="9499" y="126"/>
                      <a:pt x="9106" y="378"/>
                    </a:cubicBezTo>
                    <a:cubicBezTo>
                      <a:pt x="8854" y="551"/>
                      <a:pt x="8546" y="638"/>
                      <a:pt x="8239" y="638"/>
                    </a:cubicBezTo>
                    <a:cubicBezTo>
                      <a:pt x="7932" y="638"/>
                      <a:pt x="7625" y="551"/>
                      <a:pt x="7373" y="378"/>
                    </a:cubicBezTo>
                    <a:cubicBezTo>
                      <a:pt x="6979" y="126"/>
                      <a:pt x="6538" y="0"/>
                      <a:pt x="6101" y="0"/>
                    </a:cubicBezTo>
                    <a:cubicBezTo>
                      <a:pt x="5664" y="0"/>
                      <a:pt x="5231" y="126"/>
                      <a:pt x="4852" y="378"/>
                    </a:cubicBezTo>
                    <a:cubicBezTo>
                      <a:pt x="4600" y="551"/>
                      <a:pt x="4293" y="638"/>
                      <a:pt x="3986" y="638"/>
                    </a:cubicBezTo>
                    <a:cubicBezTo>
                      <a:pt x="3679" y="638"/>
                      <a:pt x="3372" y="551"/>
                      <a:pt x="3120" y="378"/>
                    </a:cubicBezTo>
                    <a:cubicBezTo>
                      <a:pt x="2726" y="126"/>
                      <a:pt x="2285" y="0"/>
                      <a:pt x="1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0"/>
              <p:cNvSpPr/>
              <p:nvPr/>
            </p:nvSpPr>
            <p:spPr>
              <a:xfrm>
                <a:off x="-21322300" y="4148000"/>
                <a:ext cx="307200" cy="143375"/>
              </a:xfrm>
              <a:custGeom>
                <a:rect b="b" l="l" r="r" t="t"/>
                <a:pathLst>
                  <a:path extrusionOk="0" h="5735" w="12288">
                    <a:moveTo>
                      <a:pt x="6175" y="1"/>
                    </a:moveTo>
                    <a:cubicBezTo>
                      <a:pt x="4411" y="1"/>
                      <a:pt x="2962" y="1450"/>
                      <a:pt x="2962" y="3214"/>
                    </a:cubicBezTo>
                    <a:cubicBezTo>
                      <a:pt x="2962" y="3813"/>
                      <a:pt x="3151" y="4380"/>
                      <a:pt x="3434" y="4884"/>
                    </a:cubicBezTo>
                    <a:cubicBezTo>
                      <a:pt x="3308" y="4852"/>
                      <a:pt x="3245" y="4789"/>
                      <a:pt x="3119" y="4726"/>
                    </a:cubicBezTo>
                    <a:cubicBezTo>
                      <a:pt x="2725" y="4474"/>
                      <a:pt x="2284" y="4348"/>
                      <a:pt x="1843" y="4348"/>
                    </a:cubicBezTo>
                    <a:cubicBezTo>
                      <a:pt x="1402" y="4348"/>
                      <a:pt x="961" y="4474"/>
                      <a:pt x="567" y="4726"/>
                    </a:cubicBezTo>
                    <a:cubicBezTo>
                      <a:pt x="473" y="4758"/>
                      <a:pt x="347" y="4852"/>
                      <a:pt x="284" y="4884"/>
                    </a:cubicBezTo>
                    <a:cubicBezTo>
                      <a:pt x="95" y="4947"/>
                      <a:pt x="0" y="5167"/>
                      <a:pt x="95" y="5356"/>
                    </a:cubicBezTo>
                    <a:cubicBezTo>
                      <a:pt x="141" y="5495"/>
                      <a:pt x="255" y="5583"/>
                      <a:pt x="399" y="5583"/>
                    </a:cubicBezTo>
                    <a:cubicBezTo>
                      <a:pt x="451" y="5583"/>
                      <a:pt x="508" y="5571"/>
                      <a:pt x="567" y="5545"/>
                    </a:cubicBezTo>
                    <a:cubicBezTo>
                      <a:pt x="725" y="5514"/>
                      <a:pt x="882" y="5419"/>
                      <a:pt x="977" y="5356"/>
                    </a:cubicBezTo>
                    <a:cubicBezTo>
                      <a:pt x="1245" y="5183"/>
                      <a:pt x="1552" y="5097"/>
                      <a:pt x="1855" y="5097"/>
                    </a:cubicBezTo>
                    <a:cubicBezTo>
                      <a:pt x="2158" y="5097"/>
                      <a:pt x="2458" y="5183"/>
                      <a:pt x="2710" y="5356"/>
                    </a:cubicBezTo>
                    <a:cubicBezTo>
                      <a:pt x="3103" y="5608"/>
                      <a:pt x="3552" y="5735"/>
                      <a:pt x="3993" y="5735"/>
                    </a:cubicBezTo>
                    <a:cubicBezTo>
                      <a:pt x="4435" y="5735"/>
                      <a:pt x="4868" y="5608"/>
                      <a:pt x="5230" y="5356"/>
                    </a:cubicBezTo>
                    <a:cubicBezTo>
                      <a:pt x="5498" y="5183"/>
                      <a:pt x="5805" y="5097"/>
                      <a:pt x="6108" y="5097"/>
                    </a:cubicBezTo>
                    <a:cubicBezTo>
                      <a:pt x="6411" y="5097"/>
                      <a:pt x="6711" y="5183"/>
                      <a:pt x="6963" y="5356"/>
                    </a:cubicBezTo>
                    <a:cubicBezTo>
                      <a:pt x="7341" y="5608"/>
                      <a:pt x="7790" y="5735"/>
                      <a:pt x="8235" y="5735"/>
                    </a:cubicBezTo>
                    <a:cubicBezTo>
                      <a:pt x="8680" y="5735"/>
                      <a:pt x="9121" y="5608"/>
                      <a:pt x="9483" y="5356"/>
                    </a:cubicBezTo>
                    <a:cubicBezTo>
                      <a:pt x="9751" y="5183"/>
                      <a:pt x="10058" y="5097"/>
                      <a:pt x="10369" y="5097"/>
                    </a:cubicBezTo>
                    <a:cubicBezTo>
                      <a:pt x="10680" y="5097"/>
                      <a:pt x="10995" y="5183"/>
                      <a:pt x="11279" y="5356"/>
                    </a:cubicBezTo>
                    <a:cubicBezTo>
                      <a:pt x="11437" y="5419"/>
                      <a:pt x="11531" y="5514"/>
                      <a:pt x="11689" y="5577"/>
                    </a:cubicBezTo>
                    <a:cubicBezTo>
                      <a:pt x="11748" y="5602"/>
                      <a:pt x="11804" y="5614"/>
                      <a:pt x="11857" y="5614"/>
                    </a:cubicBezTo>
                    <a:cubicBezTo>
                      <a:pt x="12001" y="5614"/>
                      <a:pt x="12115" y="5526"/>
                      <a:pt x="12161" y="5388"/>
                    </a:cubicBezTo>
                    <a:cubicBezTo>
                      <a:pt x="12287" y="5167"/>
                      <a:pt x="12224" y="4947"/>
                      <a:pt x="12004" y="4884"/>
                    </a:cubicBezTo>
                    <a:cubicBezTo>
                      <a:pt x="11909" y="4852"/>
                      <a:pt x="11815" y="4789"/>
                      <a:pt x="11689" y="4726"/>
                    </a:cubicBezTo>
                    <a:cubicBezTo>
                      <a:pt x="11295" y="4474"/>
                      <a:pt x="10854" y="4348"/>
                      <a:pt x="10413" y="4348"/>
                    </a:cubicBezTo>
                    <a:cubicBezTo>
                      <a:pt x="9972" y="4348"/>
                      <a:pt x="9530" y="4474"/>
                      <a:pt x="9137" y="4726"/>
                    </a:cubicBezTo>
                    <a:lnTo>
                      <a:pt x="8916" y="4852"/>
                    </a:lnTo>
                    <a:cubicBezTo>
                      <a:pt x="9168" y="4380"/>
                      <a:pt x="9389" y="3781"/>
                      <a:pt x="9389" y="3214"/>
                    </a:cubicBezTo>
                    <a:cubicBezTo>
                      <a:pt x="9389" y="1450"/>
                      <a:pt x="7971" y="1"/>
                      <a:pt x="6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idx="1" type="subTitle"/>
          </p:nvPr>
        </p:nvSpPr>
        <p:spPr>
          <a:xfrm>
            <a:off x="923225" y="2161195"/>
            <a:ext cx="33849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7" name="Google Shape;117;p5"/>
          <p:cNvSpPr txBox="1"/>
          <p:nvPr>
            <p:ph idx="2" type="subTitle"/>
          </p:nvPr>
        </p:nvSpPr>
        <p:spPr>
          <a:xfrm>
            <a:off x="4835807" y="2161202"/>
            <a:ext cx="33849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923263" y="1809500"/>
            <a:ext cx="3384900" cy="39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3" type="title"/>
          </p:nvPr>
        </p:nvSpPr>
        <p:spPr>
          <a:xfrm>
            <a:off x="4835845" y="1809500"/>
            <a:ext cx="3384900" cy="39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4"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1" name="Google Shape;121;p5"/>
          <p:cNvSpPr/>
          <p:nvPr/>
        </p:nvSpPr>
        <p:spPr>
          <a:xfrm>
            <a:off x="-605001" y="4232903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028235" y="445596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8378963" y="3703677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5"/>
          <p:cNvGrpSpPr/>
          <p:nvPr/>
        </p:nvGrpSpPr>
        <p:grpSpPr>
          <a:xfrm>
            <a:off x="301725" y="232950"/>
            <a:ext cx="958167" cy="239549"/>
            <a:chOff x="7380000" y="1200450"/>
            <a:chExt cx="958167" cy="239549"/>
          </a:xfrm>
        </p:grpSpPr>
        <p:sp>
          <p:nvSpPr>
            <p:cNvPr id="125" name="Google Shape;125;p5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>
            <a:off x="7782338" y="4037238"/>
            <a:ext cx="751800" cy="751800"/>
            <a:chOff x="7782338" y="4037238"/>
            <a:chExt cx="751800" cy="751800"/>
          </a:xfrm>
        </p:grpSpPr>
        <p:sp>
          <p:nvSpPr>
            <p:cNvPr id="132" name="Google Shape;132;p5"/>
            <p:cNvSpPr/>
            <p:nvPr/>
          </p:nvSpPr>
          <p:spPr>
            <a:xfrm>
              <a:off x="7782338" y="4037238"/>
              <a:ext cx="751800" cy="7518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33" name="Google Shape;133;p5"/>
            <p:cNvGrpSpPr/>
            <p:nvPr/>
          </p:nvGrpSpPr>
          <p:grpSpPr>
            <a:xfrm>
              <a:off x="7976468" y="4228167"/>
              <a:ext cx="363548" cy="369974"/>
              <a:chOff x="-40372575" y="3604550"/>
              <a:chExt cx="311150" cy="31665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-40372575" y="3604550"/>
                <a:ext cx="311150" cy="134475"/>
              </a:xfrm>
              <a:custGeom>
                <a:rect b="b" l="l" r="r" t="t"/>
                <a:pathLst>
                  <a:path extrusionOk="0" h="5379" w="12446">
                    <a:moveTo>
                      <a:pt x="3088" y="0"/>
                    </a:moveTo>
                    <a:cubicBezTo>
                      <a:pt x="1639" y="0"/>
                      <a:pt x="316" y="1008"/>
                      <a:pt x="95" y="2489"/>
                    </a:cubicBezTo>
                    <a:cubicBezTo>
                      <a:pt x="1" y="3214"/>
                      <a:pt x="190" y="3938"/>
                      <a:pt x="568" y="4506"/>
                    </a:cubicBezTo>
                    <a:cubicBezTo>
                      <a:pt x="962" y="5071"/>
                      <a:pt x="1607" y="5366"/>
                      <a:pt x="2240" y="5366"/>
                    </a:cubicBezTo>
                    <a:cubicBezTo>
                      <a:pt x="2772" y="5366"/>
                      <a:pt x="3296" y="5157"/>
                      <a:pt x="3655" y="4726"/>
                    </a:cubicBezTo>
                    <a:cubicBezTo>
                      <a:pt x="4569" y="3655"/>
                      <a:pt x="3844" y="2489"/>
                      <a:pt x="2836" y="2489"/>
                    </a:cubicBezTo>
                    <a:cubicBezTo>
                      <a:pt x="2584" y="2489"/>
                      <a:pt x="2427" y="2678"/>
                      <a:pt x="2427" y="2899"/>
                    </a:cubicBezTo>
                    <a:cubicBezTo>
                      <a:pt x="2427" y="3151"/>
                      <a:pt x="2616" y="3308"/>
                      <a:pt x="2836" y="3340"/>
                    </a:cubicBezTo>
                    <a:cubicBezTo>
                      <a:pt x="3057" y="3340"/>
                      <a:pt x="3214" y="3529"/>
                      <a:pt x="3214" y="3749"/>
                    </a:cubicBezTo>
                    <a:cubicBezTo>
                      <a:pt x="3214" y="3970"/>
                      <a:pt x="3025" y="4127"/>
                      <a:pt x="2836" y="4127"/>
                    </a:cubicBezTo>
                    <a:cubicBezTo>
                      <a:pt x="2049" y="4127"/>
                      <a:pt x="1450" y="3434"/>
                      <a:pt x="1608" y="2584"/>
                    </a:cubicBezTo>
                    <a:cubicBezTo>
                      <a:pt x="1754" y="1999"/>
                      <a:pt x="2279" y="1632"/>
                      <a:pt x="2882" y="1632"/>
                    </a:cubicBezTo>
                    <a:cubicBezTo>
                      <a:pt x="2930" y="1632"/>
                      <a:pt x="2977" y="1634"/>
                      <a:pt x="3025" y="1639"/>
                    </a:cubicBezTo>
                    <a:cubicBezTo>
                      <a:pt x="3624" y="1733"/>
                      <a:pt x="4128" y="2048"/>
                      <a:pt x="4474" y="2489"/>
                    </a:cubicBezTo>
                    <a:lnTo>
                      <a:pt x="7908" y="2489"/>
                    </a:lnTo>
                    <a:cubicBezTo>
                      <a:pt x="8255" y="2017"/>
                      <a:pt x="8759" y="1702"/>
                      <a:pt x="9358" y="1639"/>
                    </a:cubicBezTo>
                    <a:cubicBezTo>
                      <a:pt x="9406" y="1634"/>
                      <a:pt x="9453" y="1632"/>
                      <a:pt x="9501" y="1632"/>
                    </a:cubicBezTo>
                    <a:cubicBezTo>
                      <a:pt x="10104" y="1632"/>
                      <a:pt x="10629" y="1999"/>
                      <a:pt x="10775" y="2584"/>
                    </a:cubicBezTo>
                    <a:cubicBezTo>
                      <a:pt x="10964" y="3434"/>
                      <a:pt x="10334" y="4127"/>
                      <a:pt x="9547" y="4127"/>
                    </a:cubicBezTo>
                    <a:cubicBezTo>
                      <a:pt x="9326" y="4127"/>
                      <a:pt x="9137" y="3938"/>
                      <a:pt x="9137" y="3749"/>
                    </a:cubicBezTo>
                    <a:cubicBezTo>
                      <a:pt x="9137" y="3497"/>
                      <a:pt x="9326" y="3340"/>
                      <a:pt x="9547" y="3340"/>
                    </a:cubicBezTo>
                    <a:cubicBezTo>
                      <a:pt x="9799" y="3340"/>
                      <a:pt x="9956" y="3151"/>
                      <a:pt x="9956" y="2899"/>
                    </a:cubicBezTo>
                    <a:cubicBezTo>
                      <a:pt x="9956" y="2678"/>
                      <a:pt x="9767" y="2521"/>
                      <a:pt x="9547" y="2489"/>
                    </a:cubicBezTo>
                    <a:cubicBezTo>
                      <a:pt x="8539" y="2489"/>
                      <a:pt x="7814" y="3686"/>
                      <a:pt x="8728" y="4726"/>
                    </a:cubicBezTo>
                    <a:cubicBezTo>
                      <a:pt x="9099" y="5169"/>
                      <a:pt x="9626" y="5379"/>
                      <a:pt x="10158" y="5379"/>
                    </a:cubicBezTo>
                    <a:cubicBezTo>
                      <a:pt x="10800" y="5379"/>
                      <a:pt x="11451" y="5074"/>
                      <a:pt x="11847" y="4506"/>
                    </a:cubicBezTo>
                    <a:cubicBezTo>
                      <a:pt x="12225" y="3970"/>
                      <a:pt x="12445" y="3277"/>
                      <a:pt x="12319" y="2489"/>
                    </a:cubicBezTo>
                    <a:cubicBezTo>
                      <a:pt x="12130" y="1008"/>
                      <a:pt x="10775" y="0"/>
                      <a:pt x="9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-40312700" y="3730575"/>
                <a:ext cx="185100" cy="190625"/>
              </a:xfrm>
              <a:custGeom>
                <a:rect b="b" l="l" r="r" t="t"/>
                <a:pathLst>
                  <a:path extrusionOk="0" h="7625" w="7404">
                    <a:moveTo>
                      <a:pt x="2426" y="0"/>
                    </a:moveTo>
                    <a:lnTo>
                      <a:pt x="2426" y="5639"/>
                    </a:lnTo>
                    <a:cubicBezTo>
                      <a:pt x="2426" y="5860"/>
                      <a:pt x="2237" y="6017"/>
                      <a:pt x="2048" y="6017"/>
                    </a:cubicBezTo>
                    <a:cubicBezTo>
                      <a:pt x="1796" y="6017"/>
                      <a:pt x="1638" y="5828"/>
                      <a:pt x="1638" y="5639"/>
                    </a:cubicBezTo>
                    <a:lnTo>
                      <a:pt x="1638" y="473"/>
                    </a:lnTo>
                    <a:cubicBezTo>
                      <a:pt x="1229" y="851"/>
                      <a:pt x="630" y="1103"/>
                      <a:pt x="0" y="1134"/>
                    </a:cubicBezTo>
                    <a:lnTo>
                      <a:pt x="0" y="7246"/>
                    </a:lnTo>
                    <a:cubicBezTo>
                      <a:pt x="0" y="7467"/>
                      <a:pt x="189" y="7624"/>
                      <a:pt x="378" y="7624"/>
                    </a:cubicBezTo>
                    <a:lnTo>
                      <a:pt x="6994" y="7624"/>
                    </a:lnTo>
                    <a:cubicBezTo>
                      <a:pt x="7246" y="7624"/>
                      <a:pt x="7404" y="7435"/>
                      <a:pt x="7404" y="7246"/>
                    </a:cubicBezTo>
                    <a:lnTo>
                      <a:pt x="7404" y="1134"/>
                    </a:lnTo>
                    <a:cubicBezTo>
                      <a:pt x="6774" y="1071"/>
                      <a:pt x="6175" y="788"/>
                      <a:pt x="5734" y="315"/>
                    </a:cubicBezTo>
                    <a:lnTo>
                      <a:pt x="5734" y="5639"/>
                    </a:lnTo>
                    <a:cubicBezTo>
                      <a:pt x="5734" y="5860"/>
                      <a:pt x="5545" y="6017"/>
                      <a:pt x="5324" y="6017"/>
                    </a:cubicBezTo>
                    <a:cubicBezTo>
                      <a:pt x="5072" y="6017"/>
                      <a:pt x="4915" y="5828"/>
                      <a:pt x="4915" y="5639"/>
                    </a:cubicBezTo>
                    <a:lnTo>
                      <a:pt x="4915" y="0"/>
                    </a:lnTo>
                    <a:lnTo>
                      <a:pt x="4096" y="0"/>
                    </a:lnTo>
                    <a:lnTo>
                      <a:pt x="4096" y="5639"/>
                    </a:lnTo>
                    <a:cubicBezTo>
                      <a:pt x="4096" y="5860"/>
                      <a:pt x="3907" y="6017"/>
                      <a:pt x="3686" y="6017"/>
                    </a:cubicBezTo>
                    <a:cubicBezTo>
                      <a:pt x="3466" y="6017"/>
                      <a:pt x="3277" y="5828"/>
                      <a:pt x="3277" y="5639"/>
                    </a:cubicBezTo>
                    <a:lnTo>
                      <a:pt x="32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-40250475" y="3688025"/>
                <a:ext cx="66950" cy="20500"/>
              </a:xfrm>
              <a:custGeom>
                <a:rect b="b" l="l" r="r" t="t"/>
                <a:pathLst>
                  <a:path extrusionOk="0" h="820" w="2678">
                    <a:moveTo>
                      <a:pt x="0" y="1"/>
                    </a:moveTo>
                    <a:cubicBezTo>
                      <a:pt x="32" y="127"/>
                      <a:pt x="32" y="284"/>
                      <a:pt x="32" y="379"/>
                    </a:cubicBezTo>
                    <a:cubicBezTo>
                      <a:pt x="32" y="536"/>
                      <a:pt x="32" y="662"/>
                      <a:pt x="0" y="788"/>
                    </a:cubicBezTo>
                    <a:lnTo>
                      <a:pt x="2666" y="788"/>
                    </a:lnTo>
                    <a:cubicBezTo>
                      <a:pt x="2615" y="649"/>
                      <a:pt x="2615" y="555"/>
                      <a:pt x="2615" y="379"/>
                    </a:cubicBezTo>
                    <a:cubicBezTo>
                      <a:pt x="2615" y="284"/>
                      <a:pt x="2615" y="127"/>
                      <a:pt x="2678" y="1"/>
                    </a:cubicBezTo>
                    <a:close/>
                    <a:moveTo>
                      <a:pt x="2666" y="788"/>
                    </a:moveTo>
                    <a:cubicBezTo>
                      <a:pt x="2670" y="799"/>
                      <a:pt x="2674" y="809"/>
                      <a:pt x="2678" y="820"/>
                    </a:cubicBezTo>
                    <a:lnTo>
                      <a:pt x="2678" y="7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1"/>
          <p:cNvSpPr/>
          <p:nvPr/>
        </p:nvSpPr>
        <p:spPr>
          <a:xfrm flipH="1">
            <a:off x="-750927" y="3738277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7" name="Google Shape;1287;p41"/>
          <p:cNvGrpSpPr/>
          <p:nvPr/>
        </p:nvGrpSpPr>
        <p:grpSpPr>
          <a:xfrm flipH="1">
            <a:off x="75753" y="4358379"/>
            <a:ext cx="2170507" cy="2170507"/>
            <a:chOff x="4008240" y="1896120"/>
            <a:chExt cx="1703160" cy="1703160"/>
          </a:xfrm>
        </p:grpSpPr>
        <p:sp>
          <p:nvSpPr>
            <p:cNvPr id="1288" name="Google Shape;1288;p41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0" name="Google Shape;1300;p41"/>
          <p:cNvSpPr/>
          <p:nvPr/>
        </p:nvSpPr>
        <p:spPr>
          <a:xfrm flipH="1">
            <a:off x="7695735" y="-814597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41"/>
          <p:cNvSpPr/>
          <p:nvPr/>
        </p:nvSpPr>
        <p:spPr>
          <a:xfrm flipH="1">
            <a:off x="8304809" y="62346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2" name="Google Shape;1302;p41"/>
          <p:cNvGrpSpPr/>
          <p:nvPr/>
        </p:nvGrpSpPr>
        <p:grpSpPr>
          <a:xfrm>
            <a:off x="1051625" y="244925"/>
            <a:ext cx="751800" cy="751800"/>
            <a:chOff x="8119650" y="2359925"/>
            <a:chExt cx="751800" cy="751800"/>
          </a:xfrm>
        </p:grpSpPr>
        <p:sp>
          <p:nvSpPr>
            <p:cNvPr id="1303" name="Google Shape;1303;p41"/>
            <p:cNvSpPr/>
            <p:nvPr/>
          </p:nvSpPr>
          <p:spPr>
            <a:xfrm flipH="1" rot="10800000">
              <a:off x="8119650" y="2359925"/>
              <a:ext cx="751800" cy="751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304" name="Google Shape;1304;p41"/>
            <p:cNvGrpSpPr/>
            <p:nvPr/>
          </p:nvGrpSpPr>
          <p:grpSpPr>
            <a:xfrm>
              <a:off x="8298204" y="2538970"/>
              <a:ext cx="394687" cy="393714"/>
              <a:chOff x="-20946600" y="3317850"/>
              <a:chExt cx="304825" cy="304050"/>
            </a:xfrm>
          </p:grpSpPr>
          <p:sp>
            <p:nvSpPr>
              <p:cNvPr id="1305" name="Google Shape;1305;p41"/>
              <p:cNvSpPr/>
              <p:nvPr/>
            </p:nvSpPr>
            <p:spPr>
              <a:xfrm>
                <a:off x="-20946600" y="3317850"/>
                <a:ext cx="232350" cy="248925"/>
              </a:xfrm>
              <a:custGeom>
                <a:rect b="b" l="l" r="r" t="t"/>
                <a:pathLst>
                  <a:path extrusionOk="0" h="9957" w="9294">
                    <a:moveTo>
                      <a:pt x="4631" y="1"/>
                    </a:moveTo>
                    <a:cubicBezTo>
                      <a:pt x="3340" y="1"/>
                      <a:pt x="2268" y="977"/>
                      <a:pt x="2142" y="2237"/>
                    </a:cubicBezTo>
                    <a:cubicBezTo>
                      <a:pt x="1292" y="2521"/>
                      <a:pt x="693" y="3340"/>
                      <a:pt x="693" y="4254"/>
                    </a:cubicBezTo>
                    <a:cubicBezTo>
                      <a:pt x="693" y="4695"/>
                      <a:pt x="819" y="5073"/>
                      <a:pt x="1040" y="5451"/>
                    </a:cubicBezTo>
                    <a:cubicBezTo>
                      <a:pt x="378" y="5923"/>
                      <a:pt x="0" y="6648"/>
                      <a:pt x="0" y="7499"/>
                    </a:cubicBezTo>
                    <a:cubicBezTo>
                      <a:pt x="0" y="8853"/>
                      <a:pt x="1134" y="9956"/>
                      <a:pt x="2520" y="9956"/>
                    </a:cubicBezTo>
                    <a:lnTo>
                      <a:pt x="4316" y="9956"/>
                    </a:lnTo>
                    <a:lnTo>
                      <a:pt x="4316" y="8349"/>
                    </a:lnTo>
                    <a:lnTo>
                      <a:pt x="2962" y="7026"/>
                    </a:lnTo>
                    <a:cubicBezTo>
                      <a:pt x="2804" y="6869"/>
                      <a:pt x="2804" y="6648"/>
                      <a:pt x="2962" y="6491"/>
                    </a:cubicBezTo>
                    <a:cubicBezTo>
                      <a:pt x="3040" y="6412"/>
                      <a:pt x="3135" y="6372"/>
                      <a:pt x="3229" y="6372"/>
                    </a:cubicBezTo>
                    <a:cubicBezTo>
                      <a:pt x="3324" y="6372"/>
                      <a:pt x="3418" y="6412"/>
                      <a:pt x="3497" y="6491"/>
                    </a:cubicBezTo>
                    <a:lnTo>
                      <a:pt x="4316" y="7341"/>
                    </a:lnTo>
                    <a:lnTo>
                      <a:pt x="4316" y="5482"/>
                    </a:lnTo>
                    <a:lnTo>
                      <a:pt x="2962" y="4128"/>
                    </a:lnTo>
                    <a:cubicBezTo>
                      <a:pt x="2804" y="3970"/>
                      <a:pt x="2804" y="3781"/>
                      <a:pt x="2962" y="3624"/>
                    </a:cubicBezTo>
                    <a:cubicBezTo>
                      <a:pt x="3040" y="3545"/>
                      <a:pt x="3135" y="3505"/>
                      <a:pt x="3229" y="3505"/>
                    </a:cubicBezTo>
                    <a:cubicBezTo>
                      <a:pt x="3324" y="3505"/>
                      <a:pt x="3418" y="3545"/>
                      <a:pt x="3497" y="3624"/>
                    </a:cubicBezTo>
                    <a:lnTo>
                      <a:pt x="4316" y="4443"/>
                    </a:lnTo>
                    <a:lnTo>
                      <a:pt x="4316" y="2458"/>
                    </a:lnTo>
                    <a:cubicBezTo>
                      <a:pt x="4316" y="2237"/>
                      <a:pt x="4474" y="2080"/>
                      <a:pt x="4663" y="2080"/>
                    </a:cubicBezTo>
                    <a:cubicBezTo>
                      <a:pt x="4852" y="2080"/>
                      <a:pt x="5009" y="2237"/>
                      <a:pt x="5009" y="2458"/>
                    </a:cubicBezTo>
                    <a:lnTo>
                      <a:pt x="5009" y="5860"/>
                    </a:lnTo>
                    <a:lnTo>
                      <a:pt x="5860" y="5041"/>
                    </a:lnTo>
                    <a:cubicBezTo>
                      <a:pt x="5939" y="4963"/>
                      <a:pt x="6025" y="4923"/>
                      <a:pt x="6112" y="4923"/>
                    </a:cubicBezTo>
                    <a:cubicBezTo>
                      <a:pt x="6199" y="4923"/>
                      <a:pt x="6285" y="4963"/>
                      <a:pt x="6364" y="5041"/>
                    </a:cubicBezTo>
                    <a:cubicBezTo>
                      <a:pt x="6522" y="5199"/>
                      <a:pt x="6522" y="5388"/>
                      <a:pt x="6364" y="5545"/>
                    </a:cubicBezTo>
                    <a:lnTo>
                      <a:pt x="5009" y="6900"/>
                    </a:lnTo>
                    <a:lnTo>
                      <a:pt x="5009" y="9956"/>
                    </a:lnTo>
                    <a:lnTo>
                      <a:pt x="6805" y="9956"/>
                    </a:lnTo>
                    <a:cubicBezTo>
                      <a:pt x="8160" y="9956"/>
                      <a:pt x="9294" y="8853"/>
                      <a:pt x="9294" y="7499"/>
                    </a:cubicBezTo>
                    <a:cubicBezTo>
                      <a:pt x="9294" y="6648"/>
                      <a:pt x="8884" y="5923"/>
                      <a:pt x="8223" y="5451"/>
                    </a:cubicBezTo>
                    <a:cubicBezTo>
                      <a:pt x="8443" y="5073"/>
                      <a:pt x="8569" y="4695"/>
                      <a:pt x="8569" y="4254"/>
                    </a:cubicBezTo>
                    <a:cubicBezTo>
                      <a:pt x="8569" y="3340"/>
                      <a:pt x="7971" y="2521"/>
                      <a:pt x="7120" y="2237"/>
                    </a:cubicBezTo>
                    <a:cubicBezTo>
                      <a:pt x="6994" y="977"/>
                      <a:pt x="5923" y="1"/>
                      <a:pt x="4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41"/>
              <p:cNvSpPr/>
              <p:nvPr/>
            </p:nvSpPr>
            <p:spPr>
              <a:xfrm>
                <a:off x="-20775700" y="3318650"/>
                <a:ext cx="133925" cy="249700"/>
              </a:xfrm>
              <a:custGeom>
                <a:rect b="b" l="l" r="r" t="t"/>
                <a:pathLst>
                  <a:path extrusionOk="0" h="9988" w="5357">
                    <a:moveTo>
                      <a:pt x="694" y="0"/>
                    </a:moveTo>
                    <a:cubicBezTo>
                      <a:pt x="473" y="0"/>
                      <a:pt x="253" y="32"/>
                      <a:pt x="1" y="126"/>
                    </a:cubicBezTo>
                    <a:cubicBezTo>
                      <a:pt x="473" y="567"/>
                      <a:pt x="820" y="1103"/>
                      <a:pt x="977" y="1764"/>
                    </a:cubicBezTo>
                    <a:cubicBezTo>
                      <a:pt x="1891" y="2300"/>
                      <a:pt x="2490" y="3245"/>
                      <a:pt x="2490" y="4285"/>
                    </a:cubicBezTo>
                    <a:cubicBezTo>
                      <a:pt x="2490" y="4663"/>
                      <a:pt x="2395" y="4978"/>
                      <a:pt x="2269" y="5293"/>
                    </a:cubicBezTo>
                    <a:cubicBezTo>
                      <a:pt x="2836" y="5860"/>
                      <a:pt x="3183" y="6648"/>
                      <a:pt x="3183" y="7498"/>
                    </a:cubicBezTo>
                    <a:cubicBezTo>
                      <a:pt x="3183" y="8506"/>
                      <a:pt x="2710" y="9389"/>
                      <a:pt x="1985" y="9987"/>
                    </a:cubicBezTo>
                    <a:lnTo>
                      <a:pt x="2836" y="9987"/>
                    </a:lnTo>
                    <a:cubicBezTo>
                      <a:pt x="4222" y="9987"/>
                      <a:pt x="5325" y="8853"/>
                      <a:pt x="5325" y="7498"/>
                    </a:cubicBezTo>
                    <a:cubicBezTo>
                      <a:pt x="5357" y="6679"/>
                      <a:pt x="4915" y="5891"/>
                      <a:pt x="4285" y="5450"/>
                    </a:cubicBezTo>
                    <a:cubicBezTo>
                      <a:pt x="4537" y="5104"/>
                      <a:pt x="4632" y="4694"/>
                      <a:pt x="4632" y="4253"/>
                    </a:cubicBezTo>
                    <a:cubicBezTo>
                      <a:pt x="4632" y="3340"/>
                      <a:pt x="4065" y="2520"/>
                      <a:pt x="3183" y="2237"/>
                    </a:cubicBezTo>
                    <a:cubicBezTo>
                      <a:pt x="3057" y="977"/>
                      <a:pt x="2017" y="0"/>
                      <a:pt x="6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1"/>
              <p:cNvSpPr/>
              <p:nvPr/>
            </p:nvSpPr>
            <p:spPr>
              <a:xfrm>
                <a:off x="-20890700" y="3586425"/>
                <a:ext cx="195375" cy="35475"/>
              </a:xfrm>
              <a:custGeom>
                <a:rect b="b" l="l" r="r" t="t"/>
                <a:pathLst>
                  <a:path extrusionOk="0" h="1419" w="7815">
                    <a:moveTo>
                      <a:pt x="2112" y="1"/>
                    </a:moveTo>
                    <a:lnTo>
                      <a:pt x="2112" y="725"/>
                    </a:lnTo>
                    <a:lnTo>
                      <a:pt x="347" y="725"/>
                    </a:lnTo>
                    <a:cubicBezTo>
                      <a:pt x="158" y="725"/>
                      <a:pt x="1" y="883"/>
                      <a:pt x="1" y="1072"/>
                    </a:cubicBezTo>
                    <a:cubicBezTo>
                      <a:pt x="1" y="1261"/>
                      <a:pt x="158" y="1418"/>
                      <a:pt x="347" y="1418"/>
                    </a:cubicBezTo>
                    <a:lnTo>
                      <a:pt x="7468" y="1418"/>
                    </a:lnTo>
                    <a:cubicBezTo>
                      <a:pt x="7657" y="1418"/>
                      <a:pt x="7814" y="1261"/>
                      <a:pt x="7814" y="1072"/>
                    </a:cubicBezTo>
                    <a:cubicBezTo>
                      <a:pt x="7814" y="883"/>
                      <a:pt x="7625" y="725"/>
                      <a:pt x="7436" y="725"/>
                    </a:cubicBezTo>
                    <a:lnTo>
                      <a:pt x="5672" y="725"/>
                    </a:lnTo>
                    <a:lnTo>
                      <a:pt x="5672" y="1"/>
                    </a:lnTo>
                    <a:lnTo>
                      <a:pt x="4947" y="1"/>
                    </a:lnTo>
                    <a:lnTo>
                      <a:pt x="4947" y="725"/>
                    </a:lnTo>
                    <a:lnTo>
                      <a:pt x="2836" y="72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8" name="Google Shape;1308;p41"/>
          <p:cNvGrpSpPr/>
          <p:nvPr/>
        </p:nvGrpSpPr>
        <p:grpSpPr>
          <a:xfrm>
            <a:off x="337313" y="996731"/>
            <a:ext cx="751800" cy="751800"/>
            <a:chOff x="7678963" y="1413956"/>
            <a:chExt cx="751800" cy="751800"/>
          </a:xfrm>
        </p:grpSpPr>
        <p:sp>
          <p:nvSpPr>
            <p:cNvPr id="1309" name="Google Shape;1309;p41"/>
            <p:cNvSpPr/>
            <p:nvPr/>
          </p:nvSpPr>
          <p:spPr>
            <a:xfrm>
              <a:off x="7678963" y="1413956"/>
              <a:ext cx="751800" cy="7518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310" name="Google Shape;1310;p41"/>
            <p:cNvGrpSpPr/>
            <p:nvPr/>
          </p:nvGrpSpPr>
          <p:grpSpPr>
            <a:xfrm>
              <a:off x="7864828" y="1606289"/>
              <a:ext cx="380081" cy="367111"/>
              <a:chOff x="-38905225" y="3591875"/>
              <a:chExt cx="325300" cy="314200"/>
            </a:xfrm>
          </p:grpSpPr>
          <p:sp>
            <p:nvSpPr>
              <p:cNvPr id="1311" name="Google Shape;1311;p41"/>
              <p:cNvSpPr/>
              <p:nvPr/>
            </p:nvSpPr>
            <p:spPr>
              <a:xfrm>
                <a:off x="-38716975" y="3591875"/>
                <a:ext cx="137050" cy="131625"/>
              </a:xfrm>
              <a:custGeom>
                <a:rect b="b" l="l" r="r" t="t"/>
                <a:pathLst>
                  <a:path extrusionOk="0" h="5265" w="5482">
                    <a:moveTo>
                      <a:pt x="1543" y="1"/>
                    </a:moveTo>
                    <a:cubicBezTo>
                      <a:pt x="987" y="1"/>
                      <a:pt x="447" y="38"/>
                      <a:pt x="0" y="98"/>
                    </a:cubicBezTo>
                    <a:lnTo>
                      <a:pt x="5167" y="5265"/>
                    </a:lnTo>
                    <a:cubicBezTo>
                      <a:pt x="5482" y="3311"/>
                      <a:pt x="5198" y="1326"/>
                      <a:pt x="4568" y="696"/>
                    </a:cubicBezTo>
                    <a:cubicBezTo>
                      <a:pt x="4029" y="178"/>
                      <a:pt x="2751" y="1"/>
                      <a:pt x="1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1"/>
              <p:cNvSpPr/>
              <p:nvPr/>
            </p:nvSpPr>
            <p:spPr>
              <a:xfrm>
                <a:off x="-38905225" y="3774675"/>
                <a:ext cx="137075" cy="131400"/>
              </a:xfrm>
              <a:custGeom>
                <a:rect b="b" l="l" r="r" t="t"/>
                <a:pathLst>
                  <a:path extrusionOk="0" h="5256" w="5483">
                    <a:moveTo>
                      <a:pt x="316" y="0"/>
                    </a:moveTo>
                    <a:lnTo>
                      <a:pt x="316" y="0"/>
                    </a:lnTo>
                    <a:cubicBezTo>
                      <a:pt x="0" y="1922"/>
                      <a:pt x="253" y="3907"/>
                      <a:pt x="914" y="4569"/>
                    </a:cubicBezTo>
                    <a:cubicBezTo>
                      <a:pt x="1376" y="5031"/>
                      <a:pt x="2601" y="5256"/>
                      <a:pt x="3967" y="5256"/>
                    </a:cubicBezTo>
                    <a:cubicBezTo>
                      <a:pt x="4464" y="5256"/>
                      <a:pt x="4979" y="5226"/>
                      <a:pt x="5482" y="5167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1"/>
              <p:cNvSpPr/>
              <p:nvPr/>
            </p:nvSpPr>
            <p:spPr>
              <a:xfrm>
                <a:off x="-38891050" y="3599025"/>
                <a:ext cx="298525" cy="300900"/>
              </a:xfrm>
              <a:custGeom>
                <a:rect b="b" l="l" r="r" t="t"/>
                <a:pathLst>
                  <a:path extrusionOk="0" h="12036" w="11941">
                    <a:moveTo>
                      <a:pt x="6349" y="2687"/>
                    </a:moveTo>
                    <a:cubicBezTo>
                      <a:pt x="6459" y="2687"/>
                      <a:pt x="6569" y="2726"/>
                      <a:pt x="6648" y="2805"/>
                    </a:cubicBezTo>
                    <a:lnTo>
                      <a:pt x="7593" y="3750"/>
                    </a:lnTo>
                    <a:lnTo>
                      <a:pt x="7719" y="3655"/>
                    </a:lnTo>
                    <a:cubicBezTo>
                      <a:pt x="7798" y="3577"/>
                      <a:pt x="7908" y="3537"/>
                      <a:pt x="8019" y="3537"/>
                    </a:cubicBezTo>
                    <a:cubicBezTo>
                      <a:pt x="8129" y="3537"/>
                      <a:pt x="8239" y="3577"/>
                      <a:pt x="8318" y="3655"/>
                    </a:cubicBezTo>
                    <a:cubicBezTo>
                      <a:pt x="8475" y="3813"/>
                      <a:pt x="8475" y="4065"/>
                      <a:pt x="8318" y="4222"/>
                    </a:cubicBezTo>
                    <a:lnTo>
                      <a:pt x="8192" y="4348"/>
                    </a:lnTo>
                    <a:lnTo>
                      <a:pt x="9137" y="5294"/>
                    </a:lnTo>
                    <a:cubicBezTo>
                      <a:pt x="9295" y="5451"/>
                      <a:pt x="9295" y="5735"/>
                      <a:pt x="9137" y="5892"/>
                    </a:cubicBezTo>
                    <a:cubicBezTo>
                      <a:pt x="9058" y="5971"/>
                      <a:pt x="8948" y="6010"/>
                      <a:pt x="8838" y="6010"/>
                    </a:cubicBezTo>
                    <a:cubicBezTo>
                      <a:pt x="8727" y="6010"/>
                      <a:pt x="8617" y="5971"/>
                      <a:pt x="8538" y="5892"/>
                    </a:cubicBezTo>
                    <a:lnTo>
                      <a:pt x="7593" y="4947"/>
                    </a:lnTo>
                    <a:lnTo>
                      <a:pt x="6522" y="6018"/>
                    </a:lnTo>
                    <a:lnTo>
                      <a:pt x="7467" y="6963"/>
                    </a:lnTo>
                    <a:cubicBezTo>
                      <a:pt x="7625" y="7089"/>
                      <a:pt x="7625" y="7373"/>
                      <a:pt x="7467" y="7530"/>
                    </a:cubicBezTo>
                    <a:cubicBezTo>
                      <a:pt x="7388" y="7609"/>
                      <a:pt x="7286" y="7649"/>
                      <a:pt x="7184" y="7649"/>
                    </a:cubicBezTo>
                    <a:cubicBezTo>
                      <a:pt x="7081" y="7649"/>
                      <a:pt x="6979" y="7609"/>
                      <a:pt x="6900" y="7530"/>
                    </a:cubicBezTo>
                    <a:lnTo>
                      <a:pt x="5955" y="6585"/>
                    </a:lnTo>
                    <a:lnTo>
                      <a:pt x="4884" y="7656"/>
                    </a:lnTo>
                    <a:lnTo>
                      <a:pt x="5829" y="8602"/>
                    </a:lnTo>
                    <a:cubicBezTo>
                      <a:pt x="5987" y="8759"/>
                      <a:pt x="5987" y="9043"/>
                      <a:pt x="5829" y="9200"/>
                    </a:cubicBezTo>
                    <a:cubicBezTo>
                      <a:pt x="5750" y="9279"/>
                      <a:pt x="5640" y="9318"/>
                      <a:pt x="5530" y="9318"/>
                    </a:cubicBezTo>
                    <a:cubicBezTo>
                      <a:pt x="5419" y="9318"/>
                      <a:pt x="5309" y="9279"/>
                      <a:pt x="5230" y="9200"/>
                    </a:cubicBezTo>
                    <a:lnTo>
                      <a:pt x="4285" y="8255"/>
                    </a:lnTo>
                    <a:lnTo>
                      <a:pt x="4159" y="8381"/>
                    </a:lnTo>
                    <a:cubicBezTo>
                      <a:pt x="4080" y="8460"/>
                      <a:pt x="3978" y="8499"/>
                      <a:pt x="3876" y="8499"/>
                    </a:cubicBezTo>
                    <a:cubicBezTo>
                      <a:pt x="3773" y="8499"/>
                      <a:pt x="3671" y="8460"/>
                      <a:pt x="3592" y="8381"/>
                    </a:cubicBezTo>
                    <a:cubicBezTo>
                      <a:pt x="3435" y="8224"/>
                      <a:pt x="3435" y="7940"/>
                      <a:pt x="3592" y="7782"/>
                    </a:cubicBezTo>
                    <a:lnTo>
                      <a:pt x="3687" y="7656"/>
                    </a:lnTo>
                    <a:lnTo>
                      <a:pt x="2742" y="6711"/>
                    </a:lnTo>
                    <a:cubicBezTo>
                      <a:pt x="2584" y="6554"/>
                      <a:pt x="2584" y="6270"/>
                      <a:pt x="2742" y="6113"/>
                    </a:cubicBezTo>
                    <a:cubicBezTo>
                      <a:pt x="2820" y="6034"/>
                      <a:pt x="2931" y="5995"/>
                      <a:pt x="3041" y="5995"/>
                    </a:cubicBezTo>
                    <a:cubicBezTo>
                      <a:pt x="3151" y="5995"/>
                      <a:pt x="3261" y="6034"/>
                      <a:pt x="3340" y="6113"/>
                    </a:cubicBezTo>
                    <a:lnTo>
                      <a:pt x="4285" y="7058"/>
                    </a:lnTo>
                    <a:lnTo>
                      <a:pt x="5356" y="6018"/>
                    </a:lnTo>
                    <a:lnTo>
                      <a:pt x="4411" y="5073"/>
                    </a:lnTo>
                    <a:cubicBezTo>
                      <a:pt x="4254" y="4916"/>
                      <a:pt x="4254" y="4632"/>
                      <a:pt x="4411" y="4474"/>
                    </a:cubicBezTo>
                    <a:cubicBezTo>
                      <a:pt x="4490" y="4396"/>
                      <a:pt x="4600" y="4356"/>
                      <a:pt x="4711" y="4356"/>
                    </a:cubicBezTo>
                    <a:cubicBezTo>
                      <a:pt x="4821" y="4356"/>
                      <a:pt x="4931" y="4396"/>
                      <a:pt x="5010" y="4474"/>
                    </a:cubicBezTo>
                    <a:lnTo>
                      <a:pt x="5955" y="5420"/>
                    </a:lnTo>
                    <a:lnTo>
                      <a:pt x="6995" y="4348"/>
                    </a:lnTo>
                    <a:lnTo>
                      <a:pt x="6050" y="3403"/>
                    </a:lnTo>
                    <a:cubicBezTo>
                      <a:pt x="5892" y="3246"/>
                      <a:pt x="5892" y="2962"/>
                      <a:pt x="6050" y="2805"/>
                    </a:cubicBezTo>
                    <a:cubicBezTo>
                      <a:pt x="6128" y="2726"/>
                      <a:pt x="6239" y="2687"/>
                      <a:pt x="6349" y="2687"/>
                    </a:cubicBezTo>
                    <a:close/>
                    <a:moveTo>
                      <a:pt x="5987" y="1"/>
                    </a:moveTo>
                    <a:cubicBezTo>
                      <a:pt x="2805" y="757"/>
                      <a:pt x="788" y="3025"/>
                      <a:pt x="1" y="6081"/>
                    </a:cubicBezTo>
                    <a:lnTo>
                      <a:pt x="5955" y="12036"/>
                    </a:lnTo>
                    <a:cubicBezTo>
                      <a:pt x="9106" y="11248"/>
                      <a:pt x="11153" y="9043"/>
                      <a:pt x="11941" y="5955"/>
                    </a:cubicBezTo>
                    <a:lnTo>
                      <a:pt x="59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4" name="Google Shape;1314;p41"/>
          <p:cNvGrpSpPr/>
          <p:nvPr/>
        </p:nvGrpSpPr>
        <p:grpSpPr>
          <a:xfrm>
            <a:off x="7584225" y="4608575"/>
            <a:ext cx="958167" cy="239549"/>
            <a:chOff x="7380000" y="1200450"/>
            <a:chExt cx="958167" cy="239549"/>
          </a:xfrm>
        </p:grpSpPr>
        <p:sp>
          <p:nvSpPr>
            <p:cNvPr id="1315" name="Google Shape;1315;p41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713225" y="564025"/>
            <a:ext cx="77175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39" name="Google Shape;139;p6"/>
          <p:cNvGrpSpPr/>
          <p:nvPr/>
        </p:nvGrpSpPr>
        <p:grpSpPr>
          <a:xfrm>
            <a:off x="-650102" y="4126679"/>
            <a:ext cx="2170507" cy="2170507"/>
            <a:chOff x="4008240" y="1896120"/>
            <a:chExt cx="1703160" cy="1703160"/>
          </a:xfrm>
        </p:grpSpPr>
        <p:sp>
          <p:nvSpPr>
            <p:cNvPr id="140" name="Google Shape;140;p6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6"/>
          <p:cNvSpPr/>
          <p:nvPr/>
        </p:nvSpPr>
        <p:spPr>
          <a:xfrm>
            <a:off x="-1115001" y="-574597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248235" y="-80904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8423963" y="141177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6"/>
          <p:cNvGrpSpPr/>
          <p:nvPr/>
        </p:nvGrpSpPr>
        <p:grpSpPr>
          <a:xfrm>
            <a:off x="7906725" y="4717950"/>
            <a:ext cx="958167" cy="239549"/>
            <a:chOff x="7380000" y="1200450"/>
            <a:chExt cx="958167" cy="239549"/>
          </a:xfrm>
        </p:grpSpPr>
        <p:sp>
          <p:nvSpPr>
            <p:cNvPr id="156" name="Google Shape;156;p6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idx="1" type="subTitle"/>
          </p:nvPr>
        </p:nvSpPr>
        <p:spPr>
          <a:xfrm>
            <a:off x="4892500" y="2886800"/>
            <a:ext cx="34857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4892500" y="952000"/>
            <a:ext cx="34857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65" name="Google Shape;165;p7"/>
          <p:cNvSpPr/>
          <p:nvPr>
            <p:ph idx="2" type="pic"/>
          </p:nvPr>
        </p:nvSpPr>
        <p:spPr>
          <a:xfrm>
            <a:off x="478375" y="573000"/>
            <a:ext cx="3997500" cy="3997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" name="Google Shape;166;p7"/>
          <p:cNvSpPr/>
          <p:nvPr/>
        </p:nvSpPr>
        <p:spPr>
          <a:xfrm>
            <a:off x="-704833" y="-16558"/>
            <a:ext cx="3016479" cy="3016479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-786765" y="2481048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/>
          <p:nvPr/>
        </p:nvSpPr>
        <p:spPr>
          <a:xfrm flipH="1" rot="9085730">
            <a:off x="7523246" y="-697943"/>
            <a:ext cx="1815073" cy="1815073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8625735" y="36766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7"/>
          <p:cNvGrpSpPr/>
          <p:nvPr/>
        </p:nvGrpSpPr>
        <p:grpSpPr>
          <a:xfrm>
            <a:off x="7801725" y="4608575"/>
            <a:ext cx="958167" cy="239549"/>
            <a:chOff x="7380000" y="1200450"/>
            <a:chExt cx="958167" cy="239549"/>
          </a:xfrm>
        </p:grpSpPr>
        <p:sp>
          <p:nvSpPr>
            <p:cNvPr id="171" name="Google Shape;171;p7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2275200" y="1433700"/>
            <a:ext cx="4593600" cy="22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9" name="Google Shape;179;p8"/>
          <p:cNvSpPr/>
          <p:nvPr/>
        </p:nvSpPr>
        <p:spPr>
          <a:xfrm>
            <a:off x="7535736" y="-190022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-1747333" y="2629417"/>
            <a:ext cx="3016479" cy="3016479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8"/>
          <p:cNvGrpSpPr/>
          <p:nvPr/>
        </p:nvGrpSpPr>
        <p:grpSpPr>
          <a:xfrm>
            <a:off x="-1070102" y="1055454"/>
            <a:ext cx="2170507" cy="2170507"/>
            <a:chOff x="4008240" y="1896120"/>
            <a:chExt cx="1703160" cy="1703160"/>
          </a:xfrm>
        </p:grpSpPr>
        <p:sp>
          <p:nvSpPr>
            <p:cNvPr id="182" name="Google Shape;182;p8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4863325" y="4608575"/>
            <a:ext cx="958167" cy="239549"/>
            <a:chOff x="7380000" y="1200450"/>
            <a:chExt cx="958167" cy="239549"/>
          </a:xfrm>
        </p:grpSpPr>
        <p:sp>
          <p:nvSpPr>
            <p:cNvPr id="195" name="Google Shape;195;p8"/>
            <p:cNvSpPr/>
            <p:nvPr/>
          </p:nvSpPr>
          <p:spPr>
            <a:xfrm>
              <a:off x="7499771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380000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859084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739081" y="1320225"/>
              <a:ext cx="239773" cy="0"/>
            </a:xfrm>
            <a:custGeom>
              <a:rect b="b" l="l" r="r" t="t"/>
              <a:pathLst>
                <a:path extrusionOk="0" h="120000" w="1035">
                  <a:moveTo>
                    <a:pt x="1035" y="0"/>
                  </a:moveTo>
                  <a:lnTo>
                    <a:pt x="0" y="0"/>
                  </a:lnTo>
                  <a:lnTo>
                    <a:pt x="10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218165" y="1200450"/>
              <a:ext cx="0" cy="239549"/>
            </a:xfrm>
            <a:custGeom>
              <a:rect b="b" l="l" r="r" t="t"/>
              <a:pathLst>
                <a:path extrusionOk="0" h="1034" w="120000">
                  <a:moveTo>
                    <a:pt x="0" y="0"/>
                  </a:moveTo>
                  <a:lnTo>
                    <a:pt x="0" y="103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47875" lIns="92875" spcFirstLastPara="1" rIns="92875" wrap="square" tIns="47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098163" y="1320225"/>
              <a:ext cx="240005" cy="0"/>
            </a:xfrm>
            <a:custGeom>
              <a:rect b="b" l="l" r="r" t="t"/>
              <a:pathLst>
                <a:path extrusionOk="0" h="120000" w="1036">
                  <a:moveTo>
                    <a:pt x="1036" y="0"/>
                  </a:moveTo>
                  <a:lnTo>
                    <a:pt x="0" y="0"/>
                  </a:lnTo>
                  <a:lnTo>
                    <a:pt x="103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1" anchor="ctr" bIns="0" lIns="92875" spcFirstLastPara="1" rIns="928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8"/>
          <p:cNvSpPr/>
          <p:nvPr/>
        </p:nvSpPr>
        <p:spPr>
          <a:xfrm>
            <a:off x="6176473" y="-58196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8"/>
          <p:cNvGrpSpPr/>
          <p:nvPr/>
        </p:nvGrpSpPr>
        <p:grpSpPr>
          <a:xfrm>
            <a:off x="7932338" y="3263450"/>
            <a:ext cx="751800" cy="751800"/>
            <a:chOff x="3261675" y="4177888"/>
            <a:chExt cx="751800" cy="751800"/>
          </a:xfrm>
        </p:grpSpPr>
        <p:sp>
          <p:nvSpPr>
            <p:cNvPr id="203" name="Google Shape;203;p8"/>
            <p:cNvSpPr/>
            <p:nvPr/>
          </p:nvSpPr>
          <p:spPr>
            <a:xfrm>
              <a:off x="3261675" y="4177888"/>
              <a:ext cx="751800" cy="7518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204" name="Google Shape;204;p8"/>
            <p:cNvGrpSpPr/>
            <p:nvPr/>
          </p:nvGrpSpPr>
          <p:grpSpPr>
            <a:xfrm>
              <a:off x="3469434" y="4384166"/>
              <a:ext cx="336296" cy="339235"/>
              <a:chOff x="4464775" y="3806475"/>
              <a:chExt cx="477625" cy="4818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726375" y="3806475"/>
                <a:ext cx="56500" cy="141125"/>
              </a:xfrm>
              <a:custGeom>
                <a:rect b="b" l="l" r="r" t="t"/>
                <a:pathLst>
                  <a:path extrusionOk="0" h="5645" w="2260">
                    <a:moveTo>
                      <a:pt x="1133" y="1"/>
                    </a:moveTo>
                    <a:cubicBezTo>
                      <a:pt x="978" y="1"/>
                      <a:pt x="823" y="64"/>
                      <a:pt x="712" y="189"/>
                    </a:cubicBezTo>
                    <a:cubicBezTo>
                      <a:pt x="504" y="421"/>
                      <a:pt x="522" y="776"/>
                      <a:pt x="754" y="984"/>
                    </a:cubicBezTo>
                    <a:cubicBezTo>
                      <a:pt x="832" y="1056"/>
                      <a:pt x="1130" y="1385"/>
                      <a:pt x="1130" y="1695"/>
                    </a:cubicBezTo>
                    <a:cubicBezTo>
                      <a:pt x="1130" y="1990"/>
                      <a:pt x="850" y="2315"/>
                      <a:pt x="754" y="2402"/>
                    </a:cubicBezTo>
                    <a:cubicBezTo>
                      <a:pt x="678" y="2472"/>
                      <a:pt x="1" y="3101"/>
                      <a:pt x="1" y="3953"/>
                    </a:cubicBezTo>
                    <a:cubicBezTo>
                      <a:pt x="1" y="4802"/>
                      <a:pt x="675" y="5432"/>
                      <a:pt x="754" y="5501"/>
                    </a:cubicBezTo>
                    <a:cubicBezTo>
                      <a:pt x="861" y="5597"/>
                      <a:pt x="995" y="5644"/>
                      <a:pt x="1128" y="5644"/>
                    </a:cubicBezTo>
                    <a:cubicBezTo>
                      <a:pt x="1283" y="5644"/>
                      <a:pt x="1437" y="5580"/>
                      <a:pt x="1549" y="5456"/>
                    </a:cubicBezTo>
                    <a:cubicBezTo>
                      <a:pt x="1757" y="5224"/>
                      <a:pt x="1735" y="4869"/>
                      <a:pt x="1507" y="4661"/>
                    </a:cubicBezTo>
                    <a:cubicBezTo>
                      <a:pt x="1428" y="4588"/>
                      <a:pt x="1130" y="4260"/>
                      <a:pt x="1130" y="3950"/>
                    </a:cubicBezTo>
                    <a:cubicBezTo>
                      <a:pt x="1130" y="3655"/>
                      <a:pt x="1410" y="3330"/>
                      <a:pt x="1507" y="3242"/>
                    </a:cubicBezTo>
                    <a:cubicBezTo>
                      <a:pt x="1585" y="3173"/>
                      <a:pt x="2259" y="2544"/>
                      <a:pt x="2259" y="1692"/>
                    </a:cubicBezTo>
                    <a:cubicBezTo>
                      <a:pt x="2259" y="842"/>
                      <a:pt x="1585" y="213"/>
                      <a:pt x="1507" y="144"/>
                    </a:cubicBezTo>
                    <a:cubicBezTo>
                      <a:pt x="1399" y="48"/>
                      <a:pt x="1266" y="1"/>
                      <a:pt x="1133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4641700" y="3806475"/>
                <a:ext cx="56475" cy="141125"/>
              </a:xfrm>
              <a:custGeom>
                <a:rect b="b" l="l" r="r" t="t"/>
                <a:pathLst>
                  <a:path extrusionOk="0" h="5645" w="2259">
                    <a:moveTo>
                      <a:pt x="1132" y="1"/>
                    </a:moveTo>
                    <a:cubicBezTo>
                      <a:pt x="977" y="1"/>
                      <a:pt x="823" y="64"/>
                      <a:pt x="711" y="189"/>
                    </a:cubicBezTo>
                    <a:cubicBezTo>
                      <a:pt x="503" y="421"/>
                      <a:pt x="521" y="776"/>
                      <a:pt x="753" y="984"/>
                    </a:cubicBezTo>
                    <a:cubicBezTo>
                      <a:pt x="831" y="1056"/>
                      <a:pt x="1130" y="1385"/>
                      <a:pt x="1130" y="1695"/>
                    </a:cubicBezTo>
                    <a:cubicBezTo>
                      <a:pt x="1130" y="1990"/>
                      <a:pt x="849" y="2315"/>
                      <a:pt x="753" y="2402"/>
                    </a:cubicBezTo>
                    <a:cubicBezTo>
                      <a:pt x="678" y="2472"/>
                      <a:pt x="0" y="3101"/>
                      <a:pt x="0" y="3953"/>
                    </a:cubicBezTo>
                    <a:cubicBezTo>
                      <a:pt x="0" y="4802"/>
                      <a:pt x="675" y="5432"/>
                      <a:pt x="753" y="5501"/>
                    </a:cubicBezTo>
                    <a:cubicBezTo>
                      <a:pt x="860" y="5597"/>
                      <a:pt x="994" y="5644"/>
                      <a:pt x="1127" y="5644"/>
                    </a:cubicBezTo>
                    <a:cubicBezTo>
                      <a:pt x="1282" y="5644"/>
                      <a:pt x="1436" y="5580"/>
                      <a:pt x="1548" y="5456"/>
                    </a:cubicBezTo>
                    <a:cubicBezTo>
                      <a:pt x="1756" y="5224"/>
                      <a:pt x="1735" y="4869"/>
                      <a:pt x="1506" y="4661"/>
                    </a:cubicBezTo>
                    <a:cubicBezTo>
                      <a:pt x="1428" y="4588"/>
                      <a:pt x="1130" y="4260"/>
                      <a:pt x="1130" y="3950"/>
                    </a:cubicBezTo>
                    <a:cubicBezTo>
                      <a:pt x="1130" y="3655"/>
                      <a:pt x="1410" y="3330"/>
                      <a:pt x="1506" y="3242"/>
                    </a:cubicBezTo>
                    <a:cubicBezTo>
                      <a:pt x="1581" y="3173"/>
                      <a:pt x="2259" y="2544"/>
                      <a:pt x="2259" y="1692"/>
                    </a:cubicBezTo>
                    <a:cubicBezTo>
                      <a:pt x="2259" y="842"/>
                      <a:pt x="1581" y="213"/>
                      <a:pt x="1506" y="144"/>
                    </a:cubicBezTo>
                    <a:cubicBezTo>
                      <a:pt x="1399" y="48"/>
                      <a:pt x="1265" y="1"/>
                      <a:pt x="1132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4557000" y="3806475"/>
                <a:ext cx="56500" cy="141125"/>
              </a:xfrm>
              <a:custGeom>
                <a:rect b="b" l="l" r="r" t="t"/>
                <a:pathLst>
                  <a:path extrusionOk="0" h="5645" w="2260">
                    <a:moveTo>
                      <a:pt x="1132" y="1"/>
                    </a:moveTo>
                    <a:cubicBezTo>
                      <a:pt x="977" y="1"/>
                      <a:pt x="823" y="64"/>
                      <a:pt x="711" y="189"/>
                    </a:cubicBezTo>
                    <a:cubicBezTo>
                      <a:pt x="504" y="421"/>
                      <a:pt x="522" y="776"/>
                      <a:pt x="753" y="984"/>
                    </a:cubicBezTo>
                    <a:cubicBezTo>
                      <a:pt x="832" y="1056"/>
                      <a:pt x="1130" y="1385"/>
                      <a:pt x="1130" y="1695"/>
                    </a:cubicBezTo>
                    <a:cubicBezTo>
                      <a:pt x="1130" y="1990"/>
                      <a:pt x="850" y="2315"/>
                      <a:pt x="753" y="2402"/>
                    </a:cubicBezTo>
                    <a:cubicBezTo>
                      <a:pt x="678" y="2472"/>
                      <a:pt x="1" y="3101"/>
                      <a:pt x="1" y="3953"/>
                    </a:cubicBezTo>
                    <a:cubicBezTo>
                      <a:pt x="1" y="4802"/>
                      <a:pt x="675" y="5432"/>
                      <a:pt x="753" y="5501"/>
                    </a:cubicBezTo>
                    <a:cubicBezTo>
                      <a:pt x="861" y="5597"/>
                      <a:pt x="994" y="5644"/>
                      <a:pt x="1127" y="5644"/>
                    </a:cubicBezTo>
                    <a:cubicBezTo>
                      <a:pt x="1282" y="5644"/>
                      <a:pt x="1437" y="5580"/>
                      <a:pt x="1548" y="5456"/>
                    </a:cubicBezTo>
                    <a:cubicBezTo>
                      <a:pt x="1756" y="5224"/>
                      <a:pt x="1735" y="4869"/>
                      <a:pt x="1506" y="4661"/>
                    </a:cubicBezTo>
                    <a:cubicBezTo>
                      <a:pt x="1428" y="4588"/>
                      <a:pt x="1130" y="4260"/>
                      <a:pt x="1130" y="3950"/>
                    </a:cubicBezTo>
                    <a:cubicBezTo>
                      <a:pt x="1130" y="3655"/>
                      <a:pt x="1410" y="3330"/>
                      <a:pt x="1506" y="3242"/>
                    </a:cubicBezTo>
                    <a:cubicBezTo>
                      <a:pt x="1582" y="3173"/>
                      <a:pt x="2259" y="2544"/>
                      <a:pt x="2259" y="1692"/>
                    </a:cubicBezTo>
                    <a:cubicBezTo>
                      <a:pt x="2259" y="842"/>
                      <a:pt x="1582" y="213"/>
                      <a:pt x="1506" y="144"/>
                    </a:cubicBezTo>
                    <a:cubicBezTo>
                      <a:pt x="1399" y="48"/>
                      <a:pt x="1265" y="1"/>
                      <a:pt x="1132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4464775" y="4230875"/>
                <a:ext cx="395250" cy="57400"/>
              </a:xfrm>
              <a:custGeom>
                <a:rect b="b" l="l" r="r" t="t"/>
                <a:pathLst>
                  <a:path extrusionOk="0" h="2296" w="1581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910" y="1130"/>
                    </a:lnTo>
                    <a:lnTo>
                      <a:pt x="2006" y="1359"/>
                    </a:lnTo>
                    <a:cubicBezTo>
                      <a:pt x="2291" y="1932"/>
                      <a:pt x="2875" y="2295"/>
                      <a:pt x="3516" y="2295"/>
                    </a:cubicBezTo>
                    <a:cubicBezTo>
                      <a:pt x="3519" y="2295"/>
                      <a:pt x="3521" y="2295"/>
                      <a:pt x="3524" y="2295"/>
                    </a:cubicBezTo>
                    <a:lnTo>
                      <a:pt x="12290" y="2295"/>
                    </a:lnTo>
                    <a:cubicBezTo>
                      <a:pt x="12292" y="2295"/>
                      <a:pt x="12295" y="2295"/>
                      <a:pt x="12298" y="2295"/>
                    </a:cubicBezTo>
                    <a:cubicBezTo>
                      <a:pt x="12936" y="2295"/>
                      <a:pt x="13520" y="1932"/>
                      <a:pt x="13804" y="1359"/>
                    </a:cubicBezTo>
                    <a:lnTo>
                      <a:pt x="13901" y="1130"/>
                    </a:lnTo>
                    <a:lnTo>
                      <a:pt x="15247" y="1130"/>
                    </a:lnTo>
                    <a:cubicBezTo>
                      <a:pt x="15557" y="1130"/>
                      <a:pt x="15810" y="877"/>
                      <a:pt x="15810" y="564"/>
                    </a:cubicBezTo>
                    <a:cubicBezTo>
                      <a:pt x="15810" y="251"/>
                      <a:pt x="15557" y="1"/>
                      <a:pt x="15247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4840675" y="4007300"/>
                <a:ext cx="101725" cy="166025"/>
              </a:xfrm>
              <a:custGeom>
                <a:rect b="b" l="l" r="r" t="t"/>
                <a:pathLst>
                  <a:path extrusionOk="0" h="6641" w="4069">
                    <a:moveTo>
                      <a:pt x="1870" y="0"/>
                    </a:moveTo>
                    <a:cubicBezTo>
                      <a:pt x="1852" y="380"/>
                      <a:pt x="1837" y="759"/>
                      <a:pt x="1795" y="1130"/>
                    </a:cubicBezTo>
                    <a:cubicBezTo>
                      <a:pt x="1927" y="1181"/>
                      <a:pt x="2048" y="1256"/>
                      <a:pt x="2150" y="1355"/>
                    </a:cubicBezTo>
                    <a:cubicBezTo>
                      <a:pt x="2800" y="2006"/>
                      <a:pt x="2433" y="3469"/>
                      <a:pt x="1352" y="4550"/>
                    </a:cubicBezTo>
                    <a:cubicBezTo>
                      <a:pt x="1177" y="4722"/>
                      <a:pt x="991" y="4879"/>
                      <a:pt x="792" y="5017"/>
                    </a:cubicBezTo>
                    <a:cubicBezTo>
                      <a:pt x="566" y="5577"/>
                      <a:pt x="301" y="6119"/>
                      <a:pt x="0" y="6640"/>
                    </a:cubicBezTo>
                    <a:cubicBezTo>
                      <a:pt x="747" y="6429"/>
                      <a:pt x="1506" y="5993"/>
                      <a:pt x="2150" y="5348"/>
                    </a:cubicBezTo>
                    <a:cubicBezTo>
                      <a:pt x="3716" y="3782"/>
                      <a:pt x="4068" y="1678"/>
                      <a:pt x="2948" y="557"/>
                    </a:cubicBezTo>
                    <a:cubicBezTo>
                      <a:pt x="2656" y="268"/>
                      <a:pt x="2280" y="97"/>
                      <a:pt x="1870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4464775" y="3976800"/>
                <a:ext cx="395250" cy="225875"/>
              </a:xfrm>
              <a:custGeom>
                <a:rect b="b" l="l" r="r" t="t"/>
                <a:pathLst>
                  <a:path extrusionOk="0" h="9035" w="15810">
                    <a:moveTo>
                      <a:pt x="564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3930"/>
                      <a:pt x="1157" y="7026"/>
                      <a:pt x="3075" y="9035"/>
                    </a:cubicBezTo>
                    <a:lnTo>
                      <a:pt x="12735" y="9035"/>
                    </a:lnTo>
                    <a:cubicBezTo>
                      <a:pt x="14654" y="7026"/>
                      <a:pt x="15810" y="3930"/>
                      <a:pt x="15810" y="564"/>
                    </a:cubicBezTo>
                    <a:cubicBezTo>
                      <a:pt x="15810" y="251"/>
                      <a:pt x="15557" y="1"/>
                      <a:pt x="15244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11" name="Google Shape;211;p8"/>
          <p:cNvGrpSpPr/>
          <p:nvPr/>
        </p:nvGrpSpPr>
        <p:grpSpPr>
          <a:xfrm>
            <a:off x="7180538" y="4096313"/>
            <a:ext cx="751800" cy="751800"/>
            <a:chOff x="3271725" y="147575"/>
            <a:chExt cx="751800" cy="751800"/>
          </a:xfrm>
        </p:grpSpPr>
        <p:sp>
          <p:nvSpPr>
            <p:cNvPr id="212" name="Google Shape;212;p8"/>
            <p:cNvSpPr/>
            <p:nvPr/>
          </p:nvSpPr>
          <p:spPr>
            <a:xfrm>
              <a:off x="3271725" y="147575"/>
              <a:ext cx="751800" cy="7518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213" name="Google Shape;213;p8"/>
            <p:cNvGrpSpPr/>
            <p:nvPr/>
          </p:nvGrpSpPr>
          <p:grpSpPr>
            <a:xfrm>
              <a:off x="3473045" y="348910"/>
              <a:ext cx="349163" cy="349133"/>
              <a:chOff x="4628325" y="3599825"/>
              <a:chExt cx="295400" cy="2953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4679525" y="3686450"/>
                <a:ext cx="17350" cy="86675"/>
              </a:xfrm>
              <a:custGeom>
                <a:rect b="b" l="l" r="r" t="t"/>
                <a:pathLst>
                  <a:path extrusionOk="0" h="3467" w="694">
                    <a:moveTo>
                      <a:pt x="0" y="1"/>
                    </a:moveTo>
                    <a:lnTo>
                      <a:pt x="0" y="3466"/>
                    </a:lnTo>
                    <a:lnTo>
                      <a:pt x="694" y="3466"/>
                    </a:lnTo>
                    <a:lnTo>
                      <a:pt x="694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854375" y="3686450"/>
                <a:ext cx="18150" cy="86675"/>
              </a:xfrm>
              <a:custGeom>
                <a:rect b="b" l="l" r="r" t="t"/>
                <a:pathLst>
                  <a:path extrusionOk="0" h="3467" w="726">
                    <a:moveTo>
                      <a:pt x="1" y="1"/>
                    </a:moveTo>
                    <a:lnTo>
                      <a:pt x="1" y="3466"/>
                    </a:lnTo>
                    <a:lnTo>
                      <a:pt x="725" y="3466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4679525" y="3790425"/>
                <a:ext cx="17350" cy="104000"/>
              </a:xfrm>
              <a:custGeom>
                <a:rect b="b" l="l" r="r" t="t"/>
                <a:pathLst>
                  <a:path extrusionOk="0" h="4160" w="694">
                    <a:moveTo>
                      <a:pt x="0" y="0"/>
                    </a:moveTo>
                    <a:lnTo>
                      <a:pt x="0" y="4159"/>
                    </a:lnTo>
                    <a:lnTo>
                      <a:pt x="694" y="415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4854375" y="3790425"/>
                <a:ext cx="18150" cy="104000"/>
              </a:xfrm>
              <a:custGeom>
                <a:rect b="b" l="l" r="r" t="t"/>
                <a:pathLst>
                  <a:path extrusionOk="0" h="4160" w="726">
                    <a:moveTo>
                      <a:pt x="1" y="0"/>
                    </a:moveTo>
                    <a:lnTo>
                      <a:pt x="1" y="4159"/>
                    </a:lnTo>
                    <a:lnTo>
                      <a:pt x="725" y="4159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4628325" y="3686450"/>
                <a:ext cx="34675" cy="86675"/>
              </a:xfrm>
              <a:custGeom>
                <a:rect b="b" l="l" r="r" t="t"/>
                <a:pathLst>
                  <a:path extrusionOk="0" h="3467" w="1387">
                    <a:moveTo>
                      <a:pt x="1009" y="1"/>
                    </a:moveTo>
                    <a:cubicBezTo>
                      <a:pt x="442" y="1"/>
                      <a:pt x="1" y="442"/>
                      <a:pt x="1" y="1009"/>
                    </a:cubicBezTo>
                    <a:lnTo>
                      <a:pt x="1" y="2049"/>
                    </a:lnTo>
                    <a:cubicBezTo>
                      <a:pt x="1" y="2427"/>
                      <a:pt x="158" y="2773"/>
                      <a:pt x="442" y="3025"/>
                    </a:cubicBezTo>
                    <a:cubicBezTo>
                      <a:pt x="662" y="3340"/>
                      <a:pt x="1009" y="3466"/>
                      <a:pt x="1387" y="3466"/>
                    </a:cubicBezTo>
                    <a:lnTo>
                      <a:pt x="1387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4714975" y="3686450"/>
                <a:ext cx="122100" cy="86675"/>
              </a:xfrm>
              <a:custGeom>
                <a:rect b="b" l="l" r="r" t="t"/>
                <a:pathLst>
                  <a:path extrusionOk="0" h="3467" w="4884">
                    <a:moveTo>
                      <a:pt x="0" y="1"/>
                    </a:moveTo>
                    <a:lnTo>
                      <a:pt x="0" y="3466"/>
                    </a:lnTo>
                    <a:lnTo>
                      <a:pt x="4883" y="3466"/>
                    </a:lnTo>
                    <a:lnTo>
                      <a:pt x="4883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4889025" y="3777825"/>
                <a:ext cx="34700" cy="117375"/>
              </a:xfrm>
              <a:custGeom>
                <a:rect b="b" l="l" r="r" t="t"/>
                <a:pathLst>
                  <a:path extrusionOk="0" h="4695" w="1388">
                    <a:moveTo>
                      <a:pt x="1387" y="0"/>
                    </a:moveTo>
                    <a:cubicBezTo>
                      <a:pt x="977" y="315"/>
                      <a:pt x="505" y="504"/>
                      <a:pt x="1" y="504"/>
                    </a:cubicBezTo>
                    <a:lnTo>
                      <a:pt x="1" y="4695"/>
                    </a:lnTo>
                    <a:lnTo>
                      <a:pt x="347" y="4695"/>
                    </a:lnTo>
                    <a:cubicBezTo>
                      <a:pt x="946" y="4695"/>
                      <a:pt x="1387" y="4222"/>
                      <a:pt x="1387" y="3655"/>
                    </a:cubicBezTo>
                    <a:lnTo>
                      <a:pt x="1387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628325" y="3777825"/>
                <a:ext cx="34675" cy="116600"/>
              </a:xfrm>
              <a:custGeom>
                <a:rect b="b" l="l" r="r" t="t"/>
                <a:pathLst>
                  <a:path extrusionOk="0" h="4664" w="1387">
                    <a:moveTo>
                      <a:pt x="1" y="0"/>
                    </a:moveTo>
                    <a:lnTo>
                      <a:pt x="1" y="3655"/>
                    </a:lnTo>
                    <a:cubicBezTo>
                      <a:pt x="1" y="4222"/>
                      <a:pt x="442" y="4663"/>
                      <a:pt x="1009" y="4663"/>
                    </a:cubicBezTo>
                    <a:lnTo>
                      <a:pt x="1387" y="4663"/>
                    </a:lnTo>
                    <a:lnTo>
                      <a:pt x="1387" y="504"/>
                    </a:lnTo>
                    <a:cubicBezTo>
                      <a:pt x="851" y="504"/>
                      <a:pt x="379" y="315"/>
                      <a:pt x="1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4766950" y="37904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568"/>
                      <a:pt x="158" y="725"/>
                      <a:pt x="347" y="725"/>
                    </a:cubicBezTo>
                    <a:cubicBezTo>
                      <a:pt x="568" y="725"/>
                      <a:pt x="694" y="568"/>
                      <a:pt x="694" y="347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4889025" y="3686450"/>
                <a:ext cx="34700" cy="86675"/>
              </a:xfrm>
              <a:custGeom>
                <a:rect b="b" l="l" r="r" t="t"/>
                <a:pathLst>
                  <a:path extrusionOk="0" h="3467" w="1388">
                    <a:moveTo>
                      <a:pt x="1" y="1"/>
                    </a:moveTo>
                    <a:lnTo>
                      <a:pt x="1" y="3466"/>
                    </a:lnTo>
                    <a:cubicBezTo>
                      <a:pt x="347" y="3466"/>
                      <a:pt x="662" y="3340"/>
                      <a:pt x="946" y="3088"/>
                    </a:cubicBezTo>
                    <a:cubicBezTo>
                      <a:pt x="1229" y="2836"/>
                      <a:pt x="1387" y="2458"/>
                      <a:pt x="1387" y="2080"/>
                    </a:cubicBezTo>
                    <a:lnTo>
                      <a:pt x="1387" y="1040"/>
                    </a:lnTo>
                    <a:cubicBezTo>
                      <a:pt x="1387" y="442"/>
                      <a:pt x="914" y="1"/>
                      <a:pt x="347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4714975" y="3790425"/>
                <a:ext cx="122100" cy="104000"/>
              </a:xfrm>
              <a:custGeom>
                <a:rect b="b" l="l" r="r" t="t"/>
                <a:pathLst>
                  <a:path extrusionOk="0" h="4160" w="4884">
                    <a:moveTo>
                      <a:pt x="0" y="0"/>
                    </a:moveTo>
                    <a:lnTo>
                      <a:pt x="0" y="4159"/>
                    </a:lnTo>
                    <a:lnTo>
                      <a:pt x="4883" y="4159"/>
                    </a:lnTo>
                    <a:lnTo>
                      <a:pt x="4883" y="0"/>
                    </a:lnTo>
                    <a:lnTo>
                      <a:pt x="3466" y="0"/>
                    </a:lnTo>
                    <a:lnTo>
                      <a:pt x="3466" y="347"/>
                    </a:lnTo>
                    <a:cubicBezTo>
                      <a:pt x="3466" y="946"/>
                      <a:pt x="2993" y="1387"/>
                      <a:pt x="2426" y="1387"/>
                    </a:cubicBezTo>
                    <a:cubicBezTo>
                      <a:pt x="1827" y="1387"/>
                      <a:pt x="1418" y="914"/>
                      <a:pt x="1418" y="347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4714175" y="3599825"/>
                <a:ext cx="122100" cy="69325"/>
              </a:xfrm>
              <a:custGeom>
                <a:rect b="b" l="l" r="r" t="t"/>
                <a:pathLst>
                  <a:path extrusionOk="0" h="2773" w="4884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lnTo>
                      <a:pt x="1" y="2773"/>
                    </a:lnTo>
                    <a:lnTo>
                      <a:pt x="1355" y="2773"/>
                    </a:lnTo>
                    <a:lnTo>
                      <a:pt x="1355" y="2426"/>
                    </a:lnTo>
                    <a:cubicBezTo>
                      <a:pt x="1355" y="1828"/>
                      <a:pt x="1828" y="1418"/>
                      <a:pt x="2395" y="1418"/>
                    </a:cubicBezTo>
                    <a:cubicBezTo>
                      <a:pt x="2994" y="1418"/>
                      <a:pt x="3403" y="1891"/>
                      <a:pt x="3403" y="2426"/>
                    </a:cubicBezTo>
                    <a:lnTo>
                      <a:pt x="3403" y="2773"/>
                    </a:lnTo>
                    <a:lnTo>
                      <a:pt x="4884" y="2773"/>
                    </a:lnTo>
                    <a:lnTo>
                      <a:pt x="4884" y="2426"/>
                    </a:ln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6" name="Google Shape;226;p8"/>
          <p:cNvGrpSpPr/>
          <p:nvPr/>
        </p:nvGrpSpPr>
        <p:grpSpPr>
          <a:xfrm>
            <a:off x="1523388" y="338075"/>
            <a:ext cx="751800" cy="751800"/>
            <a:chOff x="1523388" y="338075"/>
            <a:chExt cx="751800" cy="751800"/>
          </a:xfrm>
        </p:grpSpPr>
        <p:sp>
          <p:nvSpPr>
            <p:cNvPr id="227" name="Google Shape;227;p8"/>
            <p:cNvSpPr/>
            <p:nvPr/>
          </p:nvSpPr>
          <p:spPr>
            <a:xfrm>
              <a:off x="1523388" y="338075"/>
              <a:ext cx="751800" cy="7518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228" name="Google Shape;228;p8"/>
            <p:cNvGrpSpPr/>
            <p:nvPr/>
          </p:nvGrpSpPr>
          <p:grpSpPr>
            <a:xfrm>
              <a:off x="1683141" y="594207"/>
              <a:ext cx="432310" cy="239543"/>
              <a:chOff x="903075" y="2730000"/>
              <a:chExt cx="475275" cy="26335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986725" y="2807325"/>
                <a:ext cx="308000" cy="108800"/>
              </a:xfrm>
              <a:custGeom>
                <a:rect b="b" l="l" r="r" t="t"/>
                <a:pathLst>
                  <a:path extrusionOk="0" h="4352" w="12320">
                    <a:moveTo>
                      <a:pt x="6161" y="482"/>
                    </a:moveTo>
                    <a:cubicBezTo>
                      <a:pt x="6845" y="482"/>
                      <a:pt x="7462" y="894"/>
                      <a:pt x="7724" y="1527"/>
                    </a:cubicBezTo>
                    <a:cubicBezTo>
                      <a:pt x="7986" y="2159"/>
                      <a:pt x="7838" y="2888"/>
                      <a:pt x="7357" y="3370"/>
                    </a:cubicBezTo>
                    <a:cubicBezTo>
                      <a:pt x="7032" y="3694"/>
                      <a:pt x="6599" y="3866"/>
                      <a:pt x="6158" y="3866"/>
                    </a:cubicBezTo>
                    <a:cubicBezTo>
                      <a:pt x="5940" y="3866"/>
                      <a:pt x="5720" y="3824"/>
                      <a:pt x="5511" y="3737"/>
                    </a:cubicBezTo>
                    <a:cubicBezTo>
                      <a:pt x="4881" y="3475"/>
                      <a:pt x="4469" y="2858"/>
                      <a:pt x="4469" y="2174"/>
                    </a:cubicBezTo>
                    <a:cubicBezTo>
                      <a:pt x="4469" y="1241"/>
                      <a:pt x="5225" y="482"/>
                      <a:pt x="6161" y="482"/>
                    </a:cubicBezTo>
                    <a:close/>
                    <a:moveTo>
                      <a:pt x="1418" y="0"/>
                    </a:moveTo>
                    <a:cubicBezTo>
                      <a:pt x="1220" y="684"/>
                      <a:pt x="684" y="1220"/>
                      <a:pt x="0" y="1415"/>
                    </a:cubicBezTo>
                    <a:lnTo>
                      <a:pt x="0" y="2933"/>
                    </a:lnTo>
                    <a:cubicBezTo>
                      <a:pt x="684" y="3129"/>
                      <a:pt x="1220" y="3665"/>
                      <a:pt x="1418" y="4351"/>
                    </a:cubicBezTo>
                    <a:lnTo>
                      <a:pt x="10904" y="4351"/>
                    </a:lnTo>
                    <a:cubicBezTo>
                      <a:pt x="11100" y="3665"/>
                      <a:pt x="11636" y="3129"/>
                      <a:pt x="12319" y="2933"/>
                    </a:cubicBezTo>
                    <a:lnTo>
                      <a:pt x="12319" y="1415"/>
                    </a:lnTo>
                    <a:cubicBezTo>
                      <a:pt x="11636" y="1220"/>
                      <a:pt x="11100" y="684"/>
                      <a:pt x="10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126675" y="2847600"/>
                <a:ext cx="28100" cy="28175"/>
              </a:xfrm>
              <a:custGeom>
                <a:rect b="b" l="l" r="r" t="t"/>
                <a:pathLst>
                  <a:path extrusionOk="0" h="1127" w="1124">
                    <a:moveTo>
                      <a:pt x="563" y="0"/>
                    </a:moveTo>
                    <a:cubicBezTo>
                      <a:pt x="250" y="0"/>
                      <a:pt x="0" y="253"/>
                      <a:pt x="0" y="563"/>
                    </a:cubicBezTo>
                    <a:cubicBezTo>
                      <a:pt x="0" y="873"/>
                      <a:pt x="250" y="1126"/>
                      <a:pt x="563" y="1126"/>
                    </a:cubicBezTo>
                    <a:cubicBezTo>
                      <a:pt x="873" y="1126"/>
                      <a:pt x="1123" y="873"/>
                      <a:pt x="1123" y="563"/>
                    </a:cubicBezTo>
                    <a:cubicBezTo>
                      <a:pt x="1123" y="253"/>
                      <a:pt x="873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903075" y="2730000"/>
                <a:ext cx="475275" cy="263350"/>
              </a:xfrm>
              <a:custGeom>
                <a:rect b="b" l="l" r="r" t="t"/>
                <a:pathLst>
                  <a:path extrusionOk="0" h="10534" w="19011">
                    <a:moveTo>
                      <a:pt x="14735" y="1964"/>
                    </a:moveTo>
                    <a:cubicBezTo>
                      <a:pt x="15045" y="1964"/>
                      <a:pt x="15298" y="2217"/>
                      <a:pt x="15298" y="2530"/>
                    </a:cubicBezTo>
                    <a:cubicBezTo>
                      <a:pt x="15298" y="3042"/>
                      <a:pt x="15716" y="3460"/>
                      <a:pt x="16231" y="3460"/>
                    </a:cubicBezTo>
                    <a:cubicBezTo>
                      <a:pt x="16541" y="3460"/>
                      <a:pt x="16794" y="3713"/>
                      <a:pt x="16794" y="4026"/>
                    </a:cubicBezTo>
                    <a:lnTo>
                      <a:pt x="16794" y="6511"/>
                    </a:lnTo>
                    <a:cubicBezTo>
                      <a:pt x="16794" y="6821"/>
                      <a:pt x="16541" y="7074"/>
                      <a:pt x="16231" y="7074"/>
                    </a:cubicBezTo>
                    <a:cubicBezTo>
                      <a:pt x="15716" y="7074"/>
                      <a:pt x="15298" y="7492"/>
                      <a:pt x="15298" y="8007"/>
                    </a:cubicBezTo>
                    <a:cubicBezTo>
                      <a:pt x="15298" y="8318"/>
                      <a:pt x="15045" y="8570"/>
                      <a:pt x="14735" y="8570"/>
                    </a:cubicBezTo>
                    <a:lnTo>
                      <a:pt x="4277" y="8570"/>
                    </a:lnTo>
                    <a:cubicBezTo>
                      <a:pt x="3966" y="8570"/>
                      <a:pt x="3714" y="8318"/>
                      <a:pt x="3714" y="8007"/>
                    </a:cubicBezTo>
                    <a:cubicBezTo>
                      <a:pt x="3714" y="7492"/>
                      <a:pt x="3295" y="7074"/>
                      <a:pt x="2783" y="7074"/>
                    </a:cubicBezTo>
                    <a:cubicBezTo>
                      <a:pt x="2470" y="7074"/>
                      <a:pt x="2217" y="6821"/>
                      <a:pt x="2217" y="6511"/>
                    </a:cubicBezTo>
                    <a:lnTo>
                      <a:pt x="2217" y="4026"/>
                    </a:lnTo>
                    <a:cubicBezTo>
                      <a:pt x="2217" y="3713"/>
                      <a:pt x="2470" y="3460"/>
                      <a:pt x="2783" y="3460"/>
                    </a:cubicBezTo>
                    <a:cubicBezTo>
                      <a:pt x="3295" y="3460"/>
                      <a:pt x="3714" y="3042"/>
                      <a:pt x="3714" y="2530"/>
                    </a:cubicBezTo>
                    <a:cubicBezTo>
                      <a:pt x="3714" y="2217"/>
                      <a:pt x="3966" y="1964"/>
                      <a:pt x="4277" y="1964"/>
                    </a:cubicBezTo>
                    <a:close/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lnTo>
                      <a:pt x="1" y="9968"/>
                    </a:lnTo>
                    <a:cubicBezTo>
                      <a:pt x="1" y="10281"/>
                      <a:pt x="254" y="10534"/>
                      <a:pt x="567" y="10534"/>
                    </a:cubicBezTo>
                    <a:lnTo>
                      <a:pt x="18445" y="10534"/>
                    </a:lnTo>
                    <a:cubicBezTo>
                      <a:pt x="18758" y="10534"/>
                      <a:pt x="19011" y="10281"/>
                      <a:pt x="19011" y="9968"/>
                    </a:cubicBezTo>
                    <a:lnTo>
                      <a:pt x="19011" y="567"/>
                    </a:lnTo>
                    <a:cubicBezTo>
                      <a:pt x="19011" y="253"/>
                      <a:pt x="18758" y="0"/>
                      <a:pt x="18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32" name="Google Shape;232;p8"/>
          <p:cNvGrpSpPr/>
          <p:nvPr/>
        </p:nvGrpSpPr>
        <p:grpSpPr>
          <a:xfrm>
            <a:off x="562613" y="1065356"/>
            <a:ext cx="751800" cy="751800"/>
            <a:chOff x="7117613" y="322856"/>
            <a:chExt cx="751800" cy="751800"/>
          </a:xfrm>
        </p:grpSpPr>
        <p:sp>
          <p:nvSpPr>
            <p:cNvPr id="233" name="Google Shape;233;p8"/>
            <p:cNvSpPr/>
            <p:nvPr/>
          </p:nvSpPr>
          <p:spPr>
            <a:xfrm>
              <a:off x="7117613" y="322856"/>
              <a:ext cx="751800" cy="7518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234" name="Google Shape;234;p8"/>
            <p:cNvGrpSpPr/>
            <p:nvPr/>
          </p:nvGrpSpPr>
          <p:grpSpPr>
            <a:xfrm>
              <a:off x="7323889" y="529123"/>
              <a:ext cx="339253" cy="339253"/>
              <a:chOff x="5651375" y="3806450"/>
              <a:chExt cx="481825" cy="481825"/>
            </a:xfrm>
          </p:grpSpPr>
          <p:sp>
            <p:nvSpPr>
              <p:cNvPr id="235" name="Google Shape;235;p8"/>
              <p:cNvSpPr/>
              <p:nvPr/>
            </p:nvSpPr>
            <p:spPr>
              <a:xfrm>
                <a:off x="5793425" y="3976800"/>
                <a:ext cx="28250" cy="28275"/>
              </a:xfrm>
              <a:custGeom>
                <a:rect b="b" l="l" r="r" t="t"/>
                <a:pathLst>
                  <a:path extrusionOk="0" h="1131" w="1130">
                    <a:moveTo>
                      <a:pt x="567" y="1"/>
                    </a:moveTo>
                    <a:cubicBezTo>
                      <a:pt x="253" y="1"/>
                      <a:pt x="0" y="251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5794475" y="4089725"/>
                <a:ext cx="195600" cy="84725"/>
              </a:xfrm>
              <a:custGeom>
                <a:rect b="b" l="l" r="r" t="t"/>
                <a:pathLst>
                  <a:path extrusionOk="0" h="3389" w="7824">
                    <a:moveTo>
                      <a:pt x="1" y="1"/>
                    </a:moveTo>
                    <a:cubicBezTo>
                      <a:pt x="284" y="1943"/>
                      <a:pt x="1949" y="3385"/>
                      <a:pt x="3912" y="3388"/>
                    </a:cubicBezTo>
                    <a:cubicBezTo>
                      <a:pt x="5875" y="3385"/>
                      <a:pt x="7541" y="1943"/>
                      <a:pt x="7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5651375" y="3806450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6249" y="5686"/>
                    </a:moveTo>
                    <a:cubicBezTo>
                      <a:pt x="6932" y="5686"/>
                      <a:pt x="7549" y="6098"/>
                      <a:pt x="7811" y="6730"/>
                    </a:cubicBezTo>
                    <a:cubicBezTo>
                      <a:pt x="8073" y="7363"/>
                      <a:pt x="7929" y="8092"/>
                      <a:pt x="7444" y="8576"/>
                    </a:cubicBezTo>
                    <a:cubicBezTo>
                      <a:pt x="7122" y="8901"/>
                      <a:pt x="6689" y="9073"/>
                      <a:pt x="6248" y="9073"/>
                    </a:cubicBezTo>
                    <a:cubicBezTo>
                      <a:pt x="6029" y="9073"/>
                      <a:pt x="5808" y="9031"/>
                      <a:pt x="5598" y="8944"/>
                    </a:cubicBezTo>
                    <a:cubicBezTo>
                      <a:pt x="4966" y="8682"/>
                      <a:pt x="4553" y="8064"/>
                      <a:pt x="4553" y="7378"/>
                    </a:cubicBezTo>
                    <a:cubicBezTo>
                      <a:pt x="4556" y="6441"/>
                      <a:pt x="5312" y="5686"/>
                      <a:pt x="6249" y="5686"/>
                    </a:cubicBezTo>
                    <a:close/>
                    <a:moveTo>
                      <a:pt x="13024" y="5683"/>
                    </a:moveTo>
                    <a:cubicBezTo>
                      <a:pt x="13242" y="5683"/>
                      <a:pt x="13462" y="5725"/>
                      <a:pt x="13671" y="5812"/>
                    </a:cubicBezTo>
                    <a:cubicBezTo>
                      <a:pt x="14304" y="6074"/>
                      <a:pt x="14716" y="6691"/>
                      <a:pt x="14716" y="7378"/>
                    </a:cubicBezTo>
                    <a:cubicBezTo>
                      <a:pt x="14716" y="8314"/>
                      <a:pt x="13957" y="9073"/>
                      <a:pt x="13024" y="9073"/>
                    </a:cubicBezTo>
                    <a:cubicBezTo>
                      <a:pt x="12337" y="9073"/>
                      <a:pt x="11720" y="8658"/>
                      <a:pt x="11458" y="8025"/>
                    </a:cubicBezTo>
                    <a:cubicBezTo>
                      <a:pt x="11196" y="7393"/>
                      <a:pt x="11341" y="6664"/>
                      <a:pt x="11825" y="6179"/>
                    </a:cubicBezTo>
                    <a:cubicBezTo>
                      <a:pt x="12150" y="5855"/>
                      <a:pt x="12583" y="5683"/>
                      <a:pt x="13024" y="5683"/>
                    </a:cubicBezTo>
                    <a:close/>
                    <a:moveTo>
                      <a:pt x="14153" y="10202"/>
                    </a:moveTo>
                    <a:cubicBezTo>
                      <a:pt x="14463" y="10202"/>
                      <a:pt x="14716" y="10452"/>
                      <a:pt x="14716" y="10766"/>
                    </a:cubicBezTo>
                    <a:cubicBezTo>
                      <a:pt x="14716" y="13566"/>
                      <a:pt x="12437" y="15849"/>
                      <a:pt x="9636" y="15849"/>
                    </a:cubicBezTo>
                    <a:cubicBezTo>
                      <a:pt x="6833" y="15849"/>
                      <a:pt x="4553" y="13566"/>
                      <a:pt x="4553" y="10766"/>
                    </a:cubicBezTo>
                    <a:cubicBezTo>
                      <a:pt x="4553" y="10452"/>
                      <a:pt x="4806" y="10202"/>
                      <a:pt x="5119" y="10202"/>
                    </a:cubicBezTo>
                    <a:close/>
                    <a:moveTo>
                      <a:pt x="9636" y="0"/>
                    </a:moveTo>
                    <a:cubicBezTo>
                      <a:pt x="4342" y="0"/>
                      <a:pt x="0" y="4343"/>
                      <a:pt x="0" y="9636"/>
                    </a:cubicBezTo>
                    <a:cubicBezTo>
                      <a:pt x="0" y="14930"/>
                      <a:pt x="4342" y="19272"/>
                      <a:pt x="9636" y="19272"/>
                    </a:cubicBezTo>
                    <a:cubicBezTo>
                      <a:pt x="14927" y="19272"/>
                      <a:pt x="19272" y="14930"/>
                      <a:pt x="19272" y="9636"/>
                    </a:cubicBezTo>
                    <a:cubicBezTo>
                      <a:pt x="19272" y="4343"/>
                      <a:pt x="14930" y="0"/>
                      <a:pt x="9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5962800" y="3976800"/>
                <a:ext cx="28250" cy="28275"/>
              </a:xfrm>
              <a:custGeom>
                <a:rect b="b" l="l" r="r" t="t"/>
                <a:pathLst>
                  <a:path extrusionOk="0" h="1131" w="113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type="title"/>
          </p:nvPr>
        </p:nvSpPr>
        <p:spPr>
          <a:xfrm>
            <a:off x="1954050" y="1147275"/>
            <a:ext cx="42009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9"/>
          <p:cNvSpPr txBox="1"/>
          <p:nvPr>
            <p:ph idx="1" type="subTitle"/>
          </p:nvPr>
        </p:nvSpPr>
        <p:spPr>
          <a:xfrm>
            <a:off x="1954050" y="2060425"/>
            <a:ext cx="42009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2" name="Google Shape;242;p9"/>
          <p:cNvSpPr/>
          <p:nvPr/>
        </p:nvSpPr>
        <p:spPr>
          <a:xfrm>
            <a:off x="8279988" y="2985802"/>
            <a:ext cx="1578772" cy="1578772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F6E8B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-687501" y="3739978"/>
            <a:ext cx="1971650" cy="197162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-314265" y="2313035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236372" y="-1186722"/>
            <a:ext cx="1815075" cy="1815075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rgbClr val="D7E4EA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9"/>
          <p:cNvGrpSpPr/>
          <p:nvPr/>
        </p:nvGrpSpPr>
        <p:grpSpPr>
          <a:xfrm>
            <a:off x="6861573" y="3605904"/>
            <a:ext cx="2170507" cy="2170507"/>
            <a:chOff x="4008240" y="1896120"/>
            <a:chExt cx="1703160" cy="1703160"/>
          </a:xfrm>
        </p:grpSpPr>
        <p:sp>
          <p:nvSpPr>
            <p:cNvPr id="247" name="Google Shape;247;p9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rgbClr val="F9E0C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9"/>
          <p:cNvGrpSpPr/>
          <p:nvPr/>
        </p:nvGrpSpPr>
        <p:grpSpPr>
          <a:xfrm>
            <a:off x="8209650" y="912425"/>
            <a:ext cx="751800" cy="751800"/>
            <a:chOff x="8209650" y="912425"/>
            <a:chExt cx="751800" cy="751800"/>
          </a:xfrm>
        </p:grpSpPr>
        <p:sp>
          <p:nvSpPr>
            <p:cNvPr id="260" name="Google Shape;260;p9"/>
            <p:cNvSpPr/>
            <p:nvPr/>
          </p:nvSpPr>
          <p:spPr>
            <a:xfrm flipH="1" rot="10800000">
              <a:off x="8209650" y="912425"/>
              <a:ext cx="751800" cy="751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261" name="Google Shape;261;p9"/>
            <p:cNvGrpSpPr/>
            <p:nvPr/>
          </p:nvGrpSpPr>
          <p:grpSpPr>
            <a:xfrm>
              <a:off x="8404900" y="1111922"/>
              <a:ext cx="361292" cy="352803"/>
              <a:chOff x="-28463700" y="3914875"/>
              <a:chExt cx="303275" cy="296150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-28333725" y="4057375"/>
                <a:ext cx="86650" cy="64650"/>
              </a:xfrm>
              <a:custGeom>
                <a:rect b="b" l="l" r="r" t="t"/>
                <a:pathLst>
                  <a:path extrusionOk="0" h="2586" w="3466">
                    <a:moveTo>
                      <a:pt x="614" y="0"/>
                    </a:moveTo>
                    <a:cubicBezTo>
                      <a:pt x="287" y="0"/>
                      <a:pt x="0" y="305"/>
                      <a:pt x="0" y="696"/>
                    </a:cubicBezTo>
                    <a:cubicBezTo>
                      <a:pt x="0" y="1326"/>
                      <a:pt x="1008" y="2019"/>
                      <a:pt x="1733" y="2586"/>
                    </a:cubicBezTo>
                    <a:cubicBezTo>
                      <a:pt x="2426" y="2019"/>
                      <a:pt x="3466" y="1326"/>
                      <a:pt x="3466" y="696"/>
                    </a:cubicBezTo>
                    <a:cubicBezTo>
                      <a:pt x="3466" y="349"/>
                      <a:pt x="3214" y="3"/>
                      <a:pt x="2741" y="3"/>
                    </a:cubicBezTo>
                    <a:cubicBezTo>
                      <a:pt x="2237" y="3"/>
                      <a:pt x="2048" y="570"/>
                      <a:pt x="2048" y="570"/>
                    </a:cubicBezTo>
                    <a:cubicBezTo>
                      <a:pt x="2001" y="743"/>
                      <a:pt x="1851" y="830"/>
                      <a:pt x="1701" y="830"/>
                    </a:cubicBezTo>
                    <a:cubicBezTo>
                      <a:pt x="1552" y="830"/>
                      <a:pt x="1402" y="743"/>
                      <a:pt x="1355" y="570"/>
                    </a:cubicBezTo>
                    <a:cubicBezTo>
                      <a:pt x="1355" y="538"/>
                      <a:pt x="1166" y="3"/>
                      <a:pt x="662" y="3"/>
                    </a:cubicBezTo>
                    <a:cubicBezTo>
                      <a:pt x="646" y="1"/>
                      <a:pt x="630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-28463700" y="3914875"/>
                <a:ext cx="303275" cy="296150"/>
              </a:xfrm>
              <a:custGeom>
                <a:rect b="b" l="l" r="r" t="t"/>
                <a:pathLst>
                  <a:path extrusionOk="0" h="11846" w="12131">
                    <a:moveTo>
                      <a:pt x="3744" y="3555"/>
                    </a:moveTo>
                    <a:cubicBezTo>
                      <a:pt x="3907" y="3555"/>
                      <a:pt x="4040" y="3674"/>
                      <a:pt x="4096" y="3844"/>
                    </a:cubicBezTo>
                    <a:cubicBezTo>
                      <a:pt x="4128" y="4033"/>
                      <a:pt x="3970" y="4190"/>
                      <a:pt x="3813" y="4253"/>
                    </a:cubicBezTo>
                    <a:cubicBezTo>
                      <a:pt x="2931" y="4379"/>
                      <a:pt x="2427" y="5451"/>
                      <a:pt x="2899" y="6333"/>
                    </a:cubicBezTo>
                    <a:cubicBezTo>
                      <a:pt x="2994" y="6490"/>
                      <a:pt x="2931" y="6711"/>
                      <a:pt x="2773" y="6805"/>
                    </a:cubicBezTo>
                    <a:cubicBezTo>
                      <a:pt x="2723" y="6825"/>
                      <a:pt x="2667" y="6836"/>
                      <a:pt x="2611" y="6836"/>
                    </a:cubicBezTo>
                    <a:cubicBezTo>
                      <a:pt x="2489" y="6836"/>
                      <a:pt x="2365" y="6787"/>
                      <a:pt x="2301" y="6679"/>
                    </a:cubicBezTo>
                    <a:cubicBezTo>
                      <a:pt x="1608" y="5419"/>
                      <a:pt x="2364" y="3812"/>
                      <a:pt x="3687" y="3560"/>
                    </a:cubicBezTo>
                    <a:cubicBezTo>
                      <a:pt x="3706" y="3557"/>
                      <a:pt x="3726" y="3555"/>
                      <a:pt x="3744" y="3555"/>
                    </a:cubicBezTo>
                    <a:close/>
                    <a:moveTo>
                      <a:pt x="7940" y="4946"/>
                    </a:moveTo>
                    <a:cubicBezTo>
                      <a:pt x="8728" y="4946"/>
                      <a:pt x="9326" y="5577"/>
                      <a:pt x="9326" y="6364"/>
                    </a:cubicBezTo>
                    <a:cubicBezTo>
                      <a:pt x="9326" y="7341"/>
                      <a:pt x="8381" y="7939"/>
                      <a:pt x="7121" y="9011"/>
                    </a:cubicBezTo>
                    <a:cubicBezTo>
                      <a:pt x="7058" y="9074"/>
                      <a:pt x="6979" y="9105"/>
                      <a:pt x="6900" y="9105"/>
                    </a:cubicBezTo>
                    <a:cubicBezTo>
                      <a:pt x="6822" y="9105"/>
                      <a:pt x="6743" y="9074"/>
                      <a:pt x="6680" y="9011"/>
                    </a:cubicBezTo>
                    <a:cubicBezTo>
                      <a:pt x="5420" y="7971"/>
                      <a:pt x="4474" y="7341"/>
                      <a:pt x="4474" y="6364"/>
                    </a:cubicBezTo>
                    <a:cubicBezTo>
                      <a:pt x="4474" y="5577"/>
                      <a:pt x="5105" y="4946"/>
                      <a:pt x="5861" y="4946"/>
                    </a:cubicBezTo>
                    <a:cubicBezTo>
                      <a:pt x="6365" y="4946"/>
                      <a:pt x="6711" y="5230"/>
                      <a:pt x="6932" y="5451"/>
                    </a:cubicBezTo>
                    <a:cubicBezTo>
                      <a:pt x="7121" y="5198"/>
                      <a:pt x="7467" y="4946"/>
                      <a:pt x="7940" y="4946"/>
                    </a:cubicBezTo>
                    <a:close/>
                    <a:moveTo>
                      <a:pt x="7404" y="0"/>
                    </a:moveTo>
                    <a:cubicBezTo>
                      <a:pt x="6459" y="0"/>
                      <a:pt x="5703" y="788"/>
                      <a:pt x="5703" y="1733"/>
                    </a:cubicBezTo>
                    <a:lnTo>
                      <a:pt x="5703" y="2899"/>
                    </a:lnTo>
                    <a:cubicBezTo>
                      <a:pt x="5136" y="2395"/>
                      <a:pt x="4443" y="2111"/>
                      <a:pt x="3687" y="2111"/>
                    </a:cubicBezTo>
                    <a:cubicBezTo>
                      <a:pt x="1450" y="2111"/>
                      <a:pt x="1" y="4505"/>
                      <a:pt x="977" y="6616"/>
                    </a:cubicBezTo>
                    <a:lnTo>
                      <a:pt x="2899" y="10649"/>
                    </a:lnTo>
                    <a:cubicBezTo>
                      <a:pt x="3246" y="11373"/>
                      <a:pt x="3939" y="11846"/>
                      <a:pt x="4727" y="11846"/>
                    </a:cubicBezTo>
                    <a:cubicBezTo>
                      <a:pt x="5231" y="11846"/>
                      <a:pt x="5703" y="11657"/>
                      <a:pt x="6050" y="11342"/>
                    </a:cubicBezTo>
                    <a:cubicBezTo>
                      <a:pt x="6396" y="11688"/>
                      <a:pt x="6869" y="11846"/>
                      <a:pt x="7404" y="11846"/>
                    </a:cubicBezTo>
                    <a:cubicBezTo>
                      <a:pt x="8192" y="11846"/>
                      <a:pt x="8885" y="11405"/>
                      <a:pt x="9200" y="10649"/>
                    </a:cubicBezTo>
                    <a:lnTo>
                      <a:pt x="11122" y="6616"/>
                    </a:lnTo>
                    <a:cubicBezTo>
                      <a:pt x="12130" y="4505"/>
                      <a:pt x="10618" y="2111"/>
                      <a:pt x="8413" y="2111"/>
                    </a:cubicBezTo>
                    <a:cubicBezTo>
                      <a:pt x="7656" y="2111"/>
                      <a:pt x="6963" y="2395"/>
                      <a:pt x="6396" y="2899"/>
                    </a:cubicBezTo>
                    <a:lnTo>
                      <a:pt x="6396" y="1733"/>
                    </a:lnTo>
                    <a:cubicBezTo>
                      <a:pt x="6396" y="1166"/>
                      <a:pt x="6837" y="693"/>
                      <a:pt x="7404" y="693"/>
                    </a:cubicBezTo>
                    <a:cubicBezTo>
                      <a:pt x="7593" y="693"/>
                      <a:pt x="7751" y="536"/>
                      <a:pt x="7751" y="347"/>
                    </a:cubicBezTo>
                    <a:cubicBezTo>
                      <a:pt x="7751" y="158"/>
                      <a:pt x="7593" y="0"/>
                      <a:pt x="7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/>
          <p:nvPr>
            <p:ph idx="2" type="pic"/>
          </p:nvPr>
        </p:nvSpPr>
        <p:spPr>
          <a:xfrm>
            <a:off x="-39700" y="-54125"/>
            <a:ext cx="9243600" cy="51975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723350" y="539500"/>
            <a:ext cx="7717500" cy="561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517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fa Slab One"/>
              <a:buNone/>
              <a:defRPr sz="2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fa Slab One"/>
              <a:buNone/>
              <a:defRPr sz="2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fa Slab One"/>
              <a:buNone/>
              <a:defRPr sz="2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fa Slab One"/>
              <a:buNone/>
              <a:defRPr sz="2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fa Slab One"/>
              <a:buNone/>
              <a:defRPr sz="2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fa Slab One"/>
              <a:buNone/>
              <a:defRPr sz="2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fa Slab One"/>
              <a:buNone/>
              <a:defRPr sz="2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fa Slab One"/>
              <a:buNone/>
              <a:defRPr sz="2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fa Slab One"/>
              <a:buNone/>
              <a:defRPr sz="26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ay"/>
              <a:buChar char="●"/>
              <a:defRPr sz="18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2"/>
          <p:cNvSpPr txBox="1"/>
          <p:nvPr>
            <p:ph type="ctrTitle"/>
          </p:nvPr>
        </p:nvSpPr>
        <p:spPr>
          <a:xfrm rot="-257">
            <a:off x="713212" y="1196788"/>
            <a:ext cx="4013700" cy="18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Acessibilidade a Saúde Mental</a:t>
            </a:r>
            <a:endParaRPr sz="5200"/>
          </a:p>
        </p:txBody>
      </p:sp>
      <p:grpSp>
        <p:nvGrpSpPr>
          <p:cNvPr id="1326" name="Google Shape;1326;p42"/>
          <p:cNvGrpSpPr/>
          <p:nvPr/>
        </p:nvGrpSpPr>
        <p:grpSpPr>
          <a:xfrm>
            <a:off x="5004296" y="866575"/>
            <a:ext cx="3422982" cy="3410338"/>
            <a:chOff x="5004296" y="866575"/>
            <a:chExt cx="3422982" cy="3410338"/>
          </a:xfrm>
        </p:grpSpPr>
        <p:grpSp>
          <p:nvGrpSpPr>
            <p:cNvPr id="1327" name="Google Shape;1327;p42"/>
            <p:cNvGrpSpPr/>
            <p:nvPr/>
          </p:nvGrpSpPr>
          <p:grpSpPr>
            <a:xfrm>
              <a:off x="7267613" y="1222856"/>
              <a:ext cx="751800" cy="751800"/>
              <a:chOff x="5120475" y="179600"/>
              <a:chExt cx="751800" cy="751800"/>
            </a:xfrm>
          </p:grpSpPr>
          <p:sp>
            <p:nvSpPr>
              <p:cNvPr id="1328" name="Google Shape;1328;p42"/>
              <p:cNvSpPr/>
              <p:nvPr/>
            </p:nvSpPr>
            <p:spPr>
              <a:xfrm>
                <a:off x="5120475" y="179600"/>
                <a:ext cx="751800" cy="751800"/>
              </a:xfrm>
              <a:prstGeom prst="ellipse">
                <a:avLst/>
              </a:prstGeom>
              <a:solidFill>
                <a:schemeClr val="accent4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999999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ay"/>
                  <a:ea typeface="Cambay"/>
                  <a:cs typeface="Cambay"/>
                  <a:sym typeface="Cambay"/>
                </a:endParaRPr>
              </a:p>
            </p:txBody>
          </p:sp>
          <p:grpSp>
            <p:nvGrpSpPr>
              <p:cNvPr id="1329" name="Google Shape;1329;p42"/>
              <p:cNvGrpSpPr/>
              <p:nvPr/>
            </p:nvGrpSpPr>
            <p:grpSpPr>
              <a:xfrm>
                <a:off x="5318539" y="401126"/>
                <a:ext cx="355663" cy="308725"/>
                <a:chOff x="-28462125" y="3199700"/>
                <a:chExt cx="298550" cy="259150"/>
              </a:xfrm>
            </p:grpSpPr>
            <p:sp>
              <p:nvSpPr>
                <p:cNvPr id="1330" name="Google Shape;1330;p42"/>
                <p:cNvSpPr/>
                <p:nvPr/>
              </p:nvSpPr>
              <p:spPr>
                <a:xfrm>
                  <a:off x="-28459750" y="3284775"/>
                  <a:ext cx="296175" cy="104775"/>
                </a:xfrm>
                <a:custGeom>
                  <a:rect b="b" l="l" r="r" t="t"/>
                  <a:pathLst>
                    <a:path extrusionOk="0" h="4191" w="11847">
                      <a:moveTo>
                        <a:pt x="5230" y="0"/>
                      </a:moveTo>
                      <a:cubicBezTo>
                        <a:pt x="5073" y="0"/>
                        <a:pt x="4947" y="63"/>
                        <a:pt x="4915" y="189"/>
                      </a:cubicBezTo>
                      <a:lnTo>
                        <a:pt x="4096" y="2080"/>
                      </a:lnTo>
                      <a:lnTo>
                        <a:pt x="347" y="2080"/>
                      </a:lnTo>
                      <a:cubicBezTo>
                        <a:pt x="158" y="2080"/>
                        <a:pt x="0" y="2237"/>
                        <a:pt x="0" y="2426"/>
                      </a:cubicBezTo>
                      <a:cubicBezTo>
                        <a:pt x="0" y="2615"/>
                        <a:pt x="158" y="2773"/>
                        <a:pt x="347" y="2773"/>
                      </a:cubicBezTo>
                      <a:lnTo>
                        <a:pt x="4316" y="2773"/>
                      </a:lnTo>
                      <a:cubicBezTo>
                        <a:pt x="4411" y="2773"/>
                        <a:pt x="4505" y="2710"/>
                        <a:pt x="4600" y="2584"/>
                      </a:cubicBezTo>
                      <a:lnTo>
                        <a:pt x="5199" y="1292"/>
                      </a:lnTo>
                      <a:lnTo>
                        <a:pt x="6238" y="3970"/>
                      </a:lnTo>
                      <a:cubicBezTo>
                        <a:pt x="6301" y="4096"/>
                        <a:pt x="6396" y="4159"/>
                        <a:pt x="6522" y="4191"/>
                      </a:cubicBezTo>
                      <a:lnTo>
                        <a:pt x="6553" y="4191"/>
                      </a:lnTo>
                      <a:cubicBezTo>
                        <a:pt x="6679" y="4191"/>
                        <a:pt x="6805" y="4127"/>
                        <a:pt x="6868" y="4033"/>
                      </a:cubicBezTo>
                      <a:lnTo>
                        <a:pt x="7624" y="2836"/>
                      </a:lnTo>
                      <a:lnTo>
                        <a:pt x="11500" y="2836"/>
                      </a:lnTo>
                      <a:cubicBezTo>
                        <a:pt x="11689" y="2836"/>
                        <a:pt x="11846" y="2678"/>
                        <a:pt x="11846" y="2458"/>
                      </a:cubicBezTo>
                      <a:cubicBezTo>
                        <a:pt x="11846" y="2269"/>
                        <a:pt x="11689" y="2111"/>
                        <a:pt x="11500" y="2111"/>
                      </a:cubicBezTo>
                      <a:lnTo>
                        <a:pt x="7435" y="2111"/>
                      </a:lnTo>
                      <a:cubicBezTo>
                        <a:pt x="7309" y="2111"/>
                        <a:pt x="7183" y="2206"/>
                        <a:pt x="7120" y="2269"/>
                      </a:cubicBezTo>
                      <a:lnTo>
                        <a:pt x="6648" y="3056"/>
                      </a:lnTo>
                      <a:lnTo>
                        <a:pt x="5545" y="221"/>
                      </a:lnTo>
                      <a:cubicBezTo>
                        <a:pt x="5514" y="95"/>
                        <a:pt x="5388" y="0"/>
                        <a:pt x="5230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42"/>
                <p:cNvSpPr/>
                <p:nvPr/>
              </p:nvSpPr>
              <p:spPr>
                <a:xfrm>
                  <a:off x="-28462125" y="3199700"/>
                  <a:ext cx="295400" cy="125275"/>
                </a:xfrm>
                <a:custGeom>
                  <a:rect b="b" l="l" r="r" t="t"/>
                  <a:pathLst>
                    <a:path extrusionOk="0" h="5011" w="11816">
                      <a:moveTo>
                        <a:pt x="3151" y="1"/>
                      </a:moveTo>
                      <a:cubicBezTo>
                        <a:pt x="1387" y="1"/>
                        <a:pt x="1" y="1419"/>
                        <a:pt x="1" y="3277"/>
                      </a:cubicBezTo>
                      <a:cubicBezTo>
                        <a:pt x="1" y="3876"/>
                        <a:pt x="158" y="4349"/>
                        <a:pt x="442" y="4821"/>
                      </a:cubicBezTo>
                      <a:lnTo>
                        <a:pt x="3655" y="4821"/>
                      </a:lnTo>
                      <a:lnTo>
                        <a:pt x="4285" y="3340"/>
                      </a:lnTo>
                      <a:cubicBezTo>
                        <a:pt x="4443" y="2994"/>
                        <a:pt x="4821" y="2773"/>
                        <a:pt x="5199" y="2710"/>
                      </a:cubicBezTo>
                      <a:cubicBezTo>
                        <a:pt x="5672" y="2710"/>
                        <a:pt x="6018" y="2994"/>
                        <a:pt x="6176" y="3403"/>
                      </a:cubicBezTo>
                      <a:lnTo>
                        <a:pt x="6806" y="5010"/>
                      </a:lnTo>
                      <a:cubicBezTo>
                        <a:pt x="6963" y="4884"/>
                        <a:pt x="7215" y="4821"/>
                        <a:pt x="7404" y="4821"/>
                      </a:cubicBezTo>
                      <a:lnTo>
                        <a:pt x="11374" y="4821"/>
                      </a:lnTo>
                      <a:cubicBezTo>
                        <a:pt x="11626" y="4349"/>
                        <a:pt x="11815" y="3813"/>
                        <a:pt x="11815" y="3277"/>
                      </a:cubicBezTo>
                      <a:cubicBezTo>
                        <a:pt x="11815" y="1419"/>
                        <a:pt x="10429" y="1"/>
                        <a:pt x="8665" y="1"/>
                      </a:cubicBezTo>
                      <a:cubicBezTo>
                        <a:pt x="7247" y="1"/>
                        <a:pt x="6396" y="977"/>
                        <a:pt x="5924" y="1860"/>
                      </a:cubicBezTo>
                      <a:cubicBezTo>
                        <a:pt x="5451" y="977"/>
                        <a:pt x="4537" y="1"/>
                        <a:pt x="3151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42"/>
                <p:cNvSpPr/>
                <p:nvPr/>
              </p:nvSpPr>
              <p:spPr>
                <a:xfrm>
                  <a:off x="-28405400" y="3360375"/>
                  <a:ext cx="186675" cy="98475"/>
                </a:xfrm>
                <a:custGeom>
                  <a:rect b="b" l="l" r="r" t="t"/>
                  <a:pathLst>
                    <a:path extrusionOk="0" h="3939" w="7467">
                      <a:moveTo>
                        <a:pt x="2962" y="1"/>
                      </a:moveTo>
                      <a:cubicBezTo>
                        <a:pt x="2773" y="284"/>
                        <a:pt x="2458" y="442"/>
                        <a:pt x="2111" y="442"/>
                      </a:cubicBezTo>
                      <a:lnTo>
                        <a:pt x="0" y="442"/>
                      </a:lnTo>
                      <a:cubicBezTo>
                        <a:pt x="158" y="599"/>
                        <a:pt x="347" y="757"/>
                        <a:pt x="536" y="914"/>
                      </a:cubicBezTo>
                      <a:cubicBezTo>
                        <a:pt x="1449" y="1734"/>
                        <a:pt x="2426" y="2647"/>
                        <a:pt x="3434" y="3813"/>
                      </a:cubicBezTo>
                      <a:cubicBezTo>
                        <a:pt x="3529" y="3907"/>
                        <a:pt x="3592" y="3939"/>
                        <a:pt x="3718" y="3939"/>
                      </a:cubicBezTo>
                      <a:cubicBezTo>
                        <a:pt x="3844" y="3939"/>
                        <a:pt x="3907" y="3907"/>
                        <a:pt x="4001" y="3813"/>
                      </a:cubicBezTo>
                      <a:cubicBezTo>
                        <a:pt x="4978" y="2584"/>
                        <a:pt x="6018" y="1734"/>
                        <a:pt x="6900" y="914"/>
                      </a:cubicBezTo>
                      <a:cubicBezTo>
                        <a:pt x="7120" y="757"/>
                        <a:pt x="7278" y="599"/>
                        <a:pt x="7467" y="442"/>
                      </a:cubicBezTo>
                      <a:lnTo>
                        <a:pt x="5860" y="442"/>
                      </a:lnTo>
                      <a:lnTo>
                        <a:pt x="5293" y="1324"/>
                      </a:lnTo>
                      <a:cubicBezTo>
                        <a:pt x="5104" y="1639"/>
                        <a:pt x="4789" y="1860"/>
                        <a:pt x="4379" y="1860"/>
                      </a:cubicBezTo>
                      <a:lnTo>
                        <a:pt x="4316" y="1860"/>
                      </a:lnTo>
                      <a:cubicBezTo>
                        <a:pt x="3907" y="1797"/>
                        <a:pt x="3592" y="1576"/>
                        <a:pt x="3434" y="1167"/>
                      </a:cubicBezTo>
                      <a:lnTo>
                        <a:pt x="2962" y="1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33" name="Google Shape;1333;p42"/>
            <p:cNvGrpSpPr/>
            <p:nvPr/>
          </p:nvGrpSpPr>
          <p:grpSpPr>
            <a:xfrm>
              <a:off x="5004296" y="2136138"/>
              <a:ext cx="751800" cy="751800"/>
              <a:chOff x="6855925" y="3049888"/>
              <a:chExt cx="751800" cy="751800"/>
            </a:xfrm>
          </p:grpSpPr>
          <p:sp>
            <p:nvSpPr>
              <p:cNvPr id="1334" name="Google Shape;1334;p42"/>
              <p:cNvSpPr/>
              <p:nvPr/>
            </p:nvSpPr>
            <p:spPr>
              <a:xfrm>
                <a:off x="6855925" y="3049888"/>
                <a:ext cx="751800" cy="751800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999999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ay"/>
                  <a:ea typeface="Cambay"/>
                  <a:cs typeface="Cambay"/>
                  <a:sym typeface="Cambay"/>
                </a:endParaRPr>
              </a:p>
            </p:txBody>
          </p:sp>
          <p:grpSp>
            <p:nvGrpSpPr>
              <p:cNvPr id="1335" name="Google Shape;1335;p42"/>
              <p:cNvGrpSpPr/>
              <p:nvPr/>
            </p:nvGrpSpPr>
            <p:grpSpPr>
              <a:xfrm>
                <a:off x="7062229" y="3256155"/>
                <a:ext cx="339200" cy="339271"/>
                <a:chOff x="5049725" y="2027900"/>
                <a:chExt cx="481750" cy="481850"/>
              </a:xfrm>
            </p:grpSpPr>
            <p:sp>
              <p:nvSpPr>
                <p:cNvPr id="1336" name="Google Shape;1336;p42"/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rect b="b" l="l" r="r" t="t"/>
                  <a:pathLst>
                    <a:path extrusionOk="0" h="4593" w="7905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37" name="Google Shape;1337;p42"/>
                <p:cNvSpPr/>
                <p:nvPr/>
              </p:nvSpPr>
              <p:spPr>
                <a:xfrm>
                  <a:off x="5113625" y="2027900"/>
                  <a:ext cx="347300" cy="338825"/>
                </a:xfrm>
                <a:custGeom>
                  <a:rect b="b" l="l" r="r" t="t"/>
                  <a:pathLst>
                    <a:path extrusionOk="0" h="13553" w="13892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38" name="Google Shape;1338;p42"/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rect b="b" l="l" r="r" t="t"/>
                  <a:pathLst>
                    <a:path extrusionOk="0" h="1131" w="2256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39" name="Google Shape;1339;p42"/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rect b="b" l="l" r="r" t="t"/>
                  <a:pathLst>
                    <a:path extrusionOk="0" h="1923" w="2034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40" name="Google Shape;1340;p42"/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rect b="b" l="l" r="r" t="t"/>
                  <a:pathLst>
                    <a:path extrusionOk="0" h="1916" w="2028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41" name="Google Shape;1341;p42"/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rect b="b" l="l" r="r" t="t"/>
                  <a:pathLst>
                    <a:path extrusionOk="0" h="1131" w="2257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42" name="Google Shape;1342;p42"/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rect b="b" l="l" r="r" t="t"/>
                  <a:pathLst>
                    <a:path extrusionOk="0" h="1916" w="2027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43" name="Google Shape;1343;p42"/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rect b="b" l="l" r="r" t="t"/>
                  <a:pathLst>
                    <a:path extrusionOk="0" h="1923" w="2033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1344" name="Google Shape;1344;p42"/>
            <p:cNvGrpSpPr/>
            <p:nvPr/>
          </p:nvGrpSpPr>
          <p:grpSpPr>
            <a:xfrm>
              <a:off x="6304838" y="866575"/>
              <a:ext cx="751800" cy="751800"/>
              <a:chOff x="3261675" y="4177888"/>
              <a:chExt cx="751800" cy="751800"/>
            </a:xfrm>
          </p:grpSpPr>
          <p:sp>
            <p:nvSpPr>
              <p:cNvPr id="1345" name="Google Shape;1345;p42"/>
              <p:cNvSpPr/>
              <p:nvPr/>
            </p:nvSpPr>
            <p:spPr>
              <a:xfrm>
                <a:off x="3261675" y="4177888"/>
                <a:ext cx="751800" cy="751800"/>
              </a:xfrm>
              <a:prstGeom prst="ellipse">
                <a:avLst/>
              </a:prstGeom>
              <a:solidFill>
                <a:schemeClr val="accent6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999999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ay"/>
                  <a:ea typeface="Cambay"/>
                  <a:cs typeface="Cambay"/>
                  <a:sym typeface="Cambay"/>
                </a:endParaRPr>
              </a:p>
            </p:txBody>
          </p:sp>
          <p:grpSp>
            <p:nvGrpSpPr>
              <p:cNvPr id="1346" name="Google Shape;1346;p42"/>
              <p:cNvGrpSpPr/>
              <p:nvPr/>
            </p:nvGrpSpPr>
            <p:grpSpPr>
              <a:xfrm>
                <a:off x="3469434" y="4384166"/>
                <a:ext cx="336296" cy="339235"/>
                <a:chOff x="4464775" y="3806475"/>
                <a:chExt cx="477625" cy="481800"/>
              </a:xfrm>
            </p:grpSpPr>
            <p:sp>
              <p:nvSpPr>
                <p:cNvPr id="1347" name="Google Shape;1347;p42"/>
                <p:cNvSpPr/>
                <p:nvPr/>
              </p:nvSpPr>
              <p:spPr>
                <a:xfrm>
                  <a:off x="4726375" y="3806475"/>
                  <a:ext cx="56500" cy="141125"/>
                </a:xfrm>
                <a:custGeom>
                  <a:rect b="b" l="l" r="r" t="t"/>
                  <a:pathLst>
                    <a:path extrusionOk="0" h="5645" w="2260">
                      <a:moveTo>
                        <a:pt x="1133" y="1"/>
                      </a:moveTo>
                      <a:cubicBezTo>
                        <a:pt x="978" y="1"/>
                        <a:pt x="823" y="64"/>
                        <a:pt x="712" y="189"/>
                      </a:cubicBezTo>
                      <a:cubicBezTo>
                        <a:pt x="504" y="421"/>
                        <a:pt x="522" y="776"/>
                        <a:pt x="754" y="984"/>
                      </a:cubicBezTo>
                      <a:cubicBezTo>
                        <a:pt x="832" y="1056"/>
                        <a:pt x="1130" y="1385"/>
                        <a:pt x="1130" y="1695"/>
                      </a:cubicBezTo>
                      <a:cubicBezTo>
                        <a:pt x="1130" y="1990"/>
                        <a:pt x="850" y="2315"/>
                        <a:pt x="754" y="2402"/>
                      </a:cubicBezTo>
                      <a:cubicBezTo>
                        <a:pt x="678" y="2472"/>
                        <a:pt x="1" y="3101"/>
                        <a:pt x="1" y="3953"/>
                      </a:cubicBezTo>
                      <a:cubicBezTo>
                        <a:pt x="1" y="4802"/>
                        <a:pt x="675" y="5432"/>
                        <a:pt x="754" y="5501"/>
                      </a:cubicBezTo>
                      <a:cubicBezTo>
                        <a:pt x="861" y="5597"/>
                        <a:pt x="995" y="5644"/>
                        <a:pt x="1128" y="5644"/>
                      </a:cubicBezTo>
                      <a:cubicBezTo>
                        <a:pt x="1283" y="5644"/>
                        <a:pt x="1437" y="5580"/>
                        <a:pt x="1549" y="5456"/>
                      </a:cubicBezTo>
                      <a:cubicBezTo>
                        <a:pt x="1757" y="5224"/>
                        <a:pt x="1735" y="4869"/>
                        <a:pt x="1507" y="4661"/>
                      </a:cubicBezTo>
                      <a:cubicBezTo>
                        <a:pt x="1428" y="4588"/>
                        <a:pt x="1130" y="4260"/>
                        <a:pt x="1130" y="3950"/>
                      </a:cubicBezTo>
                      <a:cubicBezTo>
                        <a:pt x="1130" y="3655"/>
                        <a:pt x="1410" y="3330"/>
                        <a:pt x="1507" y="3242"/>
                      </a:cubicBezTo>
                      <a:cubicBezTo>
                        <a:pt x="1585" y="3173"/>
                        <a:pt x="2259" y="2544"/>
                        <a:pt x="2259" y="1692"/>
                      </a:cubicBezTo>
                      <a:cubicBezTo>
                        <a:pt x="2259" y="842"/>
                        <a:pt x="1585" y="213"/>
                        <a:pt x="1507" y="144"/>
                      </a:cubicBezTo>
                      <a:cubicBezTo>
                        <a:pt x="1399" y="48"/>
                        <a:pt x="1266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48" name="Google Shape;1348;p42"/>
                <p:cNvSpPr/>
                <p:nvPr/>
              </p:nvSpPr>
              <p:spPr>
                <a:xfrm>
                  <a:off x="4641700" y="3806475"/>
                  <a:ext cx="56475" cy="141125"/>
                </a:xfrm>
                <a:custGeom>
                  <a:rect b="b" l="l" r="r" t="t"/>
                  <a:pathLst>
                    <a:path extrusionOk="0" h="5645" w="2259">
                      <a:moveTo>
                        <a:pt x="1132" y="1"/>
                      </a:moveTo>
                      <a:cubicBezTo>
                        <a:pt x="977" y="1"/>
                        <a:pt x="823" y="64"/>
                        <a:pt x="711" y="189"/>
                      </a:cubicBezTo>
                      <a:cubicBezTo>
                        <a:pt x="503" y="421"/>
                        <a:pt x="521" y="776"/>
                        <a:pt x="753" y="984"/>
                      </a:cubicBezTo>
                      <a:cubicBezTo>
                        <a:pt x="831" y="1056"/>
                        <a:pt x="1130" y="1385"/>
                        <a:pt x="1130" y="1695"/>
                      </a:cubicBezTo>
                      <a:cubicBezTo>
                        <a:pt x="1130" y="1990"/>
                        <a:pt x="849" y="2315"/>
                        <a:pt x="753" y="2402"/>
                      </a:cubicBezTo>
                      <a:cubicBezTo>
                        <a:pt x="678" y="2472"/>
                        <a:pt x="0" y="3101"/>
                        <a:pt x="0" y="3953"/>
                      </a:cubicBezTo>
                      <a:cubicBezTo>
                        <a:pt x="0" y="4802"/>
                        <a:pt x="675" y="5432"/>
                        <a:pt x="753" y="5501"/>
                      </a:cubicBezTo>
                      <a:cubicBezTo>
                        <a:pt x="860" y="5597"/>
                        <a:pt x="994" y="5644"/>
                        <a:pt x="1127" y="5644"/>
                      </a:cubicBezTo>
                      <a:cubicBezTo>
                        <a:pt x="1282" y="5644"/>
                        <a:pt x="1436" y="5580"/>
                        <a:pt x="1548" y="5456"/>
                      </a:cubicBezTo>
                      <a:cubicBezTo>
                        <a:pt x="1756" y="5224"/>
                        <a:pt x="1735" y="4869"/>
                        <a:pt x="1506" y="4661"/>
                      </a:cubicBezTo>
                      <a:cubicBezTo>
                        <a:pt x="1428" y="4588"/>
                        <a:pt x="1130" y="4260"/>
                        <a:pt x="1130" y="3950"/>
                      </a:cubicBezTo>
                      <a:cubicBezTo>
                        <a:pt x="1130" y="3655"/>
                        <a:pt x="1410" y="3330"/>
                        <a:pt x="1506" y="3242"/>
                      </a:cubicBezTo>
                      <a:cubicBezTo>
                        <a:pt x="1581" y="3173"/>
                        <a:pt x="2259" y="2544"/>
                        <a:pt x="2259" y="1692"/>
                      </a:cubicBezTo>
                      <a:cubicBezTo>
                        <a:pt x="2259" y="842"/>
                        <a:pt x="1581" y="213"/>
                        <a:pt x="1506" y="144"/>
                      </a:cubicBezTo>
                      <a:cubicBezTo>
                        <a:pt x="1399" y="48"/>
                        <a:pt x="1265" y="1"/>
                        <a:pt x="1132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49" name="Google Shape;1349;p42"/>
                <p:cNvSpPr/>
                <p:nvPr/>
              </p:nvSpPr>
              <p:spPr>
                <a:xfrm>
                  <a:off x="4557000" y="3806475"/>
                  <a:ext cx="56500" cy="141125"/>
                </a:xfrm>
                <a:custGeom>
                  <a:rect b="b" l="l" r="r" t="t"/>
                  <a:pathLst>
                    <a:path extrusionOk="0" h="5645" w="2260">
                      <a:moveTo>
                        <a:pt x="1132" y="1"/>
                      </a:moveTo>
                      <a:cubicBezTo>
                        <a:pt x="977" y="1"/>
                        <a:pt x="823" y="64"/>
                        <a:pt x="711" y="189"/>
                      </a:cubicBezTo>
                      <a:cubicBezTo>
                        <a:pt x="504" y="421"/>
                        <a:pt x="522" y="776"/>
                        <a:pt x="753" y="984"/>
                      </a:cubicBezTo>
                      <a:cubicBezTo>
                        <a:pt x="832" y="1056"/>
                        <a:pt x="1130" y="1385"/>
                        <a:pt x="1130" y="1695"/>
                      </a:cubicBezTo>
                      <a:cubicBezTo>
                        <a:pt x="1130" y="1990"/>
                        <a:pt x="850" y="2315"/>
                        <a:pt x="753" y="2402"/>
                      </a:cubicBezTo>
                      <a:cubicBezTo>
                        <a:pt x="678" y="2472"/>
                        <a:pt x="1" y="3101"/>
                        <a:pt x="1" y="3953"/>
                      </a:cubicBezTo>
                      <a:cubicBezTo>
                        <a:pt x="1" y="4802"/>
                        <a:pt x="675" y="5432"/>
                        <a:pt x="753" y="5501"/>
                      </a:cubicBezTo>
                      <a:cubicBezTo>
                        <a:pt x="861" y="5597"/>
                        <a:pt x="994" y="5644"/>
                        <a:pt x="1127" y="5644"/>
                      </a:cubicBezTo>
                      <a:cubicBezTo>
                        <a:pt x="1282" y="5644"/>
                        <a:pt x="1437" y="5580"/>
                        <a:pt x="1548" y="5456"/>
                      </a:cubicBezTo>
                      <a:cubicBezTo>
                        <a:pt x="1756" y="5224"/>
                        <a:pt x="1735" y="4869"/>
                        <a:pt x="1506" y="4661"/>
                      </a:cubicBezTo>
                      <a:cubicBezTo>
                        <a:pt x="1428" y="4588"/>
                        <a:pt x="1130" y="4260"/>
                        <a:pt x="1130" y="3950"/>
                      </a:cubicBezTo>
                      <a:cubicBezTo>
                        <a:pt x="1130" y="3655"/>
                        <a:pt x="1410" y="3330"/>
                        <a:pt x="1506" y="3242"/>
                      </a:cubicBezTo>
                      <a:cubicBezTo>
                        <a:pt x="1582" y="3173"/>
                        <a:pt x="2259" y="2544"/>
                        <a:pt x="2259" y="1692"/>
                      </a:cubicBezTo>
                      <a:cubicBezTo>
                        <a:pt x="2259" y="842"/>
                        <a:pt x="1582" y="213"/>
                        <a:pt x="1506" y="144"/>
                      </a:cubicBezTo>
                      <a:cubicBezTo>
                        <a:pt x="1399" y="48"/>
                        <a:pt x="1265" y="1"/>
                        <a:pt x="1132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50" name="Google Shape;1350;p42"/>
                <p:cNvSpPr/>
                <p:nvPr/>
              </p:nvSpPr>
              <p:spPr>
                <a:xfrm>
                  <a:off x="4464775" y="4230875"/>
                  <a:ext cx="395250" cy="57400"/>
                </a:xfrm>
                <a:custGeom>
                  <a:rect b="b" l="l" r="r" t="t"/>
                  <a:pathLst>
                    <a:path extrusionOk="0" h="2296" w="15810">
                      <a:moveTo>
                        <a:pt x="567" y="1"/>
                      </a:moveTo>
                      <a:cubicBezTo>
                        <a:pt x="254" y="1"/>
                        <a:pt x="1" y="251"/>
                        <a:pt x="1" y="564"/>
                      </a:cubicBezTo>
                      <a:cubicBezTo>
                        <a:pt x="1" y="877"/>
                        <a:pt x="254" y="1130"/>
                        <a:pt x="567" y="1130"/>
                      </a:cubicBezTo>
                      <a:lnTo>
                        <a:pt x="1910" y="1130"/>
                      </a:lnTo>
                      <a:lnTo>
                        <a:pt x="2006" y="1359"/>
                      </a:lnTo>
                      <a:cubicBezTo>
                        <a:pt x="2291" y="1932"/>
                        <a:pt x="2875" y="2295"/>
                        <a:pt x="3516" y="2295"/>
                      </a:cubicBezTo>
                      <a:cubicBezTo>
                        <a:pt x="3519" y="2295"/>
                        <a:pt x="3521" y="2295"/>
                        <a:pt x="3524" y="2295"/>
                      </a:cubicBezTo>
                      <a:lnTo>
                        <a:pt x="12290" y="2295"/>
                      </a:lnTo>
                      <a:cubicBezTo>
                        <a:pt x="12292" y="2295"/>
                        <a:pt x="12295" y="2295"/>
                        <a:pt x="12298" y="2295"/>
                      </a:cubicBezTo>
                      <a:cubicBezTo>
                        <a:pt x="12936" y="2295"/>
                        <a:pt x="13520" y="1932"/>
                        <a:pt x="13804" y="1359"/>
                      </a:cubicBezTo>
                      <a:lnTo>
                        <a:pt x="13901" y="1130"/>
                      </a:lnTo>
                      <a:lnTo>
                        <a:pt x="15247" y="1130"/>
                      </a:lnTo>
                      <a:cubicBezTo>
                        <a:pt x="15557" y="1130"/>
                        <a:pt x="15810" y="877"/>
                        <a:pt x="15810" y="564"/>
                      </a:cubicBezTo>
                      <a:cubicBezTo>
                        <a:pt x="15810" y="251"/>
                        <a:pt x="15557" y="1"/>
                        <a:pt x="15247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51" name="Google Shape;1351;p42"/>
                <p:cNvSpPr/>
                <p:nvPr/>
              </p:nvSpPr>
              <p:spPr>
                <a:xfrm>
                  <a:off x="4840675" y="4007300"/>
                  <a:ext cx="101725" cy="166025"/>
                </a:xfrm>
                <a:custGeom>
                  <a:rect b="b" l="l" r="r" t="t"/>
                  <a:pathLst>
                    <a:path extrusionOk="0" h="6641" w="4069">
                      <a:moveTo>
                        <a:pt x="1870" y="0"/>
                      </a:moveTo>
                      <a:cubicBezTo>
                        <a:pt x="1852" y="380"/>
                        <a:pt x="1837" y="759"/>
                        <a:pt x="1795" y="1130"/>
                      </a:cubicBezTo>
                      <a:cubicBezTo>
                        <a:pt x="1927" y="1181"/>
                        <a:pt x="2048" y="1256"/>
                        <a:pt x="2150" y="1355"/>
                      </a:cubicBezTo>
                      <a:cubicBezTo>
                        <a:pt x="2800" y="2006"/>
                        <a:pt x="2433" y="3469"/>
                        <a:pt x="1352" y="4550"/>
                      </a:cubicBezTo>
                      <a:cubicBezTo>
                        <a:pt x="1177" y="4722"/>
                        <a:pt x="991" y="4879"/>
                        <a:pt x="792" y="5017"/>
                      </a:cubicBezTo>
                      <a:cubicBezTo>
                        <a:pt x="566" y="5577"/>
                        <a:pt x="301" y="6119"/>
                        <a:pt x="0" y="6640"/>
                      </a:cubicBezTo>
                      <a:cubicBezTo>
                        <a:pt x="747" y="6429"/>
                        <a:pt x="1506" y="5993"/>
                        <a:pt x="2150" y="5348"/>
                      </a:cubicBezTo>
                      <a:cubicBezTo>
                        <a:pt x="3716" y="3782"/>
                        <a:pt x="4068" y="1678"/>
                        <a:pt x="2948" y="557"/>
                      </a:cubicBezTo>
                      <a:cubicBezTo>
                        <a:pt x="2656" y="268"/>
                        <a:pt x="2280" y="97"/>
                        <a:pt x="1870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52" name="Google Shape;1352;p42"/>
                <p:cNvSpPr/>
                <p:nvPr/>
              </p:nvSpPr>
              <p:spPr>
                <a:xfrm>
                  <a:off x="4464775" y="3976800"/>
                  <a:ext cx="395250" cy="225875"/>
                </a:xfrm>
                <a:custGeom>
                  <a:rect b="b" l="l" r="r" t="t"/>
                  <a:pathLst>
                    <a:path extrusionOk="0" h="9035" w="15810">
                      <a:moveTo>
                        <a:pt x="564" y="1"/>
                      </a:moveTo>
                      <a:cubicBezTo>
                        <a:pt x="254" y="1"/>
                        <a:pt x="1" y="251"/>
                        <a:pt x="1" y="564"/>
                      </a:cubicBezTo>
                      <a:cubicBezTo>
                        <a:pt x="1" y="3930"/>
                        <a:pt x="1157" y="7026"/>
                        <a:pt x="3075" y="9035"/>
                      </a:cubicBezTo>
                      <a:lnTo>
                        <a:pt x="12735" y="9035"/>
                      </a:lnTo>
                      <a:cubicBezTo>
                        <a:pt x="14654" y="7026"/>
                        <a:pt x="15810" y="3930"/>
                        <a:pt x="15810" y="564"/>
                      </a:cubicBezTo>
                      <a:cubicBezTo>
                        <a:pt x="15810" y="251"/>
                        <a:pt x="15557" y="1"/>
                        <a:pt x="15244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1353" name="Google Shape;1353;p42"/>
            <p:cNvGrpSpPr/>
            <p:nvPr/>
          </p:nvGrpSpPr>
          <p:grpSpPr>
            <a:xfrm>
              <a:off x="5335438" y="3087425"/>
              <a:ext cx="751800" cy="751800"/>
              <a:chOff x="1577025" y="3049888"/>
              <a:chExt cx="751800" cy="751800"/>
            </a:xfrm>
          </p:grpSpPr>
          <p:sp>
            <p:nvSpPr>
              <p:cNvPr id="1354" name="Google Shape;1354;p42"/>
              <p:cNvSpPr/>
              <p:nvPr/>
            </p:nvSpPr>
            <p:spPr>
              <a:xfrm>
                <a:off x="1577025" y="3049888"/>
                <a:ext cx="751800" cy="751800"/>
              </a:xfrm>
              <a:prstGeom prst="ellipse">
                <a:avLst/>
              </a:pr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999999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ay"/>
                  <a:ea typeface="Cambay"/>
                  <a:cs typeface="Cambay"/>
                  <a:sym typeface="Cambay"/>
                </a:endParaRPr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1769291" y="3242603"/>
                <a:ext cx="367261" cy="366364"/>
              </a:xfrm>
              <a:custGeom>
                <a:rect b="b" l="l" r="r" t="t"/>
                <a:pathLst>
                  <a:path extrusionOk="0" h="12666" w="12697">
                    <a:moveTo>
                      <a:pt x="6301" y="1356"/>
                    </a:moveTo>
                    <a:cubicBezTo>
                      <a:pt x="6522" y="1356"/>
                      <a:pt x="6711" y="1576"/>
                      <a:pt x="6711" y="1797"/>
                    </a:cubicBezTo>
                    <a:lnTo>
                      <a:pt x="6711" y="2269"/>
                    </a:lnTo>
                    <a:cubicBezTo>
                      <a:pt x="7656" y="2458"/>
                      <a:pt x="8349" y="3309"/>
                      <a:pt x="8349" y="4285"/>
                    </a:cubicBezTo>
                    <a:cubicBezTo>
                      <a:pt x="8349" y="4538"/>
                      <a:pt x="8160" y="4727"/>
                      <a:pt x="7971" y="4727"/>
                    </a:cubicBezTo>
                    <a:cubicBezTo>
                      <a:pt x="7719" y="4727"/>
                      <a:pt x="7530" y="4538"/>
                      <a:pt x="7530" y="4285"/>
                    </a:cubicBezTo>
                    <a:cubicBezTo>
                      <a:pt x="7530" y="3624"/>
                      <a:pt x="6994" y="3057"/>
                      <a:pt x="6301" y="3057"/>
                    </a:cubicBezTo>
                    <a:cubicBezTo>
                      <a:pt x="5640" y="3057"/>
                      <a:pt x="5073" y="3624"/>
                      <a:pt x="5073" y="4285"/>
                    </a:cubicBezTo>
                    <a:cubicBezTo>
                      <a:pt x="5073" y="4947"/>
                      <a:pt x="5829" y="5483"/>
                      <a:pt x="6585" y="6018"/>
                    </a:cubicBezTo>
                    <a:cubicBezTo>
                      <a:pt x="7435" y="6648"/>
                      <a:pt x="8412" y="7310"/>
                      <a:pt x="8412" y="8413"/>
                    </a:cubicBezTo>
                    <a:cubicBezTo>
                      <a:pt x="8412" y="9421"/>
                      <a:pt x="7687" y="10271"/>
                      <a:pt x="6742" y="10429"/>
                    </a:cubicBezTo>
                    <a:lnTo>
                      <a:pt x="6742" y="10901"/>
                    </a:lnTo>
                    <a:cubicBezTo>
                      <a:pt x="6742" y="11154"/>
                      <a:pt x="6553" y="11311"/>
                      <a:pt x="6364" y="11311"/>
                    </a:cubicBezTo>
                    <a:cubicBezTo>
                      <a:pt x="6144" y="11311"/>
                      <a:pt x="5955" y="11091"/>
                      <a:pt x="5955" y="10901"/>
                    </a:cubicBezTo>
                    <a:lnTo>
                      <a:pt x="5955" y="10429"/>
                    </a:lnTo>
                    <a:cubicBezTo>
                      <a:pt x="5010" y="10240"/>
                      <a:pt x="4316" y="9421"/>
                      <a:pt x="4316" y="8413"/>
                    </a:cubicBezTo>
                    <a:cubicBezTo>
                      <a:pt x="4316" y="8192"/>
                      <a:pt x="4505" y="8035"/>
                      <a:pt x="4694" y="8035"/>
                    </a:cubicBezTo>
                    <a:cubicBezTo>
                      <a:pt x="4884" y="8035"/>
                      <a:pt x="5136" y="8224"/>
                      <a:pt x="5136" y="8413"/>
                    </a:cubicBezTo>
                    <a:cubicBezTo>
                      <a:pt x="5136" y="9106"/>
                      <a:pt x="5671" y="9641"/>
                      <a:pt x="6364" y="9641"/>
                    </a:cubicBezTo>
                    <a:cubicBezTo>
                      <a:pt x="7026" y="9641"/>
                      <a:pt x="7561" y="9106"/>
                      <a:pt x="7561" y="8413"/>
                    </a:cubicBezTo>
                    <a:cubicBezTo>
                      <a:pt x="7561" y="7751"/>
                      <a:pt x="6868" y="7247"/>
                      <a:pt x="6081" y="6680"/>
                    </a:cubicBezTo>
                    <a:cubicBezTo>
                      <a:pt x="5199" y="6050"/>
                      <a:pt x="4253" y="5388"/>
                      <a:pt x="4253" y="4285"/>
                    </a:cubicBezTo>
                    <a:cubicBezTo>
                      <a:pt x="4253" y="3309"/>
                      <a:pt x="4978" y="2427"/>
                      <a:pt x="5923" y="2269"/>
                    </a:cubicBezTo>
                    <a:lnTo>
                      <a:pt x="5923" y="1797"/>
                    </a:lnTo>
                    <a:cubicBezTo>
                      <a:pt x="5923" y="1576"/>
                      <a:pt x="6112" y="1356"/>
                      <a:pt x="6301" y="1356"/>
                    </a:cubicBezTo>
                    <a:close/>
                    <a:moveTo>
                      <a:pt x="6333" y="1"/>
                    </a:moveTo>
                    <a:cubicBezTo>
                      <a:pt x="2836" y="1"/>
                      <a:pt x="0" y="2836"/>
                      <a:pt x="0" y="6333"/>
                    </a:cubicBezTo>
                    <a:cubicBezTo>
                      <a:pt x="0" y="9830"/>
                      <a:pt x="2836" y="12666"/>
                      <a:pt x="6333" y="12666"/>
                    </a:cubicBezTo>
                    <a:cubicBezTo>
                      <a:pt x="9861" y="12666"/>
                      <a:pt x="12697" y="9830"/>
                      <a:pt x="12697" y="6333"/>
                    </a:cubicBezTo>
                    <a:cubicBezTo>
                      <a:pt x="12697" y="2836"/>
                      <a:pt x="9861" y="1"/>
                      <a:pt x="6333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6" name="Google Shape;1356;p42"/>
            <p:cNvGrpSpPr/>
            <p:nvPr/>
          </p:nvGrpSpPr>
          <p:grpSpPr>
            <a:xfrm>
              <a:off x="5381838" y="1222856"/>
              <a:ext cx="751800" cy="751800"/>
              <a:chOff x="1536275" y="1231013"/>
              <a:chExt cx="751800" cy="751800"/>
            </a:xfrm>
          </p:grpSpPr>
          <p:sp>
            <p:nvSpPr>
              <p:cNvPr id="1357" name="Google Shape;1357;p42"/>
              <p:cNvSpPr/>
              <p:nvPr/>
            </p:nvSpPr>
            <p:spPr>
              <a:xfrm>
                <a:off x="1536275" y="1231013"/>
                <a:ext cx="751800" cy="751800"/>
              </a:xfrm>
              <a:prstGeom prst="ellipse">
                <a:avLst/>
              </a:prstGeom>
              <a:solidFill>
                <a:schemeClr val="accen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999999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ay"/>
                  <a:ea typeface="Cambay"/>
                  <a:cs typeface="Cambay"/>
                  <a:sym typeface="Cambay"/>
                </a:endParaRPr>
              </a:p>
            </p:txBody>
          </p:sp>
          <p:grpSp>
            <p:nvGrpSpPr>
              <p:cNvPr id="1358" name="Google Shape;1358;p42"/>
              <p:cNvGrpSpPr/>
              <p:nvPr/>
            </p:nvGrpSpPr>
            <p:grpSpPr>
              <a:xfrm>
                <a:off x="1743197" y="1429261"/>
                <a:ext cx="337966" cy="355325"/>
                <a:chOff x="-9949025" y="3615575"/>
                <a:chExt cx="335550" cy="352750"/>
              </a:xfrm>
            </p:grpSpPr>
            <p:sp>
              <p:nvSpPr>
                <p:cNvPr id="1359" name="Google Shape;1359;p42"/>
                <p:cNvSpPr/>
                <p:nvPr/>
              </p:nvSpPr>
              <p:spPr>
                <a:xfrm>
                  <a:off x="-9800950" y="3615575"/>
                  <a:ext cx="61475" cy="61450"/>
                </a:xfrm>
                <a:custGeom>
                  <a:rect b="b" l="l" r="r" t="t"/>
                  <a:pathLst>
                    <a:path extrusionOk="0" h="2458" w="2459">
                      <a:moveTo>
                        <a:pt x="1261" y="0"/>
                      </a:moveTo>
                      <a:cubicBezTo>
                        <a:pt x="568" y="0"/>
                        <a:pt x="1" y="567"/>
                        <a:pt x="1" y="1261"/>
                      </a:cubicBezTo>
                      <a:cubicBezTo>
                        <a:pt x="1" y="1922"/>
                        <a:pt x="536" y="2458"/>
                        <a:pt x="1261" y="2458"/>
                      </a:cubicBezTo>
                      <a:cubicBezTo>
                        <a:pt x="1891" y="2458"/>
                        <a:pt x="2458" y="1922"/>
                        <a:pt x="2458" y="1261"/>
                      </a:cubicBezTo>
                      <a:cubicBezTo>
                        <a:pt x="2458" y="567"/>
                        <a:pt x="1923" y="0"/>
                        <a:pt x="1261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42"/>
                <p:cNvSpPr/>
                <p:nvPr/>
              </p:nvSpPr>
              <p:spPr>
                <a:xfrm>
                  <a:off x="-9949025" y="3688650"/>
                  <a:ext cx="335550" cy="279675"/>
                </a:xfrm>
                <a:custGeom>
                  <a:rect b="b" l="l" r="r" t="t"/>
                  <a:pathLst>
                    <a:path extrusionOk="0" h="11187" w="13422">
                      <a:moveTo>
                        <a:pt x="5523" y="1"/>
                      </a:moveTo>
                      <a:cubicBezTo>
                        <a:pt x="5383" y="1"/>
                        <a:pt x="5245" y="34"/>
                        <a:pt x="5136" y="102"/>
                      </a:cubicBezTo>
                      <a:lnTo>
                        <a:pt x="599" y="2969"/>
                      </a:lnTo>
                      <a:cubicBezTo>
                        <a:pt x="158" y="3158"/>
                        <a:pt x="1" y="3630"/>
                        <a:pt x="190" y="4071"/>
                      </a:cubicBezTo>
                      <a:cubicBezTo>
                        <a:pt x="360" y="4370"/>
                        <a:pt x="617" y="4538"/>
                        <a:pt x="892" y="4538"/>
                      </a:cubicBezTo>
                      <a:cubicBezTo>
                        <a:pt x="1024" y="4538"/>
                        <a:pt x="1160" y="4500"/>
                        <a:pt x="1293" y="4418"/>
                      </a:cubicBezTo>
                      <a:lnTo>
                        <a:pt x="4727" y="2055"/>
                      </a:lnTo>
                      <a:cubicBezTo>
                        <a:pt x="5073" y="3441"/>
                        <a:pt x="5231" y="3851"/>
                        <a:pt x="5987" y="4985"/>
                      </a:cubicBezTo>
                      <a:lnTo>
                        <a:pt x="4033" y="6812"/>
                      </a:lnTo>
                      <a:cubicBezTo>
                        <a:pt x="3750" y="7096"/>
                        <a:pt x="3655" y="7505"/>
                        <a:pt x="3876" y="7852"/>
                      </a:cubicBezTo>
                      <a:lnTo>
                        <a:pt x="5703" y="10750"/>
                      </a:lnTo>
                      <a:cubicBezTo>
                        <a:pt x="5873" y="11026"/>
                        <a:pt x="6141" y="11187"/>
                        <a:pt x="6433" y="11187"/>
                      </a:cubicBezTo>
                      <a:cubicBezTo>
                        <a:pt x="6576" y="11187"/>
                        <a:pt x="6724" y="11148"/>
                        <a:pt x="6869" y="11066"/>
                      </a:cubicBezTo>
                      <a:cubicBezTo>
                        <a:pt x="7247" y="10845"/>
                        <a:pt x="7373" y="10372"/>
                        <a:pt x="7121" y="9931"/>
                      </a:cubicBezTo>
                      <a:lnTo>
                        <a:pt x="5640" y="7568"/>
                      </a:lnTo>
                      <a:lnTo>
                        <a:pt x="7594" y="5678"/>
                      </a:lnTo>
                      <a:lnTo>
                        <a:pt x="12886" y="2780"/>
                      </a:lnTo>
                      <a:cubicBezTo>
                        <a:pt x="13264" y="2591"/>
                        <a:pt x="13422" y="2055"/>
                        <a:pt x="13233" y="1677"/>
                      </a:cubicBezTo>
                      <a:cubicBezTo>
                        <a:pt x="13102" y="1394"/>
                        <a:pt x="12822" y="1217"/>
                        <a:pt x="12526" y="1217"/>
                      </a:cubicBezTo>
                      <a:cubicBezTo>
                        <a:pt x="12393" y="1217"/>
                        <a:pt x="12257" y="1252"/>
                        <a:pt x="12130" y="1331"/>
                      </a:cubicBezTo>
                      <a:lnTo>
                        <a:pt x="7342" y="4008"/>
                      </a:lnTo>
                      <a:cubicBezTo>
                        <a:pt x="6774" y="3158"/>
                        <a:pt x="6302" y="2307"/>
                        <a:pt x="6302" y="889"/>
                      </a:cubicBezTo>
                      <a:cubicBezTo>
                        <a:pt x="6270" y="574"/>
                        <a:pt x="6239" y="322"/>
                        <a:pt x="6018" y="165"/>
                      </a:cubicBezTo>
                      <a:cubicBezTo>
                        <a:pt x="5893" y="58"/>
                        <a:pt x="5707" y="1"/>
                        <a:pt x="5523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42"/>
                <p:cNvSpPr/>
                <p:nvPr/>
              </p:nvSpPr>
              <p:spPr>
                <a:xfrm>
                  <a:off x="-9947450" y="3657100"/>
                  <a:ext cx="106350" cy="50650"/>
                </a:xfrm>
                <a:custGeom>
                  <a:rect b="b" l="l" r="r" t="t"/>
                  <a:pathLst>
                    <a:path extrusionOk="0" h="2026" w="4254">
                      <a:moveTo>
                        <a:pt x="910" y="0"/>
                      </a:moveTo>
                      <a:cubicBezTo>
                        <a:pt x="499" y="0"/>
                        <a:pt x="178" y="268"/>
                        <a:pt x="64" y="639"/>
                      </a:cubicBezTo>
                      <a:cubicBezTo>
                        <a:pt x="1" y="1112"/>
                        <a:pt x="253" y="1553"/>
                        <a:pt x="694" y="1616"/>
                      </a:cubicBezTo>
                      <a:lnTo>
                        <a:pt x="2427" y="2025"/>
                      </a:lnTo>
                      <a:lnTo>
                        <a:pt x="4254" y="891"/>
                      </a:lnTo>
                      <a:lnTo>
                        <a:pt x="1041" y="9"/>
                      </a:lnTo>
                      <a:cubicBezTo>
                        <a:pt x="996" y="3"/>
                        <a:pt x="953" y="0"/>
                        <a:pt x="910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62" name="Google Shape;1362;p42"/>
            <p:cNvGrpSpPr/>
            <p:nvPr/>
          </p:nvGrpSpPr>
          <p:grpSpPr>
            <a:xfrm>
              <a:off x="6304838" y="3525113"/>
              <a:ext cx="751800" cy="751800"/>
              <a:chOff x="3271725" y="147575"/>
              <a:chExt cx="751800" cy="751800"/>
            </a:xfrm>
          </p:grpSpPr>
          <p:sp>
            <p:nvSpPr>
              <p:cNvPr id="1363" name="Google Shape;1363;p42"/>
              <p:cNvSpPr/>
              <p:nvPr/>
            </p:nvSpPr>
            <p:spPr>
              <a:xfrm>
                <a:off x="3271725" y="147575"/>
                <a:ext cx="751800" cy="7518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999999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ay"/>
                  <a:ea typeface="Cambay"/>
                  <a:cs typeface="Cambay"/>
                  <a:sym typeface="Cambay"/>
                </a:endParaRPr>
              </a:p>
            </p:txBody>
          </p:sp>
          <p:grpSp>
            <p:nvGrpSpPr>
              <p:cNvPr id="1364" name="Google Shape;1364;p42"/>
              <p:cNvGrpSpPr/>
              <p:nvPr/>
            </p:nvGrpSpPr>
            <p:grpSpPr>
              <a:xfrm>
                <a:off x="3473045" y="348910"/>
                <a:ext cx="349163" cy="349133"/>
                <a:chOff x="4628325" y="3599825"/>
                <a:chExt cx="295400" cy="295375"/>
              </a:xfrm>
            </p:grpSpPr>
            <p:sp>
              <p:nvSpPr>
                <p:cNvPr id="1365" name="Google Shape;1365;p42"/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rect b="b" l="l" r="r" t="t"/>
                  <a:pathLst>
                    <a:path extrusionOk="0" h="3467" w="694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6" name="Google Shape;1366;p42"/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rect b="b" l="l" r="r" t="t"/>
                  <a:pathLst>
                    <a:path extrusionOk="0" h="3467" w="726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42"/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rect b="b" l="l" r="r" t="t"/>
                  <a:pathLst>
                    <a:path extrusionOk="0" h="4160" w="694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42"/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rect b="b" l="l" r="r" t="t"/>
                  <a:pathLst>
                    <a:path extrusionOk="0" h="4160" w="726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42"/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rect b="b" l="l" r="r" t="t"/>
                  <a:pathLst>
                    <a:path extrusionOk="0" h="3467" w="1387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42"/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rect b="b" l="l" r="r" t="t"/>
                  <a:pathLst>
                    <a:path extrusionOk="0" h="3467" w="4884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42"/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rect b="b" l="l" r="r" t="t"/>
                  <a:pathLst>
                    <a:path extrusionOk="0" h="4695" w="1388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2" name="Google Shape;1372;p42"/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rect b="b" l="l" r="r" t="t"/>
                  <a:pathLst>
                    <a:path extrusionOk="0" h="4664" w="1387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42"/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rect b="b" l="l" r="r" t="t"/>
                  <a:pathLst>
                    <a:path extrusionOk="0" h="726" w="694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42"/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rect b="b" l="l" r="r" t="t"/>
                  <a:pathLst>
                    <a:path extrusionOk="0" h="3467" w="1388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42"/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rect b="b" l="l" r="r" t="t"/>
                  <a:pathLst>
                    <a:path extrusionOk="0" h="4160" w="4884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42"/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rect b="b" l="l" r="r" t="t"/>
                  <a:pathLst>
                    <a:path extrusionOk="0" h="2773" w="4884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77" name="Google Shape;1377;p42"/>
            <p:cNvGrpSpPr/>
            <p:nvPr/>
          </p:nvGrpSpPr>
          <p:grpSpPr>
            <a:xfrm>
              <a:off x="7675479" y="2136138"/>
              <a:ext cx="751800" cy="751800"/>
              <a:chOff x="6855925" y="1231013"/>
              <a:chExt cx="751800" cy="751800"/>
            </a:xfrm>
          </p:grpSpPr>
          <p:sp>
            <p:nvSpPr>
              <p:cNvPr id="1378" name="Google Shape;1378;p42"/>
              <p:cNvSpPr/>
              <p:nvPr/>
            </p:nvSpPr>
            <p:spPr>
              <a:xfrm>
                <a:off x="6855925" y="1231013"/>
                <a:ext cx="751800" cy="751800"/>
              </a:xfrm>
              <a:prstGeom prst="ellipse">
                <a:avLst/>
              </a:prstGeom>
              <a:solidFill>
                <a:srgbClr val="D7E4EA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999999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ay"/>
                  <a:ea typeface="Cambay"/>
                  <a:cs typeface="Cambay"/>
                  <a:sym typeface="Cambay"/>
                </a:endParaRPr>
              </a:p>
            </p:txBody>
          </p:sp>
          <p:grpSp>
            <p:nvGrpSpPr>
              <p:cNvPr id="1379" name="Google Shape;1379;p42"/>
              <p:cNvGrpSpPr/>
              <p:nvPr/>
            </p:nvGrpSpPr>
            <p:grpSpPr>
              <a:xfrm>
                <a:off x="7076532" y="1430512"/>
                <a:ext cx="310602" cy="352803"/>
                <a:chOff x="-28069875" y="3175300"/>
                <a:chExt cx="260725" cy="296150"/>
              </a:xfrm>
            </p:grpSpPr>
            <p:sp>
              <p:nvSpPr>
                <p:cNvPr id="1380" name="Google Shape;1380;p42"/>
                <p:cNvSpPr/>
                <p:nvPr/>
              </p:nvSpPr>
              <p:spPr>
                <a:xfrm>
                  <a:off x="-28059650" y="3192625"/>
                  <a:ext cx="26025" cy="70125"/>
                </a:xfrm>
                <a:custGeom>
                  <a:rect b="b" l="l" r="r" t="t"/>
                  <a:pathLst>
                    <a:path extrusionOk="0" h="2805" w="1041">
                      <a:moveTo>
                        <a:pt x="536" y="0"/>
                      </a:moveTo>
                      <a:cubicBezTo>
                        <a:pt x="253" y="0"/>
                        <a:pt x="1" y="252"/>
                        <a:pt x="1" y="536"/>
                      </a:cubicBezTo>
                      <a:lnTo>
                        <a:pt x="1" y="2458"/>
                      </a:lnTo>
                      <a:cubicBezTo>
                        <a:pt x="410" y="2458"/>
                        <a:pt x="757" y="2584"/>
                        <a:pt x="1040" y="2804"/>
                      </a:cubicBezTo>
                      <a:lnTo>
                        <a:pt x="1040" y="536"/>
                      </a:lnTo>
                      <a:cubicBezTo>
                        <a:pt x="1040" y="252"/>
                        <a:pt x="788" y="0"/>
                        <a:pt x="536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42"/>
                <p:cNvSpPr/>
                <p:nvPr/>
              </p:nvSpPr>
              <p:spPr>
                <a:xfrm>
                  <a:off x="-27843050" y="3192625"/>
                  <a:ext cx="26025" cy="69325"/>
                </a:xfrm>
                <a:custGeom>
                  <a:rect b="b" l="l" r="r" t="t"/>
                  <a:pathLst>
                    <a:path extrusionOk="0" h="2773" w="1041">
                      <a:moveTo>
                        <a:pt x="536" y="0"/>
                      </a:moveTo>
                      <a:cubicBezTo>
                        <a:pt x="253" y="0"/>
                        <a:pt x="1" y="252"/>
                        <a:pt x="1" y="536"/>
                      </a:cubicBezTo>
                      <a:lnTo>
                        <a:pt x="1" y="2773"/>
                      </a:lnTo>
                      <a:cubicBezTo>
                        <a:pt x="284" y="2584"/>
                        <a:pt x="694" y="2426"/>
                        <a:pt x="1040" y="2426"/>
                      </a:cubicBezTo>
                      <a:lnTo>
                        <a:pt x="1040" y="536"/>
                      </a:lnTo>
                      <a:cubicBezTo>
                        <a:pt x="1040" y="252"/>
                        <a:pt x="788" y="0"/>
                        <a:pt x="536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2" name="Google Shape;1382;p42"/>
                <p:cNvSpPr/>
                <p:nvPr/>
              </p:nvSpPr>
              <p:spPr>
                <a:xfrm>
                  <a:off x="-27973000" y="3202075"/>
                  <a:ext cx="26000" cy="57525"/>
                </a:xfrm>
                <a:custGeom>
                  <a:rect b="b" l="l" r="r" t="t"/>
                  <a:pathLst>
                    <a:path extrusionOk="0" h="2301" w="1040">
                      <a:moveTo>
                        <a:pt x="536" y="0"/>
                      </a:moveTo>
                      <a:cubicBezTo>
                        <a:pt x="252" y="0"/>
                        <a:pt x="0" y="221"/>
                        <a:pt x="0" y="504"/>
                      </a:cubicBezTo>
                      <a:lnTo>
                        <a:pt x="0" y="1954"/>
                      </a:lnTo>
                      <a:cubicBezTo>
                        <a:pt x="410" y="1985"/>
                        <a:pt x="756" y="2080"/>
                        <a:pt x="1040" y="2300"/>
                      </a:cubicBezTo>
                      <a:lnTo>
                        <a:pt x="1040" y="504"/>
                      </a:lnTo>
                      <a:cubicBezTo>
                        <a:pt x="1040" y="221"/>
                        <a:pt x="788" y="0"/>
                        <a:pt x="536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3" name="Google Shape;1383;p42"/>
                <p:cNvSpPr/>
                <p:nvPr/>
              </p:nvSpPr>
              <p:spPr>
                <a:xfrm>
                  <a:off x="-27929675" y="3202075"/>
                  <a:ext cx="26000" cy="57525"/>
                </a:xfrm>
                <a:custGeom>
                  <a:rect b="b" l="l" r="r" t="t"/>
                  <a:pathLst>
                    <a:path extrusionOk="0" h="2301" w="1040">
                      <a:moveTo>
                        <a:pt x="536" y="0"/>
                      </a:moveTo>
                      <a:cubicBezTo>
                        <a:pt x="252" y="0"/>
                        <a:pt x="0" y="221"/>
                        <a:pt x="0" y="504"/>
                      </a:cubicBezTo>
                      <a:lnTo>
                        <a:pt x="0" y="2300"/>
                      </a:lnTo>
                      <a:cubicBezTo>
                        <a:pt x="315" y="2111"/>
                        <a:pt x="693" y="1985"/>
                        <a:pt x="1040" y="1954"/>
                      </a:cubicBezTo>
                      <a:lnTo>
                        <a:pt x="1040" y="504"/>
                      </a:lnTo>
                      <a:cubicBezTo>
                        <a:pt x="1040" y="221"/>
                        <a:pt x="788" y="0"/>
                        <a:pt x="536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42"/>
                <p:cNvSpPr/>
                <p:nvPr/>
              </p:nvSpPr>
              <p:spPr>
                <a:xfrm>
                  <a:off x="-28016325" y="3175300"/>
                  <a:ext cx="26025" cy="91375"/>
                </a:xfrm>
                <a:custGeom>
                  <a:rect b="b" l="l" r="r" t="t"/>
                  <a:pathLst>
                    <a:path extrusionOk="0" h="3655" w="1041">
                      <a:moveTo>
                        <a:pt x="536" y="0"/>
                      </a:moveTo>
                      <a:cubicBezTo>
                        <a:pt x="253" y="0"/>
                        <a:pt x="1" y="221"/>
                        <a:pt x="1" y="504"/>
                      </a:cubicBezTo>
                      <a:lnTo>
                        <a:pt x="1" y="3655"/>
                      </a:lnTo>
                      <a:cubicBezTo>
                        <a:pt x="1" y="3655"/>
                        <a:pt x="1" y="3623"/>
                        <a:pt x="64" y="3623"/>
                      </a:cubicBezTo>
                      <a:cubicBezTo>
                        <a:pt x="284" y="3371"/>
                        <a:pt x="631" y="3182"/>
                        <a:pt x="1040" y="3056"/>
                      </a:cubicBezTo>
                      <a:lnTo>
                        <a:pt x="1040" y="504"/>
                      </a:lnTo>
                      <a:cubicBezTo>
                        <a:pt x="1040" y="221"/>
                        <a:pt x="788" y="0"/>
                        <a:pt x="536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42"/>
                <p:cNvSpPr/>
                <p:nvPr/>
              </p:nvSpPr>
              <p:spPr>
                <a:xfrm>
                  <a:off x="-27886375" y="3176075"/>
                  <a:ext cx="26025" cy="91400"/>
                </a:xfrm>
                <a:custGeom>
                  <a:rect b="b" l="l" r="r" t="t"/>
                  <a:pathLst>
                    <a:path extrusionOk="0" h="3656" w="1041">
                      <a:moveTo>
                        <a:pt x="536" y="1"/>
                      </a:moveTo>
                      <a:cubicBezTo>
                        <a:pt x="253" y="1"/>
                        <a:pt x="1" y="221"/>
                        <a:pt x="1" y="505"/>
                      </a:cubicBezTo>
                      <a:lnTo>
                        <a:pt x="1" y="3088"/>
                      </a:lnTo>
                      <a:cubicBezTo>
                        <a:pt x="379" y="3151"/>
                        <a:pt x="726" y="3340"/>
                        <a:pt x="1041" y="3655"/>
                      </a:cubicBezTo>
                      <a:lnTo>
                        <a:pt x="1041" y="505"/>
                      </a:lnTo>
                      <a:cubicBezTo>
                        <a:pt x="1041" y="253"/>
                        <a:pt x="789" y="1"/>
                        <a:pt x="536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6" name="Google Shape;1386;p42"/>
                <p:cNvSpPr/>
                <p:nvPr/>
              </p:nvSpPr>
              <p:spPr>
                <a:xfrm>
                  <a:off x="-28017900" y="3269025"/>
                  <a:ext cx="161475" cy="133125"/>
                </a:xfrm>
                <a:custGeom>
                  <a:rect b="b" l="l" r="r" t="t"/>
                  <a:pathLst>
                    <a:path extrusionOk="0" h="5325" w="6459">
                      <a:moveTo>
                        <a:pt x="1733" y="0"/>
                      </a:moveTo>
                      <a:cubicBezTo>
                        <a:pt x="1355" y="0"/>
                        <a:pt x="946" y="158"/>
                        <a:pt x="662" y="410"/>
                      </a:cubicBezTo>
                      <a:cubicBezTo>
                        <a:pt x="64" y="882"/>
                        <a:pt x="1" y="1639"/>
                        <a:pt x="347" y="2237"/>
                      </a:cubicBezTo>
                      <a:cubicBezTo>
                        <a:pt x="1324" y="2458"/>
                        <a:pt x="2048" y="3340"/>
                        <a:pt x="2174" y="4348"/>
                      </a:cubicBezTo>
                      <a:lnTo>
                        <a:pt x="3214" y="5325"/>
                      </a:lnTo>
                      <a:lnTo>
                        <a:pt x="4285" y="4348"/>
                      </a:lnTo>
                      <a:cubicBezTo>
                        <a:pt x="4380" y="3340"/>
                        <a:pt x="5073" y="2521"/>
                        <a:pt x="6113" y="2237"/>
                      </a:cubicBezTo>
                      <a:cubicBezTo>
                        <a:pt x="6459" y="1639"/>
                        <a:pt x="6333" y="882"/>
                        <a:pt x="5860" y="410"/>
                      </a:cubicBezTo>
                      <a:cubicBezTo>
                        <a:pt x="5577" y="158"/>
                        <a:pt x="5199" y="0"/>
                        <a:pt x="4789" y="0"/>
                      </a:cubicBezTo>
                      <a:cubicBezTo>
                        <a:pt x="4411" y="0"/>
                        <a:pt x="4002" y="158"/>
                        <a:pt x="3750" y="410"/>
                      </a:cubicBezTo>
                      <a:lnTo>
                        <a:pt x="3277" y="882"/>
                      </a:lnTo>
                      <a:lnTo>
                        <a:pt x="2805" y="410"/>
                      </a:lnTo>
                      <a:cubicBezTo>
                        <a:pt x="2521" y="158"/>
                        <a:pt x="2143" y="0"/>
                        <a:pt x="1733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7" name="Google Shape;1387;p42"/>
                <p:cNvSpPr/>
                <p:nvPr/>
              </p:nvSpPr>
              <p:spPr>
                <a:xfrm>
                  <a:off x="-27930475" y="3269800"/>
                  <a:ext cx="121325" cy="201650"/>
                </a:xfrm>
                <a:custGeom>
                  <a:rect b="b" l="l" r="r" t="t"/>
                  <a:pathLst>
                    <a:path extrusionOk="0" h="8066" w="4853">
                      <a:moveTo>
                        <a:pt x="4506" y="1"/>
                      </a:moveTo>
                      <a:cubicBezTo>
                        <a:pt x="3876" y="1"/>
                        <a:pt x="3403" y="505"/>
                        <a:pt x="3403" y="1198"/>
                      </a:cubicBezTo>
                      <a:lnTo>
                        <a:pt x="3403" y="2395"/>
                      </a:lnTo>
                      <a:cubicBezTo>
                        <a:pt x="3403" y="2584"/>
                        <a:pt x="3246" y="2742"/>
                        <a:pt x="3025" y="2742"/>
                      </a:cubicBezTo>
                      <a:cubicBezTo>
                        <a:pt x="2679" y="2742"/>
                        <a:pt x="2363" y="2868"/>
                        <a:pt x="2080" y="3025"/>
                      </a:cubicBezTo>
                      <a:cubicBezTo>
                        <a:pt x="1702" y="3372"/>
                        <a:pt x="1418" y="3939"/>
                        <a:pt x="1418" y="4474"/>
                      </a:cubicBezTo>
                      <a:lnTo>
                        <a:pt x="1418" y="5231"/>
                      </a:lnTo>
                      <a:cubicBezTo>
                        <a:pt x="1418" y="5420"/>
                        <a:pt x="1261" y="5577"/>
                        <a:pt x="1072" y="5577"/>
                      </a:cubicBezTo>
                      <a:cubicBezTo>
                        <a:pt x="883" y="5577"/>
                        <a:pt x="725" y="5420"/>
                        <a:pt x="725" y="5231"/>
                      </a:cubicBezTo>
                      <a:lnTo>
                        <a:pt x="1" y="5892"/>
                      </a:lnTo>
                      <a:lnTo>
                        <a:pt x="1" y="8066"/>
                      </a:lnTo>
                      <a:lnTo>
                        <a:pt x="3813" y="8066"/>
                      </a:lnTo>
                      <a:cubicBezTo>
                        <a:pt x="4033" y="8066"/>
                        <a:pt x="4191" y="7908"/>
                        <a:pt x="4191" y="7719"/>
                      </a:cubicBezTo>
                      <a:cubicBezTo>
                        <a:pt x="4191" y="7530"/>
                        <a:pt x="4033" y="7373"/>
                        <a:pt x="3813" y="7373"/>
                      </a:cubicBezTo>
                      <a:lnTo>
                        <a:pt x="3466" y="7373"/>
                      </a:lnTo>
                      <a:lnTo>
                        <a:pt x="3466" y="6270"/>
                      </a:lnTo>
                      <a:cubicBezTo>
                        <a:pt x="3466" y="6176"/>
                        <a:pt x="3498" y="6050"/>
                        <a:pt x="3592" y="6018"/>
                      </a:cubicBezTo>
                      <a:lnTo>
                        <a:pt x="4128" y="5420"/>
                      </a:lnTo>
                      <a:cubicBezTo>
                        <a:pt x="4600" y="4947"/>
                        <a:pt x="4852" y="4380"/>
                        <a:pt x="4852" y="3687"/>
                      </a:cubicBezTo>
                      <a:lnTo>
                        <a:pt x="4852" y="347"/>
                      </a:ln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8" name="Google Shape;1388;p42"/>
                <p:cNvSpPr/>
                <p:nvPr/>
              </p:nvSpPr>
              <p:spPr>
                <a:xfrm>
                  <a:off x="-28069875" y="3271375"/>
                  <a:ext cx="122875" cy="200075"/>
                </a:xfrm>
                <a:custGeom>
                  <a:rect b="b" l="l" r="r" t="t"/>
                  <a:pathLst>
                    <a:path extrusionOk="0" h="8003" w="4915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3718"/>
                      </a:lnTo>
                      <a:cubicBezTo>
                        <a:pt x="0" y="4348"/>
                        <a:pt x="221" y="4979"/>
                        <a:pt x="693" y="5451"/>
                      </a:cubicBezTo>
                      <a:lnTo>
                        <a:pt x="1323" y="5955"/>
                      </a:lnTo>
                      <a:cubicBezTo>
                        <a:pt x="1418" y="6018"/>
                        <a:pt x="1449" y="6113"/>
                        <a:pt x="1449" y="6207"/>
                      </a:cubicBezTo>
                      <a:lnTo>
                        <a:pt x="1449" y="7310"/>
                      </a:lnTo>
                      <a:lnTo>
                        <a:pt x="1103" y="7310"/>
                      </a:lnTo>
                      <a:cubicBezTo>
                        <a:pt x="882" y="7310"/>
                        <a:pt x="725" y="7467"/>
                        <a:pt x="725" y="7656"/>
                      </a:cubicBezTo>
                      <a:cubicBezTo>
                        <a:pt x="725" y="7845"/>
                        <a:pt x="882" y="8003"/>
                        <a:pt x="1103" y="8003"/>
                      </a:cubicBezTo>
                      <a:lnTo>
                        <a:pt x="4915" y="8003"/>
                      </a:lnTo>
                      <a:lnTo>
                        <a:pt x="4915" y="5829"/>
                      </a:lnTo>
                      <a:lnTo>
                        <a:pt x="4190" y="5168"/>
                      </a:lnTo>
                      <a:cubicBezTo>
                        <a:pt x="4190" y="5357"/>
                        <a:pt x="4033" y="5514"/>
                        <a:pt x="3844" y="5514"/>
                      </a:cubicBezTo>
                      <a:cubicBezTo>
                        <a:pt x="3655" y="5514"/>
                        <a:pt x="3497" y="5357"/>
                        <a:pt x="3497" y="5168"/>
                      </a:cubicBezTo>
                      <a:lnTo>
                        <a:pt x="3497" y="4411"/>
                      </a:lnTo>
                      <a:cubicBezTo>
                        <a:pt x="3497" y="3876"/>
                        <a:pt x="3214" y="3372"/>
                        <a:pt x="2741" y="3057"/>
                      </a:cubicBezTo>
                      <a:cubicBezTo>
                        <a:pt x="2458" y="2899"/>
                        <a:pt x="2143" y="2773"/>
                        <a:pt x="1796" y="2773"/>
                      </a:cubicBezTo>
                      <a:cubicBezTo>
                        <a:pt x="1607" y="2773"/>
                        <a:pt x="1449" y="2616"/>
                        <a:pt x="1449" y="2427"/>
                      </a:cubicBezTo>
                      <a:lnTo>
                        <a:pt x="1449" y="1229"/>
                      </a:lnTo>
                      <a:cubicBezTo>
                        <a:pt x="1449" y="473"/>
                        <a:pt x="945" y="1"/>
                        <a:pt x="347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89" name="Google Shape;1389;p42"/>
            <p:cNvGrpSpPr/>
            <p:nvPr/>
          </p:nvGrpSpPr>
          <p:grpSpPr>
            <a:xfrm>
              <a:off x="7347150" y="3087425"/>
              <a:ext cx="751800" cy="751800"/>
              <a:chOff x="5110413" y="4177888"/>
              <a:chExt cx="751800" cy="751800"/>
            </a:xfrm>
          </p:grpSpPr>
          <p:sp>
            <p:nvSpPr>
              <p:cNvPr id="1390" name="Google Shape;1390;p42"/>
              <p:cNvSpPr/>
              <p:nvPr/>
            </p:nvSpPr>
            <p:spPr>
              <a:xfrm flipH="1" rot="10800000">
                <a:off x="5110413" y="4177888"/>
                <a:ext cx="751800" cy="7518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999999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ay"/>
                  <a:ea typeface="Cambay"/>
                  <a:cs typeface="Cambay"/>
                  <a:sym typeface="Cambay"/>
                </a:endParaRPr>
              </a:p>
            </p:txBody>
          </p:sp>
          <p:grpSp>
            <p:nvGrpSpPr>
              <p:cNvPr id="1391" name="Google Shape;1391;p42"/>
              <p:cNvGrpSpPr/>
              <p:nvPr/>
            </p:nvGrpSpPr>
            <p:grpSpPr>
              <a:xfrm>
                <a:off x="5271885" y="4377534"/>
                <a:ext cx="428884" cy="352515"/>
                <a:chOff x="6234950" y="3255925"/>
                <a:chExt cx="483250" cy="397200"/>
              </a:xfrm>
            </p:grpSpPr>
            <p:sp>
              <p:nvSpPr>
                <p:cNvPr id="1392" name="Google Shape;1392;p42"/>
                <p:cNvSpPr/>
                <p:nvPr/>
              </p:nvSpPr>
              <p:spPr>
                <a:xfrm>
                  <a:off x="6444675" y="3255925"/>
                  <a:ext cx="128300" cy="90200"/>
                </a:xfrm>
                <a:custGeom>
                  <a:rect b="b" l="l" r="r" t="t"/>
                  <a:pathLst>
                    <a:path extrusionOk="0" h="3608" w="5132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3"/>
                      </a:cubicBezTo>
                      <a:cubicBezTo>
                        <a:pt x="7" y="1662"/>
                        <a:pt x="368" y="2731"/>
                        <a:pt x="1034" y="3608"/>
                      </a:cubicBezTo>
                      <a:cubicBezTo>
                        <a:pt x="2097" y="3138"/>
                        <a:pt x="3325" y="2864"/>
                        <a:pt x="5014" y="2864"/>
                      </a:cubicBezTo>
                      <a:cubicBezTo>
                        <a:pt x="5054" y="2864"/>
                        <a:pt x="5093" y="2873"/>
                        <a:pt x="5132" y="2873"/>
                      </a:cubicBezTo>
                      <a:cubicBezTo>
                        <a:pt x="4289" y="1117"/>
                        <a:pt x="2515" y="0"/>
                        <a:pt x="567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93" name="Google Shape;1393;p42"/>
                <p:cNvSpPr/>
                <p:nvPr/>
              </p:nvSpPr>
              <p:spPr>
                <a:xfrm>
                  <a:off x="6444750" y="3563200"/>
                  <a:ext cx="128225" cy="89925"/>
                </a:xfrm>
                <a:custGeom>
                  <a:rect b="b" l="l" r="r" t="t"/>
                  <a:pathLst>
                    <a:path extrusionOk="0" h="3597" w="5129">
                      <a:moveTo>
                        <a:pt x="1022" y="1"/>
                      </a:moveTo>
                      <a:cubicBezTo>
                        <a:pt x="362" y="874"/>
                        <a:pt x="4" y="1937"/>
                        <a:pt x="1" y="3033"/>
                      </a:cubicBezTo>
                      <a:cubicBezTo>
                        <a:pt x="1" y="3343"/>
                        <a:pt x="251" y="3596"/>
                        <a:pt x="564" y="3596"/>
                      </a:cubicBezTo>
                      <a:cubicBezTo>
                        <a:pt x="2512" y="3596"/>
                        <a:pt x="4286" y="2479"/>
                        <a:pt x="5129" y="724"/>
                      </a:cubicBezTo>
                      <a:cubicBezTo>
                        <a:pt x="5093" y="724"/>
                        <a:pt x="5051" y="736"/>
                        <a:pt x="5011" y="736"/>
                      </a:cubicBezTo>
                      <a:cubicBezTo>
                        <a:pt x="3319" y="736"/>
                        <a:pt x="2088" y="462"/>
                        <a:pt x="1022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94" name="Google Shape;1394;p42"/>
                <p:cNvSpPr/>
                <p:nvPr/>
              </p:nvSpPr>
              <p:spPr>
                <a:xfrm>
                  <a:off x="6375350" y="3355650"/>
                  <a:ext cx="244750" cy="197650"/>
                </a:xfrm>
                <a:custGeom>
                  <a:rect b="b" l="l" r="r" t="t"/>
                  <a:pathLst>
                    <a:path extrusionOk="0" h="7906" w="9790">
                      <a:moveTo>
                        <a:pt x="6045" y="2610"/>
                      </a:moveTo>
                      <a:cubicBezTo>
                        <a:pt x="6190" y="2610"/>
                        <a:pt x="6335" y="2666"/>
                        <a:pt x="6444" y="2777"/>
                      </a:cubicBezTo>
                      <a:cubicBezTo>
                        <a:pt x="6664" y="2997"/>
                        <a:pt x="6664" y="3356"/>
                        <a:pt x="6444" y="3575"/>
                      </a:cubicBezTo>
                      <a:cubicBezTo>
                        <a:pt x="6225" y="3795"/>
                        <a:pt x="6225" y="4153"/>
                        <a:pt x="6444" y="4373"/>
                      </a:cubicBezTo>
                      <a:cubicBezTo>
                        <a:pt x="6664" y="4593"/>
                        <a:pt x="6664" y="4951"/>
                        <a:pt x="6444" y="5171"/>
                      </a:cubicBezTo>
                      <a:cubicBezTo>
                        <a:pt x="6335" y="5281"/>
                        <a:pt x="6190" y="5336"/>
                        <a:pt x="6045" y="5336"/>
                      </a:cubicBezTo>
                      <a:cubicBezTo>
                        <a:pt x="5901" y="5336"/>
                        <a:pt x="5756" y="5281"/>
                        <a:pt x="5646" y="5171"/>
                      </a:cubicBezTo>
                      <a:cubicBezTo>
                        <a:pt x="4984" y="4509"/>
                        <a:pt x="4984" y="3440"/>
                        <a:pt x="5646" y="2777"/>
                      </a:cubicBezTo>
                      <a:cubicBezTo>
                        <a:pt x="5756" y="2666"/>
                        <a:pt x="5901" y="2610"/>
                        <a:pt x="6045" y="2610"/>
                      </a:cubicBezTo>
                      <a:close/>
                      <a:moveTo>
                        <a:pt x="7787" y="1"/>
                      </a:moveTo>
                      <a:cubicBezTo>
                        <a:pt x="4463" y="1"/>
                        <a:pt x="3204" y="1064"/>
                        <a:pt x="919" y="2997"/>
                      </a:cubicBezTo>
                      <a:lnTo>
                        <a:pt x="271" y="3542"/>
                      </a:lnTo>
                      <a:cubicBezTo>
                        <a:pt x="0" y="3765"/>
                        <a:pt x="0" y="4181"/>
                        <a:pt x="271" y="4406"/>
                      </a:cubicBezTo>
                      <a:lnTo>
                        <a:pt x="856" y="4897"/>
                      </a:lnTo>
                      <a:cubicBezTo>
                        <a:pt x="3147" y="6837"/>
                        <a:pt x="4412" y="7906"/>
                        <a:pt x="7787" y="7906"/>
                      </a:cubicBezTo>
                      <a:cubicBezTo>
                        <a:pt x="8450" y="7902"/>
                        <a:pt x="9106" y="7788"/>
                        <a:pt x="9730" y="7574"/>
                      </a:cubicBezTo>
                      <a:cubicBezTo>
                        <a:pt x="8357" y="6951"/>
                        <a:pt x="7456" y="5602"/>
                        <a:pt x="7411" y="4093"/>
                      </a:cubicBezTo>
                      <a:cubicBezTo>
                        <a:pt x="7366" y="2588"/>
                        <a:pt x="8179" y="1184"/>
                        <a:pt x="9513" y="480"/>
                      </a:cubicBezTo>
                      <a:cubicBezTo>
                        <a:pt x="9603" y="432"/>
                        <a:pt x="9697" y="398"/>
                        <a:pt x="9790" y="356"/>
                      </a:cubicBezTo>
                      <a:cubicBezTo>
                        <a:pt x="9149" y="124"/>
                        <a:pt x="8471" y="4"/>
                        <a:pt x="7787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95" name="Google Shape;1395;p42"/>
                <p:cNvSpPr/>
                <p:nvPr/>
              </p:nvSpPr>
              <p:spPr>
                <a:xfrm>
                  <a:off x="6587875" y="3385100"/>
                  <a:ext cx="130325" cy="140500"/>
                </a:xfrm>
                <a:custGeom>
                  <a:rect b="b" l="l" r="r" t="t"/>
                  <a:pathLst>
                    <a:path extrusionOk="0" h="5620" w="5213">
                      <a:moveTo>
                        <a:pt x="2343" y="1789"/>
                      </a:moveTo>
                      <a:cubicBezTo>
                        <a:pt x="2633" y="1789"/>
                        <a:pt x="2912" y="2015"/>
                        <a:pt x="2912" y="2355"/>
                      </a:cubicBezTo>
                      <a:cubicBezTo>
                        <a:pt x="2912" y="2665"/>
                        <a:pt x="2659" y="2918"/>
                        <a:pt x="2349" y="2918"/>
                      </a:cubicBezTo>
                      <a:cubicBezTo>
                        <a:pt x="1846" y="2918"/>
                        <a:pt x="1593" y="2310"/>
                        <a:pt x="1948" y="1955"/>
                      </a:cubicBezTo>
                      <a:cubicBezTo>
                        <a:pt x="2063" y="1840"/>
                        <a:pt x="2204" y="1789"/>
                        <a:pt x="2343" y="1789"/>
                      </a:cubicBezTo>
                      <a:close/>
                      <a:moveTo>
                        <a:pt x="2846" y="0"/>
                      </a:moveTo>
                      <a:cubicBezTo>
                        <a:pt x="2394" y="0"/>
                        <a:pt x="1947" y="85"/>
                        <a:pt x="1539" y="301"/>
                      </a:cubicBezTo>
                      <a:cubicBezTo>
                        <a:pt x="645" y="774"/>
                        <a:pt x="72" y="1687"/>
                        <a:pt x="36" y="2698"/>
                      </a:cubicBezTo>
                      <a:cubicBezTo>
                        <a:pt x="0" y="3707"/>
                        <a:pt x="506" y="4662"/>
                        <a:pt x="1367" y="5195"/>
                      </a:cubicBezTo>
                      <a:cubicBezTo>
                        <a:pt x="1792" y="5460"/>
                        <a:pt x="2280" y="5607"/>
                        <a:pt x="2782" y="5619"/>
                      </a:cubicBezTo>
                      <a:cubicBezTo>
                        <a:pt x="3752" y="4957"/>
                        <a:pt x="4550" y="4078"/>
                        <a:pt x="5119" y="3051"/>
                      </a:cubicBezTo>
                      <a:cubicBezTo>
                        <a:pt x="5213" y="2882"/>
                        <a:pt x="5213" y="2674"/>
                        <a:pt x="5119" y="2506"/>
                      </a:cubicBezTo>
                      <a:cubicBezTo>
                        <a:pt x="4568" y="1512"/>
                        <a:pt x="3797" y="654"/>
                        <a:pt x="2870" y="0"/>
                      </a:cubicBezTo>
                      <a:cubicBezTo>
                        <a:pt x="2862" y="0"/>
                        <a:pt x="2854" y="0"/>
                        <a:pt x="2846" y="0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96" name="Google Shape;1396;p42"/>
                <p:cNvSpPr/>
                <p:nvPr/>
              </p:nvSpPr>
              <p:spPr>
                <a:xfrm>
                  <a:off x="6234950" y="3469100"/>
                  <a:ext cx="165050" cy="141200"/>
                </a:xfrm>
                <a:custGeom>
                  <a:rect b="b" l="l" r="r" t="t"/>
                  <a:pathLst>
                    <a:path extrusionOk="0" h="5648" w="6602">
                      <a:moveTo>
                        <a:pt x="3990" y="1"/>
                      </a:moveTo>
                      <a:cubicBezTo>
                        <a:pt x="1807" y="1"/>
                        <a:pt x="0" y="1772"/>
                        <a:pt x="0" y="3955"/>
                      </a:cubicBezTo>
                      <a:lnTo>
                        <a:pt x="0" y="5084"/>
                      </a:lnTo>
                      <a:cubicBezTo>
                        <a:pt x="0" y="5394"/>
                        <a:pt x="253" y="5647"/>
                        <a:pt x="566" y="5647"/>
                      </a:cubicBezTo>
                      <a:lnTo>
                        <a:pt x="1696" y="5647"/>
                      </a:lnTo>
                      <a:cubicBezTo>
                        <a:pt x="4014" y="5647"/>
                        <a:pt x="5996" y="4075"/>
                        <a:pt x="6601" y="1943"/>
                      </a:cubicBezTo>
                      <a:cubicBezTo>
                        <a:pt x="6324" y="1717"/>
                        <a:pt x="6041" y="1476"/>
                        <a:pt x="5740" y="1223"/>
                      </a:cubicBezTo>
                      <a:lnTo>
                        <a:pt x="5481" y="1004"/>
                      </a:lnTo>
                      <a:lnTo>
                        <a:pt x="4391" y="2097"/>
                      </a:lnTo>
                      <a:cubicBezTo>
                        <a:pt x="4281" y="2203"/>
                        <a:pt x="4139" y="2255"/>
                        <a:pt x="3997" y="2255"/>
                      </a:cubicBezTo>
                      <a:cubicBezTo>
                        <a:pt x="3852" y="2255"/>
                        <a:pt x="3708" y="2200"/>
                        <a:pt x="3599" y="2091"/>
                      </a:cubicBezTo>
                      <a:cubicBezTo>
                        <a:pt x="3379" y="1871"/>
                        <a:pt x="3376" y="1519"/>
                        <a:pt x="3593" y="1299"/>
                      </a:cubicBezTo>
                      <a:lnTo>
                        <a:pt x="4611" y="278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97" name="Google Shape;1397;p42"/>
                <p:cNvSpPr/>
                <p:nvPr/>
              </p:nvSpPr>
              <p:spPr>
                <a:xfrm>
                  <a:off x="6234950" y="3299725"/>
                  <a:ext cx="165050" cy="141175"/>
                </a:xfrm>
                <a:custGeom>
                  <a:rect b="b" l="l" r="r" t="t"/>
                  <a:pathLst>
                    <a:path extrusionOk="0" h="5647" w="6602">
                      <a:moveTo>
                        <a:pt x="566" y="1"/>
                      </a:moveTo>
                      <a:cubicBezTo>
                        <a:pt x="253" y="1"/>
                        <a:pt x="3" y="254"/>
                        <a:pt x="3" y="567"/>
                      </a:cubicBezTo>
                      <a:lnTo>
                        <a:pt x="3" y="1699"/>
                      </a:lnTo>
                      <a:cubicBezTo>
                        <a:pt x="0" y="3879"/>
                        <a:pt x="1807" y="5647"/>
                        <a:pt x="3990" y="5647"/>
                      </a:cubicBezTo>
                      <a:lnTo>
                        <a:pt x="4285" y="5647"/>
                      </a:lnTo>
                      <a:lnTo>
                        <a:pt x="4611" y="5373"/>
                      </a:lnTo>
                      <a:lnTo>
                        <a:pt x="3593" y="4352"/>
                      </a:lnTo>
                      <a:cubicBezTo>
                        <a:pt x="3379" y="4132"/>
                        <a:pt x="3382" y="3780"/>
                        <a:pt x="3599" y="3563"/>
                      </a:cubicBezTo>
                      <a:cubicBezTo>
                        <a:pt x="3710" y="3451"/>
                        <a:pt x="3856" y="3396"/>
                        <a:pt x="4001" y="3396"/>
                      </a:cubicBezTo>
                      <a:cubicBezTo>
                        <a:pt x="4142" y="3396"/>
                        <a:pt x="4282" y="3448"/>
                        <a:pt x="4391" y="3554"/>
                      </a:cubicBezTo>
                      <a:lnTo>
                        <a:pt x="5481" y="4644"/>
                      </a:lnTo>
                      <a:lnTo>
                        <a:pt x="5809" y="4370"/>
                      </a:lnTo>
                      <a:cubicBezTo>
                        <a:pt x="6083" y="4138"/>
                        <a:pt x="6345" y="3918"/>
                        <a:pt x="6601" y="3704"/>
                      </a:cubicBezTo>
                      <a:cubicBezTo>
                        <a:pt x="5996" y="1575"/>
                        <a:pt x="4017" y="1"/>
                        <a:pt x="1696" y="1"/>
                      </a:cubicBezTo>
                      <a:close/>
                    </a:path>
                  </a:pathLst>
                </a:custGeom>
                <a:solidFill>
                  <a:srgbClr val="4031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3"/>
          <p:cNvSpPr txBox="1"/>
          <p:nvPr>
            <p:ph type="title"/>
          </p:nvPr>
        </p:nvSpPr>
        <p:spPr>
          <a:xfrm>
            <a:off x="1954050" y="1147275"/>
            <a:ext cx="42009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403" name="Google Shape;1403;p43"/>
          <p:cNvSpPr txBox="1"/>
          <p:nvPr>
            <p:ph idx="1" type="subTitle"/>
          </p:nvPr>
        </p:nvSpPr>
        <p:spPr>
          <a:xfrm>
            <a:off x="1954050" y="2060425"/>
            <a:ext cx="42009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nosso projeto envolve criar uma plataforma digital para resolver problemas na acessibilidade à saúde mental.</a:t>
            </a:r>
            <a:endParaRPr/>
          </a:p>
        </p:txBody>
      </p:sp>
      <p:grpSp>
        <p:nvGrpSpPr>
          <p:cNvPr id="1404" name="Google Shape;1404;p43"/>
          <p:cNvGrpSpPr/>
          <p:nvPr/>
        </p:nvGrpSpPr>
        <p:grpSpPr>
          <a:xfrm>
            <a:off x="7528200" y="1896663"/>
            <a:ext cx="751800" cy="751800"/>
            <a:chOff x="7528200" y="1896663"/>
            <a:chExt cx="751800" cy="751800"/>
          </a:xfrm>
        </p:grpSpPr>
        <p:sp>
          <p:nvSpPr>
            <p:cNvPr id="1405" name="Google Shape;1405;p43"/>
            <p:cNvSpPr/>
            <p:nvPr/>
          </p:nvSpPr>
          <p:spPr>
            <a:xfrm>
              <a:off x="7528200" y="1896663"/>
              <a:ext cx="751800" cy="7518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406" name="Google Shape;1406;p43"/>
            <p:cNvGrpSpPr/>
            <p:nvPr/>
          </p:nvGrpSpPr>
          <p:grpSpPr>
            <a:xfrm>
              <a:off x="7725293" y="2095198"/>
              <a:ext cx="357613" cy="354753"/>
              <a:chOff x="-4837325" y="3612425"/>
              <a:chExt cx="293800" cy="291450"/>
            </a:xfrm>
          </p:grpSpPr>
          <p:sp>
            <p:nvSpPr>
              <p:cNvPr id="1407" name="Google Shape;1407;p43"/>
              <p:cNvSpPr/>
              <p:nvPr/>
            </p:nvSpPr>
            <p:spPr>
              <a:xfrm>
                <a:off x="-4836550" y="3612425"/>
                <a:ext cx="293025" cy="170925"/>
              </a:xfrm>
              <a:custGeom>
                <a:rect b="b" l="l" r="r" t="t"/>
                <a:pathLst>
                  <a:path extrusionOk="0" h="6837" w="11721">
                    <a:moveTo>
                      <a:pt x="6837" y="2017"/>
                    </a:moveTo>
                    <a:lnTo>
                      <a:pt x="6837" y="2741"/>
                    </a:lnTo>
                    <a:lnTo>
                      <a:pt x="4789" y="2741"/>
                    </a:lnTo>
                    <a:lnTo>
                      <a:pt x="4789" y="2017"/>
                    </a:lnTo>
                    <a:close/>
                    <a:moveTo>
                      <a:pt x="4411" y="0"/>
                    </a:moveTo>
                    <a:cubicBezTo>
                      <a:pt x="3466" y="0"/>
                      <a:pt x="2741" y="725"/>
                      <a:pt x="2741" y="1702"/>
                    </a:cubicBezTo>
                    <a:lnTo>
                      <a:pt x="2741" y="2741"/>
                    </a:lnTo>
                    <a:lnTo>
                      <a:pt x="1166" y="2741"/>
                    </a:lnTo>
                    <a:cubicBezTo>
                      <a:pt x="536" y="2741"/>
                      <a:pt x="1" y="3277"/>
                      <a:pt x="1" y="3875"/>
                    </a:cubicBezTo>
                    <a:lnTo>
                      <a:pt x="1" y="4254"/>
                    </a:lnTo>
                    <a:cubicBezTo>
                      <a:pt x="1513" y="5860"/>
                      <a:pt x="3592" y="6837"/>
                      <a:pt x="5829" y="6837"/>
                    </a:cubicBezTo>
                    <a:cubicBezTo>
                      <a:pt x="8097" y="6837"/>
                      <a:pt x="10208" y="5892"/>
                      <a:pt x="11720" y="4254"/>
                    </a:cubicBezTo>
                    <a:lnTo>
                      <a:pt x="11720" y="3718"/>
                    </a:lnTo>
                    <a:cubicBezTo>
                      <a:pt x="11657" y="3214"/>
                      <a:pt x="11185" y="2741"/>
                      <a:pt x="10649" y="2741"/>
                    </a:cubicBezTo>
                    <a:lnTo>
                      <a:pt x="8885" y="2741"/>
                    </a:lnTo>
                    <a:lnTo>
                      <a:pt x="8885" y="1702"/>
                    </a:lnTo>
                    <a:cubicBezTo>
                      <a:pt x="8885" y="756"/>
                      <a:pt x="8129" y="0"/>
                      <a:pt x="7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3"/>
              <p:cNvSpPr/>
              <p:nvPr/>
            </p:nvSpPr>
            <p:spPr>
              <a:xfrm>
                <a:off x="-4837325" y="3743950"/>
                <a:ext cx="291425" cy="159925"/>
              </a:xfrm>
              <a:custGeom>
                <a:rect b="b" l="l" r="r" t="t"/>
                <a:pathLst>
                  <a:path extrusionOk="0" h="6397" w="11657">
                    <a:moveTo>
                      <a:pt x="11657" y="1"/>
                    </a:moveTo>
                    <a:cubicBezTo>
                      <a:pt x="10523" y="1072"/>
                      <a:pt x="9073" y="1828"/>
                      <a:pt x="7530" y="2143"/>
                    </a:cubicBezTo>
                    <a:lnTo>
                      <a:pt x="7530" y="2647"/>
                    </a:lnTo>
                    <a:cubicBezTo>
                      <a:pt x="7530" y="3214"/>
                      <a:pt x="7057" y="3687"/>
                      <a:pt x="6490" y="3687"/>
                    </a:cubicBezTo>
                    <a:lnTo>
                      <a:pt x="5135" y="3687"/>
                    </a:lnTo>
                    <a:cubicBezTo>
                      <a:pt x="4568" y="3687"/>
                      <a:pt x="4096" y="3214"/>
                      <a:pt x="4096" y="2647"/>
                    </a:cubicBezTo>
                    <a:lnTo>
                      <a:pt x="4096" y="2143"/>
                    </a:lnTo>
                    <a:cubicBezTo>
                      <a:pt x="2552" y="1828"/>
                      <a:pt x="1134" y="1103"/>
                      <a:pt x="0" y="64"/>
                    </a:cubicBezTo>
                    <a:lnTo>
                      <a:pt x="0" y="4695"/>
                    </a:lnTo>
                    <a:cubicBezTo>
                      <a:pt x="0" y="5640"/>
                      <a:pt x="756" y="6396"/>
                      <a:pt x="1701" y="6396"/>
                    </a:cubicBezTo>
                    <a:lnTo>
                      <a:pt x="9956" y="6396"/>
                    </a:lnTo>
                    <a:cubicBezTo>
                      <a:pt x="10901" y="6396"/>
                      <a:pt x="11657" y="5640"/>
                      <a:pt x="11657" y="4695"/>
                    </a:cubicBez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3"/>
              <p:cNvSpPr/>
              <p:nvPr/>
            </p:nvSpPr>
            <p:spPr>
              <a:xfrm>
                <a:off x="-4716825" y="3799075"/>
                <a:ext cx="51225" cy="18950"/>
              </a:xfrm>
              <a:custGeom>
                <a:rect b="b" l="l" r="r" t="t"/>
                <a:pathLst>
                  <a:path extrusionOk="0" h="758" w="2049">
                    <a:moveTo>
                      <a:pt x="0" y="1"/>
                    </a:moveTo>
                    <a:lnTo>
                      <a:pt x="0" y="411"/>
                    </a:lnTo>
                    <a:cubicBezTo>
                      <a:pt x="0" y="600"/>
                      <a:pt x="158" y="757"/>
                      <a:pt x="347" y="757"/>
                    </a:cubicBezTo>
                    <a:lnTo>
                      <a:pt x="1670" y="757"/>
                    </a:lnTo>
                    <a:cubicBezTo>
                      <a:pt x="1891" y="757"/>
                      <a:pt x="2048" y="600"/>
                      <a:pt x="2048" y="411"/>
                    </a:cubicBezTo>
                    <a:lnTo>
                      <a:pt x="2048" y="1"/>
                    </a:lnTo>
                    <a:cubicBezTo>
                      <a:pt x="1686" y="48"/>
                      <a:pt x="1347" y="72"/>
                      <a:pt x="1012" y="72"/>
                    </a:cubicBezTo>
                    <a:cubicBezTo>
                      <a:pt x="678" y="72"/>
                      <a:pt x="347" y="4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0" name="Google Shape;1410;p43"/>
          <p:cNvGrpSpPr/>
          <p:nvPr/>
        </p:nvGrpSpPr>
        <p:grpSpPr>
          <a:xfrm>
            <a:off x="7117613" y="322856"/>
            <a:ext cx="751800" cy="751800"/>
            <a:chOff x="7117613" y="322856"/>
            <a:chExt cx="751800" cy="751800"/>
          </a:xfrm>
        </p:grpSpPr>
        <p:sp>
          <p:nvSpPr>
            <p:cNvPr id="1411" name="Google Shape;1411;p43"/>
            <p:cNvSpPr/>
            <p:nvPr/>
          </p:nvSpPr>
          <p:spPr>
            <a:xfrm>
              <a:off x="7117613" y="322856"/>
              <a:ext cx="751800" cy="7518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412" name="Google Shape;1412;p43"/>
            <p:cNvGrpSpPr/>
            <p:nvPr/>
          </p:nvGrpSpPr>
          <p:grpSpPr>
            <a:xfrm>
              <a:off x="7323889" y="529123"/>
              <a:ext cx="339253" cy="339253"/>
              <a:chOff x="5651375" y="3806450"/>
              <a:chExt cx="481825" cy="481825"/>
            </a:xfrm>
          </p:grpSpPr>
          <p:sp>
            <p:nvSpPr>
              <p:cNvPr id="1413" name="Google Shape;1413;p43"/>
              <p:cNvSpPr/>
              <p:nvPr/>
            </p:nvSpPr>
            <p:spPr>
              <a:xfrm>
                <a:off x="5793425" y="3976800"/>
                <a:ext cx="28250" cy="28275"/>
              </a:xfrm>
              <a:custGeom>
                <a:rect b="b" l="l" r="r" t="t"/>
                <a:pathLst>
                  <a:path extrusionOk="0" h="1131" w="1130">
                    <a:moveTo>
                      <a:pt x="567" y="1"/>
                    </a:moveTo>
                    <a:cubicBezTo>
                      <a:pt x="253" y="1"/>
                      <a:pt x="0" y="251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4" name="Google Shape;1414;p43"/>
              <p:cNvSpPr/>
              <p:nvPr/>
            </p:nvSpPr>
            <p:spPr>
              <a:xfrm>
                <a:off x="5794475" y="4089725"/>
                <a:ext cx="195600" cy="84725"/>
              </a:xfrm>
              <a:custGeom>
                <a:rect b="b" l="l" r="r" t="t"/>
                <a:pathLst>
                  <a:path extrusionOk="0" h="3389" w="7824">
                    <a:moveTo>
                      <a:pt x="1" y="1"/>
                    </a:moveTo>
                    <a:cubicBezTo>
                      <a:pt x="284" y="1943"/>
                      <a:pt x="1949" y="3385"/>
                      <a:pt x="3912" y="3388"/>
                    </a:cubicBezTo>
                    <a:cubicBezTo>
                      <a:pt x="5875" y="3385"/>
                      <a:pt x="7541" y="1943"/>
                      <a:pt x="78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5" name="Google Shape;1415;p43"/>
              <p:cNvSpPr/>
              <p:nvPr/>
            </p:nvSpPr>
            <p:spPr>
              <a:xfrm>
                <a:off x="5651375" y="3806450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6249" y="5686"/>
                    </a:moveTo>
                    <a:cubicBezTo>
                      <a:pt x="6932" y="5686"/>
                      <a:pt x="7549" y="6098"/>
                      <a:pt x="7811" y="6730"/>
                    </a:cubicBezTo>
                    <a:cubicBezTo>
                      <a:pt x="8073" y="7363"/>
                      <a:pt x="7929" y="8092"/>
                      <a:pt x="7444" y="8576"/>
                    </a:cubicBezTo>
                    <a:cubicBezTo>
                      <a:pt x="7122" y="8901"/>
                      <a:pt x="6689" y="9073"/>
                      <a:pt x="6248" y="9073"/>
                    </a:cubicBezTo>
                    <a:cubicBezTo>
                      <a:pt x="6029" y="9073"/>
                      <a:pt x="5808" y="9031"/>
                      <a:pt x="5598" y="8944"/>
                    </a:cubicBezTo>
                    <a:cubicBezTo>
                      <a:pt x="4966" y="8682"/>
                      <a:pt x="4553" y="8064"/>
                      <a:pt x="4553" y="7378"/>
                    </a:cubicBezTo>
                    <a:cubicBezTo>
                      <a:pt x="4556" y="6441"/>
                      <a:pt x="5312" y="5686"/>
                      <a:pt x="6249" y="5686"/>
                    </a:cubicBezTo>
                    <a:close/>
                    <a:moveTo>
                      <a:pt x="13024" y="5683"/>
                    </a:moveTo>
                    <a:cubicBezTo>
                      <a:pt x="13242" y="5683"/>
                      <a:pt x="13462" y="5725"/>
                      <a:pt x="13671" y="5812"/>
                    </a:cubicBezTo>
                    <a:cubicBezTo>
                      <a:pt x="14304" y="6074"/>
                      <a:pt x="14716" y="6691"/>
                      <a:pt x="14716" y="7378"/>
                    </a:cubicBezTo>
                    <a:cubicBezTo>
                      <a:pt x="14716" y="8314"/>
                      <a:pt x="13957" y="9073"/>
                      <a:pt x="13024" y="9073"/>
                    </a:cubicBezTo>
                    <a:cubicBezTo>
                      <a:pt x="12337" y="9073"/>
                      <a:pt x="11720" y="8658"/>
                      <a:pt x="11458" y="8025"/>
                    </a:cubicBezTo>
                    <a:cubicBezTo>
                      <a:pt x="11196" y="7393"/>
                      <a:pt x="11341" y="6664"/>
                      <a:pt x="11825" y="6179"/>
                    </a:cubicBezTo>
                    <a:cubicBezTo>
                      <a:pt x="12150" y="5855"/>
                      <a:pt x="12583" y="5683"/>
                      <a:pt x="13024" y="5683"/>
                    </a:cubicBezTo>
                    <a:close/>
                    <a:moveTo>
                      <a:pt x="14153" y="10202"/>
                    </a:moveTo>
                    <a:cubicBezTo>
                      <a:pt x="14463" y="10202"/>
                      <a:pt x="14716" y="10452"/>
                      <a:pt x="14716" y="10766"/>
                    </a:cubicBezTo>
                    <a:cubicBezTo>
                      <a:pt x="14716" y="13566"/>
                      <a:pt x="12437" y="15849"/>
                      <a:pt x="9636" y="15849"/>
                    </a:cubicBezTo>
                    <a:cubicBezTo>
                      <a:pt x="6833" y="15849"/>
                      <a:pt x="4553" y="13566"/>
                      <a:pt x="4553" y="10766"/>
                    </a:cubicBezTo>
                    <a:cubicBezTo>
                      <a:pt x="4553" y="10452"/>
                      <a:pt x="4806" y="10202"/>
                      <a:pt x="5119" y="10202"/>
                    </a:cubicBezTo>
                    <a:close/>
                    <a:moveTo>
                      <a:pt x="9636" y="0"/>
                    </a:moveTo>
                    <a:cubicBezTo>
                      <a:pt x="4342" y="0"/>
                      <a:pt x="0" y="4343"/>
                      <a:pt x="0" y="9636"/>
                    </a:cubicBezTo>
                    <a:cubicBezTo>
                      <a:pt x="0" y="14930"/>
                      <a:pt x="4342" y="19272"/>
                      <a:pt x="9636" y="19272"/>
                    </a:cubicBezTo>
                    <a:cubicBezTo>
                      <a:pt x="14927" y="19272"/>
                      <a:pt x="19272" y="14930"/>
                      <a:pt x="19272" y="9636"/>
                    </a:cubicBezTo>
                    <a:cubicBezTo>
                      <a:pt x="19272" y="4343"/>
                      <a:pt x="14930" y="0"/>
                      <a:pt x="9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16" name="Google Shape;1416;p43"/>
              <p:cNvSpPr/>
              <p:nvPr/>
            </p:nvSpPr>
            <p:spPr>
              <a:xfrm>
                <a:off x="5962800" y="3976800"/>
                <a:ext cx="28250" cy="28275"/>
              </a:xfrm>
              <a:custGeom>
                <a:rect b="b" l="l" r="r" t="t"/>
                <a:pathLst>
                  <a:path extrusionOk="0" h="1131" w="113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1" name="Google Shape;1421;p44"/>
          <p:cNvGrpSpPr/>
          <p:nvPr/>
        </p:nvGrpSpPr>
        <p:grpSpPr>
          <a:xfrm>
            <a:off x="5913000" y="4047813"/>
            <a:ext cx="751800" cy="751800"/>
            <a:chOff x="5120475" y="179600"/>
            <a:chExt cx="751800" cy="751800"/>
          </a:xfrm>
        </p:grpSpPr>
        <p:sp>
          <p:nvSpPr>
            <p:cNvPr id="1422" name="Google Shape;1422;p44"/>
            <p:cNvSpPr/>
            <p:nvPr/>
          </p:nvSpPr>
          <p:spPr>
            <a:xfrm>
              <a:off x="5120475" y="179600"/>
              <a:ext cx="751800" cy="7518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423" name="Google Shape;1423;p44"/>
            <p:cNvGrpSpPr/>
            <p:nvPr/>
          </p:nvGrpSpPr>
          <p:grpSpPr>
            <a:xfrm>
              <a:off x="5318539" y="401126"/>
              <a:ext cx="355663" cy="308725"/>
              <a:chOff x="-28462125" y="3199700"/>
              <a:chExt cx="298550" cy="259150"/>
            </a:xfrm>
          </p:grpSpPr>
          <p:sp>
            <p:nvSpPr>
              <p:cNvPr id="1424" name="Google Shape;1424;p44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rect b="b" l="l" r="r" t="t"/>
                <a:pathLst>
                  <a:path extrusionOk="0" h="4191" w="11847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4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rect b="b" l="l" r="r" t="t"/>
                <a:pathLst>
                  <a:path extrusionOk="0" h="5011" w="11816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4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rect b="b" l="l" r="r" t="t"/>
                <a:pathLst>
                  <a:path extrusionOk="0" h="3939" w="7467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7" name="Google Shape;1427;p44"/>
          <p:cNvGrpSpPr/>
          <p:nvPr/>
        </p:nvGrpSpPr>
        <p:grpSpPr>
          <a:xfrm>
            <a:off x="1997225" y="331013"/>
            <a:ext cx="751800" cy="751800"/>
            <a:chOff x="6855925" y="1231013"/>
            <a:chExt cx="751800" cy="751800"/>
          </a:xfrm>
        </p:grpSpPr>
        <p:sp>
          <p:nvSpPr>
            <p:cNvPr id="1428" name="Google Shape;1428;p44"/>
            <p:cNvSpPr/>
            <p:nvPr/>
          </p:nvSpPr>
          <p:spPr>
            <a:xfrm>
              <a:off x="6855925" y="1231013"/>
              <a:ext cx="751800" cy="751800"/>
            </a:xfrm>
            <a:prstGeom prst="ellipse">
              <a:avLst/>
            </a:prstGeom>
            <a:solidFill>
              <a:srgbClr val="D7E4EA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429" name="Google Shape;1429;p44"/>
            <p:cNvGrpSpPr/>
            <p:nvPr/>
          </p:nvGrpSpPr>
          <p:grpSpPr>
            <a:xfrm>
              <a:off x="7076532" y="1430512"/>
              <a:ext cx="310602" cy="352803"/>
              <a:chOff x="-28069875" y="3175300"/>
              <a:chExt cx="260725" cy="296150"/>
            </a:xfrm>
          </p:grpSpPr>
          <p:sp>
            <p:nvSpPr>
              <p:cNvPr id="1430" name="Google Shape;1430;p44"/>
              <p:cNvSpPr/>
              <p:nvPr/>
            </p:nvSpPr>
            <p:spPr>
              <a:xfrm>
                <a:off x="-28059650" y="3192625"/>
                <a:ext cx="26025" cy="70125"/>
              </a:xfrm>
              <a:custGeom>
                <a:rect b="b" l="l" r="r" t="t"/>
                <a:pathLst>
                  <a:path extrusionOk="0" h="2805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458"/>
                    </a:lnTo>
                    <a:cubicBezTo>
                      <a:pt x="410" y="2458"/>
                      <a:pt x="757" y="2584"/>
                      <a:pt x="1040" y="2804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4"/>
              <p:cNvSpPr/>
              <p:nvPr/>
            </p:nvSpPr>
            <p:spPr>
              <a:xfrm>
                <a:off x="-27843050" y="3192625"/>
                <a:ext cx="26025" cy="69325"/>
              </a:xfrm>
              <a:custGeom>
                <a:rect b="b" l="l" r="r" t="t"/>
                <a:pathLst>
                  <a:path extrusionOk="0" h="2773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773"/>
                    </a:lnTo>
                    <a:cubicBezTo>
                      <a:pt x="284" y="2584"/>
                      <a:pt x="694" y="2426"/>
                      <a:pt x="1040" y="2426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4"/>
              <p:cNvSpPr/>
              <p:nvPr/>
            </p:nvSpPr>
            <p:spPr>
              <a:xfrm>
                <a:off x="-27973000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1954"/>
                    </a:lnTo>
                    <a:cubicBezTo>
                      <a:pt x="410" y="1985"/>
                      <a:pt x="756" y="2080"/>
                      <a:pt x="1040" y="2300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4"/>
              <p:cNvSpPr/>
              <p:nvPr/>
            </p:nvSpPr>
            <p:spPr>
              <a:xfrm>
                <a:off x="-27929675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2300"/>
                    </a:lnTo>
                    <a:cubicBezTo>
                      <a:pt x="315" y="2111"/>
                      <a:pt x="693" y="1985"/>
                      <a:pt x="1040" y="1954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4"/>
              <p:cNvSpPr/>
              <p:nvPr/>
            </p:nvSpPr>
            <p:spPr>
              <a:xfrm>
                <a:off x="-28016325" y="3175300"/>
                <a:ext cx="26025" cy="91375"/>
              </a:xfrm>
              <a:custGeom>
                <a:rect b="b" l="l" r="r" t="t"/>
                <a:pathLst>
                  <a:path extrusionOk="0" h="3655" w="1041">
                    <a:moveTo>
                      <a:pt x="536" y="0"/>
                    </a:moveTo>
                    <a:cubicBezTo>
                      <a:pt x="253" y="0"/>
                      <a:pt x="1" y="221"/>
                      <a:pt x="1" y="504"/>
                    </a:cubicBezTo>
                    <a:lnTo>
                      <a:pt x="1" y="3655"/>
                    </a:lnTo>
                    <a:cubicBezTo>
                      <a:pt x="1" y="3655"/>
                      <a:pt x="1" y="3623"/>
                      <a:pt x="64" y="3623"/>
                    </a:cubicBezTo>
                    <a:cubicBezTo>
                      <a:pt x="284" y="3371"/>
                      <a:pt x="631" y="3182"/>
                      <a:pt x="1040" y="3056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4"/>
              <p:cNvSpPr/>
              <p:nvPr/>
            </p:nvSpPr>
            <p:spPr>
              <a:xfrm>
                <a:off x="-27886375" y="3176075"/>
                <a:ext cx="26025" cy="91400"/>
              </a:xfrm>
              <a:custGeom>
                <a:rect b="b" l="l" r="r" t="t"/>
                <a:pathLst>
                  <a:path extrusionOk="0" h="3656" w="1041">
                    <a:moveTo>
                      <a:pt x="536" y="1"/>
                    </a:moveTo>
                    <a:cubicBezTo>
                      <a:pt x="253" y="1"/>
                      <a:pt x="1" y="221"/>
                      <a:pt x="1" y="505"/>
                    </a:cubicBezTo>
                    <a:lnTo>
                      <a:pt x="1" y="3088"/>
                    </a:lnTo>
                    <a:cubicBezTo>
                      <a:pt x="379" y="3151"/>
                      <a:pt x="726" y="3340"/>
                      <a:pt x="1041" y="3655"/>
                    </a:cubicBezTo>
                    <a:lnTo>
                      <a:pt x="1041" y="505"/>
                    </a:lnTo>
                    <a:cubicBezTo>
                      <a:pt x="1041" y="253"/>
                      <a:pt x="789" y="1"/>
                      <a:pt x="536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4"/>
              <p:cNvSpPr/>
              <p:nvPr/>
            </p:nvSpPr>
            <p:spPr>
              <a:xfrm>
                <a:off x="-28017900" y="3269025"/>
                <a:ext cx="161475" cy="133125"/>
              </a:xfrm>
              <a:custGeom>
                <a:rect b="b" l="l" r="r" t="t"/>
                <a:pathLst>
                  <a:path extrusionOk="0" h="5325" w="6459">
                    <a:moveTo>
                      <a:pt x="1733" y="0"/>
                    </a:moveTo>
                    <a:cubicBezTo>
                      <a:pt x="1355" y="0"/>
                      <a:pt x="946" y="158"/>
                      <a:pt x="662" y="410"/>
                    </a:cubicBezTo>
                    <a:cubicBezTo>
                      <a:pt x="64" y="882"/>
                      <a:pt x="1" y="1639"/>
                      <a:pt x="347" y="2237"/>
                    </a:cubicBezTo>
                    <a:cubicBezTo>
                      <a:pt x="1324" y="2458"/>
                      <a:pt x="2048" y="3340"/>
                      <a:pt x="2174" y="4348"/>
                    </a:cubicBezTo>
                    <a:lnTo>
                      <a:pt x="3214" y="5325"/>
                    </a:lnTo>
                    <a:lnTo>
                      <a:pt x="4285" y="4348"/>
                    </a:lnTo>
                    <a:cubicBezTo>
                      <a:pt x="4380" y="3340"/>
                      <a:pt x="5073" y="2521"/>
                      <a:pt x="6113" y="2237"/>
                    </a:cubicBezTo>
                    <a:cubicBezTo>
                      <a:pt x="6459" y="1639"/>
                      <a:pt x="6333" y="882"/>
                      <a:pt x="5860" y="410"/>
                    </a:cubicBezTo>
                    <a:cubicBezTo>
                      <a:pt x="5577" y="158"/>
                      <a:pt x="5199" y="0"/>
                      <a:pt x="4789" y="0"/>
                    </a:cubicBezTo>
                    <a:cubicBezTo>
                      <a:pt x="4411" y="0"/>
                      <a:pt x="4002" y="158"/>
                      <a:pt x="3750" y="410"/>
                    </a:cubicBezTo>
                    <a:lnTo>
                      <a:pt x="3277" y="882"/>
                    </a:lnTo>
                    <a:lnTo>
                      <a:pt x="2805" y="410"/>
                    </a:lnTo>
                    <a:cubicBezTo>
                      <a:pt x="2521" y="158"/>
                      <a:pt x="2143" y="0"/>
                      <a:pt x="1733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4"/>
              <p:cNvSpPr/>
              <p:nvPr/>
            </p:nvSpPr>
            <p:spPr>
              <a:xfrm>
                <a:off x="-27930475" y="3269800"/>
                <a:ext cx="121325" cy="201650"/>
              </a:xfrm>
              <a:custGeom>
                <a:rect b="b" l="l" r="r" t="t"/>
                <a:pathLst>
                  <a:path extrusionOk="0" h="8066" w="4853">
                    <a:moveTo>
                      <a:pt x="4506" y="1"/>
                    </a:moveTo>
                    <a:cubicBezTo>
                      <a:pt x="3876" y="1"/>
                      <a:pt x="3403" y="505"/>
                      <a:pt x="3403" y="1198"/>
                    </a:cubicBezTo>
                    <a:lnTo>
                      <a:pt x="3403" y="2395"/>
                    </a:lnTo>
                    <a:cubicBezTo>
                      <a:pt x="3403" y="2584"/>
                      <a:pt x="3246" y="2742"/>
                      <a:pt x="3025" y="2742"/>
                    </a:cubicBezTo>
                    <a:cubicBezTo>
                      <a:pt x="2679" y="2742"/>
                      <a:pt x="2363" y="2868"/>
                      <a:pt x="2080" y="3025"/>
                    </a:cubicBezTo>
                    <a:cubicBezTo>
                      <a:pt x="1702" y="3372"/>
                      <a:pt x="1418" y="3939"/>
                      <a:pt x="1418" y="4474"/>
                    </a:cubicBezTo>
                    <a:lnTo>
                      <a:pt x="1418" y="5231"/>
                    </a:lnTo>
                    <a:cubicBezTo>
                      <a:pt x="1418" y="5420"/>
                      <a:pt x="1261" y="5577"/>
                      <a:pt x="1072" y="5577"/>
                    </a:cubicBezTo>
                    <a:cubicBezTo>
                      <a:pt x="883" y="5577"/>
                      <a:pt x="725" y="5420"/>
                      <a:pt x="725" y="5231"/>
                    </a:cubicBezTo>
                    <a:lnTo>
                      <a:pt x="1" y="5892"/>
                    </a:lnTo>
                    <a:lnTo>
                      <a:pt x="1" y="8066"/>
                    </a:lnTo>
                    <a:lnTo>
                      <a:pt x="3813" y="8066"/>
                    </a:lnTo>
                    <a:cubicBezTo>
                      <a:pt x="4033" y="8066"/>
                      <a:pt x="4191" y="7908"/>
                      <a:pt x="4191" y="7719"/>
                    </a:cubicBezTo>
                    <a:cubicBezTo>
                      <a:pt x="4191" y="7530"/>
                      <a:pt x="4033" y="7373"/>
                      <a:pt x="3813" y="7373"/>
                    </a:cubicBezTo>
                    <a:lnTo>
                      <a:pt x="3466" y="7373"/>
                    </a:lnTo>
                    <a:lnTo>
                      <a:pt x="3466" y="6270"/>
                    </a:lnTo>
                    <a:cubicBezTo>
                      <a:pt x="3466" y="6176"/>
                      <a:pt x="3498" y="6050"/>
                      <a:pt x="3592" y="6018"/>
                    </a:cubicBezTo>
                    <a:lnTo>
                      <a:pt x="4128" y="5420"/>
                    </a:lnTo>
                    <a:cubicBezTo>
                      <a:pt x="4600" y="4947"/>
                      <a:pt x="4852" y="4380"/>
                      <a:pt x="4852" y="3687"/>
                    </a:cubicBezTo>
                    <a:lnTo>
                      <a:pt x="4852" y="347"/>
                    </a:lnTo>
                    <a:cubicBezTo>
                      <a:pt x="4852" y="158"/>
                      <a:pt x="4695" y="1"/>
                      <a:pt x="4506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4"/>
              <p:cNvSpPr/>
              <p:nvPr/>
            </p:nvSpPr>
            <p:spPr>
              <a:xfrm>
                <a:off x="-28069875" y="3271375"/>
                <a:ext cx="122875" cy="200075"/>
              </a:xfrm>
              <a:custGeom>
                <a:rect b="b" l="l" r="r" t="t"/>
                <a:pathLst>
                  <a:path extrusionOk="0" h="8003" w="4915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3718"/>
                    </a:lnTo>
                    <a:cubicBezTo>
                      <a:pt x="0" y="4348"/>
                      <a:pt x="221" y="4979"/>
                      <a:pt x="693" y="5451"/>
                    </a:cubicBezTo>
                    <a:lnTo>
                      <a:pt x="1323" y="5955"/>
                    </a:lnTo>
                    <a:cubicBezTo>
                      <a:pt x="1418" y="6018"/>
                      <a:pt x="1449" y="6113"/>
                      <a:pt x="1449" y="6207"/>
                    </a:cubicBezTo>
                    <a:lnTo>
                      <a:pt x="1449" y="7310"/>
                    </a:lnTo>
                    <a:lnTo>
                      <a:pt x="1103" y="7310"/>
                    </a:lnTo>
                    <a:cubicBezTo>
                      <a:pt x="882" y="7310"/>
                      <a:pt x="725" y="7467"/>
                      <a:pt x="725" y="7656"/>
                    </a:cubicBezTo>
                    <a:cubicBezTo>
                      <a:pt x="725" y="7845"/>
                      <a:pt x="882" y="8003"/>
                      <a:pt x="1103" y="8003"/>
                    </a:cubicBezTo>
                    <a:lnTo>
                      <a:pt x="4915" y="8003"/>
                    </a:lnTo>
                    <a:lnTo>
                      <a:pt x="4915" y="5829"/>
                    </a:lnTo>
                    <a:lnTo>
                      <a:pt x="4190" y="5168"/>
                    </a:lnTo>
                    <a:cubicBezTo>
                      <a:pt x="4190" y="5357"/>
                      <a:pt x="4033" y="5514"/>
                      <a:pt x="3844" y="5514"/>
                    </a:cubicBezTo>
                    <a:cubicBezTo>
                      <a:pt x="3655" y="5514"/>
                      <a:pt x="3497" y="5357"/>
                      <a:pt x="3497" y="5168"/>
                    </a:cubicBezTo>
                    <a:lnTo>
                      <a:pt x="3497" y="4411"/>
                    </a:lnTo>
                    <a:cubicBezTo>
                      <a:pt x="3497" y="3876"/>
                      <a:pt x="3214" y="3372"/>
                      <a:pt x="2741" y="3057"/>
                    </a:cubicBezTo>
                    <a:cubicBezTo>
                      <a:pt x="2458" y="2899"/>
                      <a:pt x="2143" y="2773"/>
                      <a:pt x="1796" y="2773"/>
                    </a:cubicBezTo>
                    <a:cubicBezTo>
                      <a:pt x="1607" y="2773"/>
                      <a:pt x="1449" y="2616"/>
                      <a:pt x="1449" y="2427"/>
                    </a:cubicBezTo>
                    <a:lnTo>
                      <a:pt x="1449" y="1229"/>
                    </a:lnTo>
                    <a:cubicBezTo>
                      <a:pt x="1449" y="473"/>
                      <a:pt x="945" y="1"/>
                      <a:pt x="347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9" name="Google Shape;1439;p44"/>
          <p:cNvSpPr txBox="1"/>
          <p:nvPr>
            <p:ph type="title"/>
          </p:nvPr>
        </p:nvSpPr>
        <p:spPr>
          <a:xfrm>
            <a:off x="2874900" y="539500"/>
            <a:ext cx="37899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Problemas</a:t>
            </a:r>
            <a:endParaRPr sz="5000"/>
          </a:p>
        </p:txBody>
      </p:sp>
      <p:sp>
        <p:nvSpPr>
          <p:cNvPr id="1440" name="Google Shape;1440;p44"/>
          <p:cNvSpPr txBox="1"/>
          <p:nvPr>
            <p:ph idx="1" type="body"/>
          </p:nvPr>
        </p:nvSpPr>
        <p:spPr>
          <a:xfrm>
            <a:off x="2156950" y="1403525"/>
            <a:ext cx="4667700" cy="18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Baixa renda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Falta de tempo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Longas distâncias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Dificuldades em encontrar bons profissionais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1" name="Google Shape;1441;p44"/>
          <p:cNvGrpSpPr/>
          <p:nvPr/>
        </p:nvGrpSpPr>
        <p:grpSpPr>
          <a:xfrm>
            <a:off x="966275" y="1403513"/>
            <a:ext cx="751800" cy="751800"/>
            <a:chOff x="966275" y="1403513"/>
            <a:chExt cx="751800" cy="751800"/>
          </a:xfrm>
        </p:grpSpPr>
        <p:sp>
          <p:nvSpPr>
            <p:cNvPr id="1442" name="Google Shape;1442;p44"/>
            <p:cNvSpPr/>
            <p:nvPr/>
          </p:nvSpPr>
          <p:spPr>
            <a:xfrm>
              <a:off x="966275" y="1403513"/>
              <a:ext cx="751800" cy="7518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443" name="Google Shape;1443;p44"/>
            <p:cNvGrpSpPr/>
            <p:nvPr/>
          </p:nvGrpSpPr>
          <p:grpSpPr>
            <a:xfrm>
              <a:off x="1172887" y="1610231"/>
              <a:ext cx="338566" cy="338373"/>
              <a:chOff x="5643000" y="2621375"/>
              <a:chExt cx="480850" cy="480575"/>
            </a:xfrm>
          </p:grpSpPr>
          <p:sp>
            <p:nvSpPr>
              <p:cNvPr id="1444" name="Google Shape;1444;p44"/>
              <p:cNvSpPr/>
              <p:nvPr/>
            </p:nvSpPr>
            <p:spPr>
              <a:xfrm>
                <a:off x="5837150" y="2812950"/>
                <a:ext cx="92625" cy="88125"/>
              </a:xfrm>
              <a:custGeom>
                <a:rect b="b" l="l" r="r" t="t"/>
                <a:pathLst>
                  <a:path extrusionOk="0" h="3525" w="3705">
                    <a:moveTo>
                      <a:pt x="1853" y="1"/>
                    </a:moveTo>
                    <a:lnTo>
                      <a:pt x="1" y="1347"/>
                    </a:lnTo>
                    <a:lnTo>
                      <a:pt x="706" y="3524"/>
                    </a:lnTo>
                    <a:lnTo>
                      <a:pt x="2997" y="3524"/>
                    </a:lnTo>
                    <a:lnTo>
                      <a:pt x="3705" y="1347"/>
                    </a:lnTo>
                    <a:lnTo>
                      <a:pt x="18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45" name="Google Shape;1445;p44"/>
              <p:cNvSpPr/>
              <p:nvPr/>
            </p:nvSpPr>
            <p:spPr>
              <a:xfrm>
                <a:off x="5643000" y="2631975"/>
                <a:ext cx="480850" cy="469975"/>
              </a:xfrm>
              <a:custGeom>
                <a:rect b="b" l="l" r="r" t="t"/>
                <a:pathLst>
                  <a:path extrusionOk="0" h="18799" w="19234">
                    <a:moveTo>
                      <a:pt x="9617" y="5978"/>
                    </a:moveTo>
                    <a:cubicBezTo>
                      <a:pt x="9734" y="5978"/>
                      <a:pt x="9851" y="6014"/>
                      <a:pt x="9950" y="6087"/>
                    </a:cubicBezTo>
                    <a:lnTo>
                      <a:pt x="12464" y="7914"/>
                    </a:lnTo>
                    <a:cubicBezTo>
                      <a:pt x="12663" y="8059"/>
                      <a:pt x="12745" y="8312"/>
                      <a:pt x="12669" y="8547"/>
                    </a:cubicBezTo>
                    <a:lnTo>
                      <a:pt x="11709" y="11504"/>
                    </a:lnTo>
                    <a:cubicBezTo>
                      <a:pt x="11633" y="11736"/>
                      <a:pt x="11417" y="11892"/>
                      <a:pt x="11173" y="11892"/>
                    </a:cubicBezTo>
                    <a:lnTo>
                      <a:pt x="8062" y="11892"/>
                    </a:lnTo>
                    <a:cubicBezTo>
                      <a:pt x="7818" y="11892"/>
                      <a:pt x="7601" y="11736"/>
                      <a:pt x="7526" y="11504"/>
                    </a:cubicBezTo>
                    <a:lnTo>
                      <a:pt x="6565" y="8547"/>
                    </a:lnTo>
                    <a:cubicBezTo>
                      <a:pt x="6490" y="8312"/>
                      <a:pt x="6571" y="8059"/>
                      <a:pt x="6770" y="7914"/>
                    </a:cubicBezTo>
                    <a:lnTo>
                      <a:pt x="9285" y="6087"/>
                    </a:lnTo>
                    <a:cubicBezTo>
                      <a:pt x="9384" y="6014"/>
                      <a:pt x="9501" y="5978"/>
                      <a:pt x="9617" y="5978"/>
                    </a:cubicBezTo>
                    <a:close/>
                    <a:moveTo>
                      <a:pt x="6785" y="1"/>
                    </a:moveTo>
                    <a:lnTo>
                      <a:pt x="6785" y="1"/>
                    </a:lnTo>
                    <a:cubicBezTo>
                      <a:pt x="5289" y="462"/>
                      <a:pt x="3928" y="1284"/>
                      <a:pt x="2822" y="2395"/>
                    </a:cubicBezTo>
                    <a:cubicBezTo>
                      <a:pt x="2431" y="2783"/>
                      <a:pt x="2076" y="3208"/>
                      <a:pt x="1756" y="3656"/>
                    </a:cubicBezTo>
                    <a:lnTo>
                      <a:pt x="3072" y="3834"/>
                    </a:lnTo>
                    <a:cubicBezTo>
                      <a:pt x="3289" y="3864"/>
                      <a:pt x="3467" y="4015"/>
                      <a:pt x="3533" y="4220"/>
                    </a:cubicBezTo>
                    <a:lnTo>
                      <a:pt x="4497" y="7177"/>
                    </a:lnTo>
                    <a:cubicBezTo>
                      <a:pt x="4572" y="7408"/>
                      <a:pt x="4488" y="7664"/>
                      <a:pt x="4289" y="7809"/>
                    </a:cubicBezTo>
                    <a:lnTo>
                      <a:pt x="1775" y="9637"/>
                    </a:lnTo>
                    <a:cubicBezTo>
                      <a:pt x="1677" y="9708"/>
                      <a:pt x="1560" y="9743"/>
                      <a:pt x="1444" y="9743"/>
                    </a:cubicBezTo>
                    <a:cubicBezTo>
                      <a:pt x="1351" y="9743"/>
                      <a:pt x="1259" y="9721"/>
                      <a:pt x="1175" y="9676"/>
                    </a:cubicBezTo>
                    <a:lnTo>
                      <a:pt x="7" y="9047"/>
                    </a:lnTo>
                    <a:cubicBezTo>
                      <a:pt x="7" y="9092"/>
                      <a:pt x="7" y="9140"/>
                      <a:pt x="7" y="9188"/>
                    </a:cubicBezTo>
                    <a:cubicBezTo>
                      <a:pt x="1" y="11269"/>
                      <a:pt x="675" y="13292"/>
                      <a:pt x="1925" y="14955"/>
                    </a:cubicBezTo>
                    <a:lnTo>
                      <a:pt x="2500" y="13756"/>
                    </a:lnTo>
                    <a:cubicBezTo>
                      <a:pt x="2594" y="13560"/>
                      <a:pt x="2792" y="13437"/>
                      <a:pt x="3009" y="13437"/>
                    </a:cubicBezTo>
                    <a:lnTo>
                      <a:pt x="6120" y="13437"/>
                    </a:lnTo>
                    <a:cubicBezTo>
                      <a:pt x="6364" y="13437"/>
                      <a:pt x="6580" y="13594"/>
                      <a:pt x="6656" y="13828"/>
                    </a:cubicBezTo>
                    <a:lnTo>
                      <a:pt x="7616" y="16786"/>
                    </a:lnTo>
                    <a:cubicBezTo>
                      <a:pt x="7683" y="16990"/>
                      <a:pt x="7625" y="17216"/>
                      <a:pt x="7469" y="17367"/>
                    </a:cubicBezTo>
                    <a:lnTo>
                      <a:pt x="6508" y="18288"/>
                    </a:lnTo>
                    <a:cubicBezTo>
                      <a:pt x="7515" y="18628"/>
                      <a:pt x="8566" y="18799"/>
                      <a:pt x="9616" y="18799"/>
                    </a:cubicBezTo>
                    <a:cubicBezTo>
                      <a:pt x="10667" y="18799"/>
                      <a:pt x="11718" y="18628"/>
                      <a:pt x="12726" y="18288"/>
                    </a:cubicBezTo>
                    <a:lnTo>
                      <a:pt x="11763" y="17367"/>
                    </a:lnTo>
                    <a:cubicBezTo>
                      <a:pt x="11606" y="17216"/>
                      <a:pt x="11549" y="16990"/>
                      <a:pt x="11615" y="16786"/>
                    </a:cubicBezTo>
                    <a:lnTo>
                      <a:pt x="12576" y="13828"/>
                    </a:lnTo>
                    <a:cubicBezTo>
                      <a:pt x="12651" y="13594"/>
                      <a:pt x="12868" y="13437"/>
                      <a:pt x="13115" y="13437"/>
                    </a:cubicBezTo>
                    <a:lnTo>
                      <a:pt x="16223" y="13437"/>
                    </a:lnTo>
                    <a:cubicBezTo>
                      <a:pt x="16439" y="13437"/>
                      <a:pt x="16638" y="13560"/>
                      <a:pt x="16731" y="13756"/>
                    </a:cubicBezTo>
                    <a:lnTo>
                      <a:pt x="17307" y="14955"/>
                    </a:lnTo>
                    <a:cubicBezTo>
                      <a:pt x="18559" y="13292"/>
                      <a:pt x="19234" y="11269"/>
                      <a:pt x="19228" y="9188"/>
                    </a:cubicBezTo>
                    <a:cubicBezTo>
                      <a:pt x="19228" y="9140"/>
                      <a:pt x="19228" y="9092"/>
                      <a:pt x="19225" y="9044"/>
                    </a:cubicBezTo>
                    <a:lnTo>
                      <a:pt x="18059" y="9673"/>
                    </a:lnTo>
                    <a:cubicBezTo>
                      <a:pt x="17975" y="9719"/>
                      <a:pt x="17883" y="9742"/>
                      <a:pt x="17791" y="9742"/>
                    </a:cubicBezTo>
                    <a:cubicBezTo>
                      <a:pt x="17674" y="9742"/>
                      <a:pt x="17557" y="9705"/>
                      <a:pt x="17457" y="9634"/>
                    </a:cubicBezTo>
                    <a:lnTo>
                      <a:pt x="14943" y="7806"/>
                    </a:lnTo>
                    <a:cubicBezTo>
                      <a:pt x="14744" y="7661"/>
                      <a:pt x="14663" y="7408"/>
                      <a:pt x="14738" y="7174"/>
                    </a:cubicBezTo>
                    <a:lnTo>
                      <a:pt x="15702" y="4220"/>
                    </a:lnTo>
                    <a:cubicBezTo>
                      <a:pt x="15768" y="4012"/>
                      <a:pt x="15945" y="3864"/>
                      <a:pt x="16162" y="3834"/>
                    </a:cubicBezTo>
                    <a:lnTo>
                      <a:pt x="17478" y="3656"/>
                    </a:lnTo>
                    <a:cubicBezTo>
                      <a:pt x="17162" y="3208"/>
                      <a:pt x="16804" y="2783"/>
                      <a:pt x="16415" y="2395"/>
                    </a:cubicBezTo>
                    <a:cubicBezTo>
                      <a:pt x="15307" y="1284"/>
                      <a:pt x="13946" y="462"/>
                      <a:pt x="12449" y="1"/>
                    </a:cubicBezTo>
                    <a:lnTo>
                      <a:pt x="12449" y="1"/>
                    </a:lnTo>
                    <a:lnTo>
                      <a:pt x="12690" y="1311"/>
                    </a:lnTo>
                    <a:cubicBezTo>
                      <a:pt x="12726" y="1524"/>
                      <a:pt x="12642" y="1741"/>
                      <a:pt x="12464" y="1868"/>
                    </a:cubicBezTo>
                    <a:lnTo>
                      <a:pt x="9950" y="3696"/>
                    </a:lnTo>
                    <a:cubicBezTo>
                      <a:pt x="9851" y="3768"/>
                      <a:pt x="9734" y="3804"/>
                      <a:pt x="9618" y="3804"/>
                    </a:cubicBezTo>
                    <a:cubicBezTo>
                      <a:pt x="9501" y="3804"/>
                      <a:pt x="9385" y="3768"/>
                      <a:pt x="9288" y="3696"/>
                    </a:cubicBezTo>
                    <a:lnTo>
                      <a:pt x="6770" y="1868"/>
                    </a:lnTo>
                    <a:cubicBezTo>
                      <a:pt x="6596" y="1741"/>
                      <a:pt x="6508" y="1524"/>
                      <a:pt x="6547" y="1311"/>
                    </a:cubicBezTo>
                    <a:lnTo>
                      <a:pt x="67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46" name="Google Shape;1446;p44"/>
              <p:cNvSpPr/>
              <p:nvPr/>
            </p:nvSpPr>
            <p:spPr>
              <a:xfrm>
                <a:off x="6041550" y="2749725"/>
                <a:ext cx="79750" cy="95025"/>
              </a:xfrm>
              <a:custGeom>
                <a:rect b="b" l="l" r="r" t="t"/>
                <a:pathLst>
                  <a:path extrusionOk="0" h="3801" w="3190">
                    <a:moveTo>
                      <a:pt x="2184" y="0"/>
                    </a:moveTo>
                    <a:lnTo>
                      <a:pt x="723" y="196"/>
                    </a:lnTo>
                    <a:lnTo>
                      <a:pt x="0" y="2424"/>
                    </a:lnTo>
                    <a:lnTo>
                      <a:pt x="1895" y="3801"/>
                    </a:lnTo>
                    <a:lnTo>
                      <a:pt x="3189" y="3102"/>
                    </a:lnTo>
                    <a:cubicBezTo>
                      <a:pt x="3036" y="2018"/>
                      <a:pt x="2696" y="967"/>
                      <a:pt x="2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47" name="Google Shape;1447;p44"/>
              <p:cNvSpPr/>
              <p:nvPr/>
            </p:nvSpPr>
            <p:spPr>
              <a:xfrm>
                <a:off x="5963025" y="2996125"/>
                <a:ext cx="92625" cy="81175"/>
              </a:xfrm>
              <a:custGeom>
                <a:rect b="b" l="l" r="r" t="t"/>
                <a:pathLst>
                  <a:path extrusionOk="0" h="3247" w="3705">
                    <a:moveTo>
                      <a:pt x="723" y="0"/>
                    </a:moveTo>
                    <a:lnTo>
                      <a:pt x="1" y="2229"/>
                    </a:lnTo>
                    <a:lnTo>
                      <a:pt x="1067" y="3246"/>
                    </a:lnTo>
                    <a:cubicBezTo>
                      <a:pt x="2009" y="2780"/>
                      <a:pt x="2870" y="2162"/>
                      <a:pt x="3614" y="1416"/>
                    </a:cubicBezTo>
                    <a:cubicBezTo>
                      <a:pt x="3644" y="1388"/>
                      <a:pt x="3674" y="1355"/>
                      <a:pt x="3705" y="1325"/>
                    </a:cubicBez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48" name="Google Shape;1448;p44"/>
              <p:cNvSpPr/>
              <p:nvPr/>
            </p:nvSpPr>
            <p:spPr>
              <a:xfrm>
                <a:off x="5711225" y="2996200"/>
                <a:ext cx="92600" cy="81100"/>
              </a:xfrm>
              <a:custGeom>
                <a:rect b="b" l="l" r="r" t="t"/>
                <a:pathLst>
                  <a:path extrusionOk="0" h="3244" w="3704">
                    <a:moveTo>
                      <a:pt x="635" y="0"/>
                    </a:moveTo>
                    <a:lnTo>
                      <a:pt x="0" y="1322"/>
                    </a:lnTo>
                    <a:cubicBezTo>
                      <a:pt x="30" y="1355"/>
                      <a:pt x="60" y="1385"/>
                      <a:pt x="93" y="1416"/>
                    </a:cubicBezTo>
                    <a:cubicBezTo>
                      <a:pt x="834" y="2162"/>
                      <a:pt x="1695" y="2780"/>
                      <a:pt x="2638" y="3243"/>
                    </a:cubicBezTo>
                    <a:lnTo>
                      <a:pt x="3704" y="2229"/>
                    </a:lnTo>
                    <a:lnTo>
                      <a:pt x="29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49" name="Google Shape;1449;p44"/>
              <p:cNvSpPr/>
              <p:nvPr/>
            </p:nvSpPr>
            <p:spPr>
              <a:xfrm>
                <a:off x="5645575" y="2749725"/>
                <a:ext cx="79825" cy="95100"/>
              </a:xfrm>
              <a:custGeom>
                <a:rect b="b" l="l" r="r" t="t"/>
                <a:pathLst>
                  <a:path extrusionOk="0" h="3804" w="3193">
                    <a:moveTo>
                      <a:pt x="1009" y="0"/>
                    </a:moveTo>
                    <a:cubicBezTo>
                      <a:pt x="497" y="967"/>
                      <a:pt x="154" y="2018"/>
                      <a:pt x="0" y="3105"/>
                    </a:cubicBezTo>
                    <a:lnTo>
                      <a:pt x="1295" y="3804"/>
                    </a:lnTo>
                    <a:lnTo>
                      <a:pt x="3192" y="2424"/>
                    </a:lnTo>
                    <a:lnTo>
                      <a:pt x="2467" y="196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450" name="Google Shape;1450;p44"/>
              <p:cNvSpPr/>
              <p:nvPr/>
            </p:nvSpPr>
            <p:spPr>
              <a:xfrm>
                <a:off x="5836025" y="2621375"/>
                <a:ext cx="94800" cy="74100"/>
              </a:xfrm>
              <a:custGeom>
                <a:rect b="b" l="l" r="r" t="t"/>
                <a:pathLst>
                  <a:path extrusionOk="0" h="2964" w="3792">
                    <a:moveTo>
                      <a:pt x="1897" y="1"/>
                    </a:moveTo>
                    <a:cubicBezTo>
                      <a:pt x="1351" y="1"/>
                      <a:pt x="805" y="47"/>
                      <a:pt x="266" y="139"/>
                    </a:cubicBezTo>
                    <a:lnTo>
                      <a:pt x="1" y="1587"/>
                    </a:lnTo>
                    <a:lnTo>
                      <a:pt x="1898" y="2963"/>
                    </a:lnTo>
                    <a:lnTo>
                      <a:pt x="3792" y="1587"/>
                    </a:lnTo>
                    <a:lnTo>
                      <a:pt x="3530" y="139"/>
                    </a:lnTo>
                    <a:cubicBezTo>
                      <a:pt x="2989" y="47"/>
                      <a:pt x="2443" y="1"/>
                      <a:pt x="1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451" name="Google Shape;1451;p44"/>
          <p:cNvGrpSpPr/>
          <p:nvPr/>
        </p:nvGrpSpPr>
        <p:grpSpPr>
          <a:xfrm>
            <a:off x="7622025" y="987388"/>
            <a:ext cx="751800" cy="751800"/>
            <a:chOff x="7622025" y="987388"/>
            <a:chExt cx="751800" cy="751800"/>
          </a:xfrm>
        </p:grpSpPr>
        <p:sp>
          <p:nvSpPr>
            <p:cNvPr id="1452" name="Google Shape;1452;p44"/>
            <p:cNvSpPr/>
            <p:nvPr/>
          </p:nvSpPr>
          <p:spPr>
            <a:xfrm>
              <a:off x="7622025" y="987388"/>
              <a:ext cx="751800" cy="7518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453" name="Google Shape;1453;p44"/>
            <p:cNvGrpSpPr/>
            <p:nvPr/>
          </p:nvGrpSpPr>
          <p:grpSpPr>
            <a:xfrm>
              <a:off x="7822028" y="1200167"/>
              <a:ext cx="351786" cy="326274"/>
              <a:chOff x="-62511900" y="4129100"/>
              <a:chExt cx="304050" cy="282000"/>
            </a:xfrm>
          </p:grpSpPr>
          <p:sp>
            <p:nvSpPr>
              <p:cNvPr id="1454" name="Google Shape;1454;p44"/>
              <p:cNvSpPr/>
              <p:nvPr/>
            </p:nvSpPr>
            <p:spPr>
              <a:xfrm>
                <a:off x="-62414225" y="4203925"/>
                <a:ext cx="206375" cy="207175"/>
              </a:xfrm>
              <a:custGeom>
                <a:rect b="b" l="l" r="r" t="t"/>
                <a:pathLst>
                  <a:path extrusionOk="0" h="8287" w="8255">
                    <a:moveTo>
                      <a:pt x="4128" y="1229"/>
                    </a:moveTo>
                    <a:cubicBezTo>
                      <a:pt x="4348" y="1229"/>
                      <a:pt x="4506" y="1418"/>
                      <a:pt x="4506" y="1670"/>
                    </a:cubicBezTo>
                    <a:lnTo>
                      <a:pt x="4506" y="1922"/>
                    </a:lnTo>
                    <a:cubicBezTo>
                      <a:pt x="4978" y="2080"/>
                      <a:pt x="5356" y="2552"/>
                      <a:pt x="5356" y="3119"/>
                    </a:cubicBezTo>
                    <a:cubicBezTo>
                      <a:pt x="5356" y="3340"/>
                      <a:pt x="5136" y="3498"/>
                      <a:pt x="4947" y="3498"/>
                    </a:cubicBezTo>
                    <a:cubicBezTo>
                      <a:pt x="4726" y="3498"/>
                      <a:pt x="4506" y="3308"/>
                      <a:pt x="4506" y="3119"/>
                    </a:cubicBezTo>
                    <a:cubicBezTo>
                      <a:pt x="4506" y="2867"/>
                      <a:pt x="4317" y="2710"/>
                      <a:pt x="4128" y="2710"/>
                    </a:cubicBezTo>
                    <a:cubicBezTo>
                      <a:pt x="3939" y="2710"/>
                      <a:pt x="3687" y="2930"/>
                      <a:pt x="3687" y="3119"/>
                    </a:cubicBezTo>
                    <a:cubicBezTo>
                      <a:pt x="3718" y="3340"/>
                      <a:pt x="4033" y="3592"/>
                      <a:pt x="4411" y="3813"/>
                    </a:cubicBezTo>
                    <a:cubicBezTo>
                      <a:pt x="4821" y="4128"/>
                      <a:pt x="5388" y="4537"/>
                      <a:pt x="5388" y="5199"/>
                    </a:cubicBezTo>
                    <a:cubicBezTo>
                      <a:pt x="5388" y="5766"/>
                      <a:pt x="5041" y="6175"/>
                      <a:pt x="4569" y="6396"/>
                    </a:cubicBezTo>
                    <a:lnTo>
                      <a:pt x="4569" y="6648"/>
                    </a:lnTo>
                    <a:cubicBezTo>
                      <a:pt x="4569" y="6900"/>
                      <a:pt x="4348" y="7089"/>
                      <a:pt x="4159" y="7089"/>
                    </a:cubicBezTo>
                    <a:cubicBezTo>
                      <a:pt x="3970" y="7089"/>
                      <a:pt x="3718" y="6900"/>
                      <a:pt x="3718" y="6648"/>
                    </a:cubicBezTo>
                    <a:lnTo>
                      <a:pt x="3718" y="6396"/>
                    </a:lnTo>
                    <a:cubicBezTo>
                      <a:pt x="3245" y="6238"/>
                      <a:pt x="2899" y="5766"/>
                      <a:pt x="2899" y="5199"/>
                    </a:cubicBezTo>
                    <a:cubicBezTo>
                      <a:pt x="2899" y="4978"/>
                      <a:pt x="3088" y="4821"/>
                      <a:pt x="3308" y="4821"/>
                    </a:cubicBezTo>
                    <a:cubicBezTo>
                      <a:pt x="3498" y="4821"/>
                      <a:pt x="3687" y="5010"/>
                      <a:pt x="3687" y="5199"/>
                    </a:cubicBezTo>
                    <a:cubicBezTo>
                      <a:pt x="3687" y="5451"/>
                      <a:pt x="3876" y="5608"/>
                      <a:pt x="4128" y="5608"/>
                    </a:cubicBezTo>
                    <a:cubicBezTo>
                      <a:pt x="4348" y="5608"/>
                      <a:pt x="4506" y="5388"/>
                      <a:pt x="4506" y="5199"/>
                    </a:cubicBezTo>
                    <a:cubicBezTo>
                      <a:pt x="4506" y="4978"/>
                      <a:pt x="4191" y="4726"/>
                      <a:pt x="3844" y="4506"/>
                    </a:cubicBezTo>
                    <a:cubicBezTo>
                      <a:pt x="3403" y="4191"/>
                      <a:pt x="2867" y="3781"/>
                      <a:pt x="2867" y="3119"/>
                    </a:cubicBezTo>
                    <a:cubicBezTo>
                      <a:pt x="2867" y="2552"/>
                      <a:pt x="3214" y="2143"/>
                      <a:pt x="3687" y="1922"/>
                    </a:cubicBezTo>
                    <a:lnTo>
                      <a:pt x="3687" y="1670"/>
                    </a:lnTo>
                    <a:cubicBezTo>
                      <a:pt x="3687" y="1418"/>
                      <a:pt x="3876" y="1229"/>
                      <a:pt x="4128" y="1229"/>
                    </a:cubicBezTo>
                    <a:close/>
                    <a:moveTo>
                      <a:pt x="4128" y="0"/>
                    </a:moveTo>
                    <a:cubicBezTo>
                      <a:pt x="1828" y="0"/>
                      <a:pt x="0" y="1859"/>
                      <a:pt x="0" y="4128"/>
                    </a:cubicBezTo>
                    <a:cubicBezTo>
                      <a:pt x="0" y="6427"/>
                      <a:pt x="1828" y="8286"/>
                      <a:pt x="4128" y="8286"/>
                    </a:cubicBezTo>
                    <a:cubicBezTo>
                      <a:pt x="6396" y="8286"/>
                      <a:pt x="8255" y="6427"/>
                      <a:pt x="8255" y="4128"/>
                    </a:cubicBezTo>
                    <a:cubicBezTo>
                      <a:pt x="8255" y="1859"/>
                      <a:pt x="6396" y="0"/>
                      <a:pt x="4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4"/>
              <p:cNvSpPr/>
              <p:nvPr/>
            </p:nvSpPr>
            <p:spPr>
              <a:xfrm>
                <a:off x="-62511100" y="4129100"/>
                <a:ext cx="159900" cy="74850"/>
              </a:xfrm>
              <a:custGeom>
                <a:rect b="b" l="l" r="r" t="t"/>
                <a:pathLst>
                  <a:path extrusionOk="0" h="2994" w="6396">
                    <a:moveTo>
                      <a:pt x="3214" y="1"/>
                    </a:moveTo>
                    <a:cubicBezTo>
                      <a:pt x="1450" y="1"/>
                      <a:pt x="0" y="662"/>
                      <a:pt x="0" y="1513"/>
                    </a:cubicBezTo>
                    <a:cubicBezTo>
                      <a:pt x="0" y="2332"/>
                      <a:pt x="1450" y="2993"/>
                      <a:pt x="3214" y="2993"/>
                    </a:cubicBezTo>
                    <a:cubicBezTo>
                      <a:pt x="4947" y="2993"/>
                      <a:pt x="6396" y="2332"/>
                      <a:pt x="6396" y="1513"/>
                    </a:cubicBezTo>
                    <a:cubicBezTo>
                      <a:pt x="6396" y="662"/>
                      <a:pt x="4947" y="1"/>
                      <a:pt x="3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4"/>
              <p:cNvSpPr/>
              <p:nvPr/>
            </p:nvSpPr>
            <p:spPr>
              <a:xfrm>
                <a:off x="-62511100" y="4207075"/>
                <a:ext cx="110275" cy="59875"/>
              </a:xfrm>
              <a:custGeom>
                <a:rect b="b" l="l" r="r" t="t"/>
                <a:pathLst>
                  <a:path extrusionOk="0" h="2395" w="4411">
                    <a:moveTo>
                      <a:pt x="0" y="0"/>
                    </a:moveTo>
                    <a:lnTo>
                      <a:pt x="0" y="1135"/>
                    </a:lnTo>
                    <a:cubicBezTo>
                      <a:pt x="0" y="1450"/>
                      <a:pt x="347" y="1765"/>
                      <a:pt x="882" y="2017"/>
                    </a:cubicBezTo>
                    <a:cubicBezTo>
                      <a:pt x="1355" y="2237"/>
                      <a:pt x="2332" y="2395"/>
                      <a:pt x="3151" y="2395"/>
                    </a:cubicBezTo>
                    <a:lnTo>
                      <a:pt x="3308" y="2395"/>
                    </a:lnTo>
                    <a:cubicBezTo>
                      <a:pt x="3560" y="1733"/>
                      <a:pt x="3907" y="1135"/>
                      <a:pt x="4411" y="631"/>
                    </a:cubicBezTo>
                    <a:lnTo>
                      <a:pt x="4411" y="631"/>
                    </a:lnTo>
                    <a:cubicBezTo>
                      <a:pt x="4033" y="694"/>
                      <a:pt x="3623" y="757"/>
                      <a:pt x="3182" y="757"/>
                    </a:cubicBezTo>
                    <a:cubicBezTo>
                      <a:pt x="2363" y="757"/>
                      <a:pt x="1261" y="599"/>
                      <a:pt x="567" y="316"/>
                    </a:cubicBezTo>
                    <a:cubicBezTo>
                      <a:pt x="347" y="221"/>
                      <a:pt x="158" y="12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4"/>
              <p:cNvSpPr/>
              <p:nvPr/>
            </p:nvSpPr>
            <p:spPr>
              <a:xfrm>
                <a:off x="-62511100" y="4329950"/>
                <a:ext cx="106350" cy="59875"/>
              </a:xfrm>
              <a:custGeom>
                <a:rect b="b" l="l" r="r" t="t"/>
                <a:pathLst>
                  <a:path extrusionOk="0" h="2395" w="4254">
                    <a:moveTo>
                      <a:pt x="0" y="0"/>
                    </a:moveTo>
                    <a:lnTo>
                      <a:pt x="0" y="1197"/>
                    </a:lnTo>
                    <a:cubicBezTo>
                      <a:pt x="0" y="1701"/>
                      <a:pt x="1355" y="2395"/>
                      <a:pt x="3182" y="2395"/>
                    </a:cubicBezTo>
                    <a:cubicBezTo>
                      <a:pt x="3560" y="2395"/>
                      <a:pt x="3907" y="2363"/>
                      <a:pt x="4254" y="2332"/>
                    </a:cubicBezTo>
                    <a:cubicBezTo>
                      <a:pt x="3875" y="1859"/>
                      <a:pt x="3560" y="1355"/>
                      <a:pt x="3340" y="756"/>
                    </a:cubicBezTo>
                    <a:lnTo>
                      <a:pt x="3182" y="756"/>
                    </a:lnTo>
                    <a:cubicBezTo>
                      <a:pt x="2363" y="756"/>
                      <a:pt x="1261" y="599"/>
                      <a:pt x="567" y="315"/>
                    </a:cubicBezTo>
                    <a:cubicBezTo>
                      <a:pt x="347" y="252"/>
                      <a:pt x="158" y="12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4"/>
              <p:cNvSpPr/>
              <p:nvPr/>
            </p:nvSpPr>
            <p:spPr>
              <a:xfrm>
                <a:off x="-62511900" y="4268500"/>
                <a:ext cx="78000" cy="60675"/>
              </a:xfrm>
              <a:custGeom>
                <a:rect b="b" l="l" r="r" t="t"/>
                <a:pathLst>
                  <a:path extrusionOk="0" h="2427" w="3120">
                    <a:moveTo>
                      <a:pt x="1" y="1"/>
                    </a:moveTo>
                    <a:lnTo>
                      <a:pt x="1" y="1167"/>
                    </a:lnTo>
                    <a:lnTo>
                      <a:pt x="32" y="1167"/>
                    </a:lnTo>
                    <a:cubicBezTo>
                      <a:pt x="32" y="1482"/>
                      <a:pt x="379" y="1797"/>
                      <a:pt x="914" y="2017"/>
                    </a:cubicBezTo>
                    <a:cubicBezTo>
                      <a:pt x="1387" y="2238"/>
                      <a:pt x="2332" y="2395"/>
                      <a:pt x="3120" y="2427"/>
                    </a:cubicBezTo>
                    <a:cubicBezTo>
                      <a:pt x="3057" y="2143"/>
                      <a:pt x="3025" y="1860"/>
                      <a:pt x="3025" y="1608"/>
                    </a:cubicBezTo>
                    <a:cubicBezTo>
                      <a:pt x="3025" y="1324"/>
                      <a:pt x="3088" y="1041"/>
                      <a:pt x="3120" y="757"/>
                    </a:cubicBezTo>
                    <a:cubicBezTo>
                      <a:pt x="2332" y="757"/>
                      <a:pt x="1230" y="599"/>
                      <a:pt x="536" y="316"/>
                    </a:cubicBezTo>
                    <a:cubicBezTo>
                      <a:pt x="347" y="253"/>
                      <a:pt x="158" y="12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45"/>
          <p:cNvSpPr txBox="1"/>
          <p:nvPr>
            <p:ph type="title"/>
          </p:nvPr>
        </p:nvSpPr>
        <p:spPr>
          <a:xfrm>
            <a:off x="713225" y="544425"/>
            <a:ext cx="49773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Justificativa</a:t>
            </a:r>
            <a:endParaRPr/>
          </a:p>
        </p:txBody>
      </p:sp>
      <p:sp>
        <p:nvSpPr>
          <p:cNvPr id="1464" name="Google Shape;1464;p45"/>
          <p:cNvSpPr txBox="1"/>
          <p:nvPr>
            <p:ph idx="1" type="body"/>
          </p:nvPr>
        </p:nvSpPr>
        <p:spPr>
          <a:xfrm>
            <a:off x="713225" y="1350800"/>
            <a:ext cx="5484900" cy="28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acesso a recursos e profissionais da saúde mental é fundamental para o bem-estar de todos os indivíduos. No entanto, muitas pessoas podem enfrentar desafios ao tentar encontrar informações e detalhes adequados. Nosso projeto visa abordar essa lacuna, garantindo que todos os indivíduos, independentemente de suas dificuldades, tenham acesso igualitário a recursos essenciais de saúde mental.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6"/>
          <p:cNvSpPr txBox="1"/>
          <p:nvPr>
            <p:ph idx="3" type="title"/>
          </p:nvPr>
        </p:nvSpPr>
        <p:spPr>
          <a:xfrm>
            <a:off x="2739450" y="1960988"/>
            <a:ext cx="3665100" cy="6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País com maior </a:t>
            </a:r>
            <a:r>
              <a:rPr lang="en" sz="2000"/>
              <a:t>número</a:t>
            </a:r>
            <a:r>
              <a:rPr lang="en" sz="2000"/>
              <a:t> de pessoas ansiosas</a:t>
            </a:r>
            <a:endParaRPr sz="2000"/>
          </a:p>
        </p:txBody>
      </p:sp>
      <p:sp>
        <p:nvSpPr>
          <p:cNvPr id="1470" name="Google Shape;1470;p46"/>
          <p:cNvSpPr txBox="1"/>
          <p:nvPr>
            <p:ph idx="2" type="title"/>
          </p:nvPr>
        </p:nvSpPr>
        <p:spPr>
          <a:xfrm>
            <a:off x="800725" y="537250"/>
            <a:ext cx="3665100" cy="6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3° pior índice de saúde mental</a:t>
            </a:r>
            <a:endParaRPr baseline="30000" sz="2000"/>
          </a:p>
        </p:txBody>
      </p:sp>
      <p:sp>
        <p:nvSpPr>
          <p:cNvPr id="1471" name="Google Shape;1471;p46"/>
          <p:cNvSpPr txBox="1"/>
          <p:nvPr>
            <p:ph type="title"/>
          </p:nvPr>
        </p:nvSpPr>
        <p:spPr>
          <a:xfrm>
            <a:off x="4678175" y="3390100"/>
            <a:ext cx="3665100" cy="6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Aumento de 37% na </a:t>
            </a:r>
            <a:r>
              <a:rPr lang="en" sz="1800"/>
              <a:t>aquisição</a:t>
            </a:r>
            <a:r>
              <a:rPr lang="en" sz="1800"/>
              <a:t> de </a:t>
            </a:r>
            <a:r>
              <a:rPr lang="en" sz="1800"/>
              <a:t>antidepressivos</a:t>
            </a:r>
            <a:endParaRPr sz="1800"/>
          </a:p>
        </p:txBody>
      </p:sp>
      <p:sp>
        <p:nvSpPr>
          <p:cNvPr id="1472" name="Google Shape;1472;p46"/>
          <p:cNvSpPr txBox="1"/>
          <p:nvPr>
            <p:ph idx="4" type="subTitle"/>
          </p:nvPr>
        </p:nvSpPr>
        <p:spPr>
          <a:xfrm>
            <a:off x="2739450" y="2572975"/>
            <a:ext cx="3665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9.3% da população</a:t>
            </a:r>
            <a:endParaRPr/>
          </a:p>
        </p:txBody>
      </p:sp>
      <p:sp>
        <p:nvSpPr>
          <p:cNvPr id="1473" name="Google Shape;1473;p46"/>
          <p:cNvSpPr txBox="1"/>
          <p:nvPr>
            <p:ph idx="5" type="subTitle"/>
          </p:nvPr>
        </p:nvSpPr>
        <p:spPr>
          <a:xfrm>
            <a:off x="800725" y="1141725"/>
            <a:ext cx="3665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</a:t>
            </a:r>
            <a:r>
              <a:rPr lang="en" sz="1400"/>
              <a:t>onforme dados do relatório global anual “Estado Mental do Mundo 2022”</a:t>
            </a:r>
            <a:endParaRPr sz="1400"/>
          </a:p>
        </p:txBody>
      </p:sp>
      <p:sp>
        <p:nvSpPr>
          <p:cNvPr id="1474" name="Google Shape;1474;p46"/>
          <p:cNvSpPr txBox="1"/>
          <p:nvPr>
            <p:ph idx="1" type="subTitle"/>
          </p:nvPr>
        </p:nvSpPr>
        <p:spPr>
          <a:xfrm>
            <a:off x="4678175" y="3994525"/>
            <a:ext cx="3665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primeiro semestre de 2023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47"/>
          <p:cNvGrpSpPr/>
          <p:nvPr/>
        </p:nvGrpSpPr>
        <p:grpSpPr>
          <a:xfrm>
            <a:off x="5913000" y="4047813"/>
            <a:ext cx="751800" cy="751800"/>
            <a:chOff x="5120475" y="179600"/>
            <a:chExt cx="751800" cy="751800"/>
          </a:xfrm>
        </p:grpSpPr>
        <p:sp>
          <p:nvSpPr>
            <p:cNvPr id="1480" name="Google Shape;1480;p47"/>
            <p:cNvSpPr/>
            <p:nvPr/>
          </p:nvSpPr>
          <p:spPr>
            <a:xfrm>
              <a:off x="5120475" y="179600"/>
              <a:ext cx="751800" cy="7518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481" name="Google Shape;1481;p47"/>
            <p:cNvGrpSpPr/>
            <p:nvPr/>
          </p:nvGrpSpPr>
          <p:grpSpPr>
            <a:xfrm>
              <a:off x="5318539" y="401126"/>
              <a:ext cx="355663" cy="308725"/>
              <a:chOff x="-28462125" y="3199700"/>
              <a:chExt cx="298550" cy="259150"/>
            </a:xfrm>
          </p:grpSpPr>
          <p:sp>
            <p:nvSpPr>
              <p:cNvPr id="1482" name="Google Shape;1482;p47"/>
              <p:cNvSpPr/>
              <p:nvPr/>
            </p:nvSpPr>
            <p:spPr>
              <a:xfrm>
                <a:off x="-28459750" y="3284775"/>
                <a:ext cx="296175" cy="104775"/>
              </a:xfrm>
              <a:custGeom>
                <a:rect b="b" l="l" r="r" t="t"/>
                <a:pathLst>
                  <a:path extrusionOk="0" h="4191" w="11847">
                    <a:moveTo>
                      <a:pt x="5230" y="0"/>
                    </a:moveTo>
                    <a:cubicBezTo>
                      <a:pt x="5073" y="0"/>
                      <a:pt x="4947" y="63"/>
                      <a:pt x="4915" y="189"/>
                    </a:cubicBezTo>
                    <a:lnTo>
                      <a:pt x="4096" y="2080"/>
                    </a:lnTo>
                    <a:lnTo>
                      <a:pt x="347" y="2080"/>
                    </a:lnTo>
                    <a:cubicBezTo>
                      <a:pt x="158" y="2080"/>
                      <a:pt x="0" y="2237"/>
                      <a:pt x="0" y="2426"/>
                    </a:cubicBezTo>
                    <a:cubicBezTo>
                      <a:pt x="0" y="2615"/>
                      <a:pt x="158" y="2773"/>
                      <a:pt x="347" y="2773"/>
                    </a:cubicBezTo>
                    <a:lnTo>
                      <a:pt x="4316" y="2773"/>
                    </a:lnTo>
                    <a:cubicBezTo>
                      <a:pt x="4411" y="2773"/>
                      <a:pt x="4505" y="2710"/>
                      <a:pt x="4600" y="2584"/>
                    </a:cubicBezTo>
                    <a:lnTo>
                      <a:pt x="5199" y="1292"/>
                    </a:lnTo>
                    <a:lnTo>
                      <a:pt x="6238" y="3970"/>
                    </a:lnTo>
                    <a:cubicBezTo>
                      <a:pt x="6301" y="4096"/>
                      <a:pt x="6396" y="4159"/>
                      <a:pt x="6522" y="4191"/>
                    </a:cubicBezTo>
                    <a:lnTo>
                      <a:pt x="6553" y="4191"/>
                    </a:lnTo>
                    <a:cubicBezTo>
                      <a:pt x="6679" y="4191"/>
                      <a:pt x="6805" y="4127"/>
                      <a:pt x="6868" y="4033"/>
                    </a:cubicBezTo>
                    <a:lnTo>
                      <a:pt x="7624" y="2836"/>
                    </a:lnTo>
                    <a:lnTo>
                      <a:pt x="11500" y="2836"/>
                    </a:lnTo>
                    <a:cubicBezTo>
                      <a:pt x="11689" y="2836"/>
                      <a:pt x="11846" y="2678"/>
                      <a:pt x="11846" y="2458"/>
                    </a:cubicBezTo>
                    <a:cubicBezTo>
                      <a:pt x="11846" y="2269"/>
                      <a:pt x="11689" y="2111"/>
                      <a:pt x="11500" y="2111"/>
                    </a:cubicBezTo>
                    <a:lnTo>
                      <a:pt x="7435" y="2111"/>
                    </a:lnTo>
                    <a:cubicBezTo>
                      <a:pt x="7309" y="2111"/>
                      <a:pt x="7183" y="2206"/>
                      <a:pt x="7120" y="2269"/>
                    </a:cubicBezTo>
                    <a:lnTo>
                      <a:pt x="6648" y="3056"/>
                    </a:lnTo>
                    <a:lnTo>
                      <a:pt x="5545" y="221"/>
                    </a:lnTo>
                    <a:cubicBezTo>
                      <a:pt x="5514" y="95"/>
                      <a:pt x="5388" y="0"/>
                      <a:pt x="5230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>
                <a:off x="-28462125" y="3199700"/>
                <a:ext cx="295400" cy="125275"/>
              </a:xfrm>
              <a:custGeom>
                <a:rect b="b" l="l" r="r" t="t"/>
                <a:pathLst>
                  <a:path extrusionOk="0" h="5011" w="11816">
                    <a:moveTo>
                      <a:pt x="3151" y="1"/>
                    </a:moveTo>
                    <a:cubicBezTo>
                      <a:pt x="1387" y="1"/>
                      <a:pt x="1" y="1419"/>
                      <a:pt x="1" y="3277"/>
                    </a:cubicBezTo>
                    <a:cubicBezTo>
                      <a:pt x="1" y="3876"/>
                      <a:pt x="158" y="4349"/>
                      <a:pt x="442" y="4821"/>
                    </a:cubicBezTo>
                    <a:lnTo>
                      <a:pt x="3655" y="4821"/>
                    </a:lnTo>
                    <a:lnTo>
                      <a:pt x="4285" y="3340"/>
                    </a:lnTo>
                    <a:cubicBezTo>
                      <a:pt x="4443" y="2994"/>
                      <a:pt x="4821" y="2773"/>
                      <a:pt x="5199" y="2710"/>
                    </a:cubicBezTo>
                    <a:cubicBezTo>
                      <a:pt x="5672" y="2710"/>
                      <a:pt x="6018" y="2994"/>
                      <a:pt x="6176" y="3403"/>
                    </a:cubicBezTo>
                    <a:lnTo>
                      <a:pt x="6806" y="5010"/>
                    </a:lnTo>
                    <a:cubicBezTo>
                      <a:pt x="6963" y="4884"/>
                      <a:pt x="7215" y="4821"/>
                      <a:pt x="7404" y="4821"/>
                    </a:cubicBezTo>
                    <a:lnTo>
                      <a:pt x="11374" y="4821"/>
                    </a:lnTo>
                    <a:cubicBezTo>
                      <a:pt x="11626" y="4349"/>
                      <a:pt x="11815" y="3813"/>
                      <a:pt x="11815" y="3277"/>
                    </a:cubicBezTo>
                    <a:cubicBezTo>
                      <a:pt x="11815" y="1419"/>
                      <a:pt x="10429" y="1"/>
                      <a:pt x="8665" y="1"/>
                    </a:cubicBezTo>
                    <a:cubicBezTo>
                      <a:pt x="7247" y="1"/>
                      <a:pt x="6396" y="977"/>
                      <a:pt x="5924" y="1860"/>
                    </a:cubicBezTo>
                    <a:cubicBezTo>
                      <a:pt x="5451" y="977"/>
                      <a:pt x="4537" y="1"/>
                      <a:pt x="3151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7"/>
              <p:cNvSpPr/>
              <p:nvPr/>
            </p:nvSpPr>
            <p:spPr>
              <a:xfrm>
                <a:off x="-28405400" y="3360375"/>
                <a:ext cx="186675" cy="98475"/>
              </a:xfrm>
              <a:custGeom>
                <a:rect b="b" l="l" r="r" t="t"/>
                <a:pathLst>
                  <a:path extrusionOk="0" h="3939" w="7467">
                    <a:moveTo>
                      <a:pt x="2962" y="1"/>
                    </a:moveTo>
                    <a:cubicBezTo>
                      <a:pt x="2773" y="284"/>
                      <a:pt x="2458" y="442"/>
                      <a:pt x="2111" y="442"/>
                    </a:cubicBezTo>
                    <a:lnTo>
                      <a:pt x="0" y="442"/>
                    </a:lnTo>
                    <a:cubicBezTo>
                      <a:pt x="158" y="599"/>
                      <a:pt x="347" y="757"/>
                      <a:pt x="536" y="914"/>
                    </a:cubicBezTo>
                    <a:cubicBezTo>
                      <a:pt x="1449" y="1734"/>
                      <a:pt x="2426" y="2647"/>
                      <a:pt x="3434" y="3813"/>
                    </a:cubicBezTo>
                    <a:cubicBezTo>
                      <a:pt x="3529" y="3907"/>
                      <a:pt x="3592" y="3939"/>
                      <a:pt x="3718" y="3939"/>
                    </a:cubicBezTo>
                    <a:cubicBezTo>
                      <a:pt x="3844" y="3939"/>
                      <a:pt x="3907" y="3907"/>
                      <a:pt x="4001" y="3813"/>
                    </a:cubicBezTo>
                    <a:cubicBezTo>
                      <a:pt x="4978" y="2584"/>
                      <a:pt x="6018" y="1734"/>
                      <a:pt x="6900" y="914"/>
                    </a:cubicBezTo>
                    <a:cubicBezTo>
                      <a:pt x="7120" y="757"/>
                      <a:pt x="7278" y="599"/>
                      <a:pt x="7467" y="442"/>
                    </a:cubicBezTo>
                    <a:lnTo>
                      <a:pt x="5860" y="442"/>
                    </a:lnTo>
                    <a:lnTo>
                      <a:pt x="5293" y="1324"/>
                    </a:lnTo>
                    <a:cubicBezTo>
                      <a:pt x="5104" y="1639"/>
                      <a:pt x="4789" y="1860"/>
                      <a:pt x="4379" y="1860"/>
                    </a:cubicBezTo>
                    <a:lnTo>
                      <a:pt x="4316" y="1860"/>
                    </a:lnTo>
                    <a:cubicBezTo>
                      <a:pt x="3907" y="1797"/>
                      <a:pt x="3592" y="1576"/>
                      <a:pt x="3434" y="1167"/>
                    </a:cubicBezTo>
                    <a:lnTo>
                      <a:pt x="2962" y="1"/>
                    </a:ln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5" name="Google Shape;1485;p47"/>
          <p:cNvGrpSpPr/>
          <p:nvPr/>
        </p:nvGrpSpPr>
        <p:grpSpPr>
          <a:xfrm>
            <a:off x="1997225" y="331013"/>
            <a:ext cx="751800" cy="751800"/>
            <a:chOff x="6855925" y="1231013"/>
            <a:chExt cx="751800" cy="751800"/>
          </a:xfrm>
        </p:grpSpPr>
        <p:sp>
          <p:nvSpPr>
            <p:cNvPr id="1486" name="Google Shape;1486;p47"/>
            <p:cNvSpPr/>
            <p:nvPr/>
          </p:nvSpPr>
          <p:spPr>
            <a:xfrm>
              <a:off x="6855925" y="1231013"/>
              <a:ext cx="751800" cy="751800"/>
            </a:xfrm>
            <a:prstGeom prst="ellipse">
              <a:avLst/>
            </a:prstGeom>
            <a:solidFill>
              <a:srgbClr val="D7E4EA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487" name="Google Shape;1487;p47"/>
            <p:cNvGrpSpPr/>
            <p:nvPr/>
          </p:nvGrpSpPr>
          <p:grpSpPr>
            <a:xfrm>
              <a:off x="7076532" y="1430512"/>
              <a:ext cx="310602" cy="352803"/>
              <a:chOff x="-28069875" y="3175300"/>
              <a:chExt cx="260725" cy="296150"/>
            </a:xfrm>
          </p:grpSpPr>
          <p:sp>
            <p:nvSpPr>
              <p:cNvPr id="1488" name="Google Shape;1488;p47"/>
              <p:cNvSpPr/>
              <p:nvPr/>
            </p:nvSpPr>
            <p:spPr>
              <a:xfrm>
                <a:off x="-28059650" y="3192625"/>
                <a:ext cx="26025" cy="70125"/>
              </a:xfrm>
              <a:custGeom>
                <a:rect b="b" l="l" r="r" t="t"/>
                <a:pathLst>
                  <a:path extrusionOk="0" h="2805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458"/>
                    </a:lnTo>
                    <a:cubicBezTo>
                      <a:pt x="410" y="2458"/>
                      <a:pt x="757" y="2584"/>
                      <a:pt x="1040" y="2804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-27843050" y="3192625"/>
                <a:ext cx="26025" cy="69325"/>
              </a:xfrm>
              <a:custGeom>
                <a:rect b="b" l="l" r="r" t="t"/>
                <a:pathLst>
                  <a:path extrusionOk="0" h="2773" w="1041">
                    <a:moveTo>
                      <a:pt x="536" y="0"/>
                    </a:moveTo>
                    <a:cubicBezTo>
                      <a:pt x="253" y="0"/>
                      <a:pt x="1" y="252"/>
                      <a:pt x="1" y="536"/>
                    </a:cubicBezTo>
                    <a:lnTo>
                      <a:pt x="1" y="2773"/>
                    </a:lnTo>
                    <a:cubicBezTo>
                      <a:pt x="284" y="2584"/>
                      <a:pt x="694" y="2426"/>
                      <a:pt x="1040" y="2426"/>
                    </a:cubicBezTo>
                    <a:lnTo>
                      <a:pt x="1040" y="536"/>
                    </a:lnTo>
                    <a:cubicBezTo>
                      <a:pt x="1040" y="252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-27973000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1954"/>
                    </a:lnTo>
                    <a:cubicBezTo>
                      <a:pt x="410" y="1985"/>
                      <a:pt x="756" y="2080"/>
                      <a:pt x="1040" y="2300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7"/>
              <p:cNvSpPr/>
              <p:nvPr/>
            </p:nvSpPr>
            <p:spPr>
              <a:xfrm>
                <a:off x="-27929675" y="3202075"/>
                <a:ext cx="26000" cy="57525"/>
              </a:xfrm>
              <a:custGeom>
                <a:rect b="b" l="l" r="r" t="t"/>
                <a:pathLst>
                  <a:path extrusionOk="0" h="2301" w="1040">
                    <a:moveTo>
                      <a:pt x="536" y="0"/>
                    </a:moveTo>
                    <a:cubicBezTo>
                      <a:pt x="252" y="0"/>
                      <a:pt x="0" y="221"/>
                      <a:pt x="0" y="504"/>
                    </a:cubicBezTo>
                    <a:lnTo>
                      <a:pt x="0" y="2300"/>
                    </a:lnTo>
                    <a:cubicBezTo>
                      <a:pt x="315" y="2111"/>
                      <a:pt x="693" y="1985"/>
                      <a:pt x="1040" y="1954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7"/>
              <p:cNvSpPr/>
              <p:nvPr/>
            </p:nvSpPr>
            <p:spPr>
              <a:xfrm>
                <a:off x="-28016325" y="3175300"/>
                <a:ext cx="26025" cy="91375"/>
              </a:xfrm>
              <a:custGeom>
                <a:rect b="b" l="l" r="r" t="t"/>
                <a:pathLst>
                  <a:path extrusionOk="0" h="3655" w="1041">
                    <a:moveTo>
                      <a:pt x="536" y="0"/>
                    </a:moveTo>
                    <a:cubicBezTo>
                      <a:pt x="253" y="0"/>
                      <a:pt x="1" y="221"/>
                      <a:pt x="1" y="504"/>
                    </a:cubicBezTo>
                    <a:lnTo>
                      <a:pt x="1" y="3655"/>
                    </a:lnTo>
                    <a:cubicBezTo>
                      <a:pt x="1" y="3655"/>
                      <a:pt x="1" y="3623"/>
                      <a:pt x="64" y="3623"/>
                    </a:cubicBezTo>
                    <a:cubicBezTo>
                      <a:pt x="284" y="3371"/>
                      <a:pt x="631" y="3182"/>
                      <a:pt x="1040" y="3056"/>
                    </a:cubicBezTo>
                    <a:lnTo>
                      <a:pt x="1040" y="504"/>
                    </a:lnTo>
                    <a:cubicBezTo>
                      <a:pt x="1040" y="221"/>
                      <a:pt x="788" y="0"/>
                      <a:pt x="536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-27886375" y="3176075"/>
                <a:ext cx="26025" cy="91400"/>
              </a:xfrm>
              <a:custGeom>
                <a:rect b="b" l="l" r="r" t="t"/>
                <a:pathLst>
                  <a:path extrusionOk="0" h="3656" w="1041">
                    <a:moveTo>
                      <a:pt x="536" y="1"/>
                    </a:moveTo>
                    <a:cubicBezTo>
                      <a:pt x="253" y="1"/>
                      <a:pt x="1" y="221"/>
                      <a:pt x="1" y="505"/>
                    </a:cubicBezTo>
                    <a:lnTo>
                      <a:pt x="1" y="3088"/>
                    </a:lnTo>
                    <a:cubicBezTo>
                      <a:pt x="379" y="3151"/>
                      <a:pt x="726" y="3340"/>
                      <a:pt x="1041" y="3655"/>
                    </a:cubicBezTo>
                    <a:lnTo>
                      <a:pt x="1041" y="505"/>
                    </a:lnTo>
                    <a:cubicBezTo>
                      <a:pt x="1041" y="253"/>
                      <a:pt x="789" y="1"/>
                      <a:pt x="536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-28017900" y="3269025"/>
                <a:ext cx="161475" cy="133125"/>
              </a:xfrm>
              <a:custGeom>
                <a:rect b="b" l="l" r="r" t="t"/>
                <a:pathLst>
                  <a:path extrusionOk="0" h="5325" w="6459">
                    <a:moveTo>
                      <a:pt x="1733" y="0"/>
                    </a:moveTo>
                    <a:cubicBezTo>
                      <a:pt x="1355" y="0"/>
                      <a:pt x="946" y="158"/>
                      <a:pt x="662" y="410"/>
                    </a:cubicBezTo>
                    <a:cubicBezTo>
                      <a:pt x="64" y="882"/>
                      <a:pt x="1" y="1639"/>
                      <a:pt x="347" y="2237"/>
                    </a:cubicBezTo>
                    <a:cubicBezTo>
                      <a:pt x="1324" y="2458"/>
                      <a:pt x="2048" y="3340"/>
                      <a:pt x="2174" y="4348"/>
                    </a:cubicBezTo>
                    <a:lnTo>
                      <a:pt x="3214" y="5325"/>
                    </a:lnTo>
                    <a:lnTo>
                      <a:pt x="4285" y="4348"/>
                    </a:lnTo>
                    <a:cubicBezTo>
                      <a:pt x="4380" y="3340"/>
                      <a:pt x="5073" y="2521"/>
                      <a:pt x="6113" y="2237"/>
                    </a:cubicBezTo>
                    <a:cubicBezTo>
                      <a:pt x="6459" y="1639"/>
                      <a:pt x="6333" y="882"/>
                      <a:pt x="5860" y="410"/>
                    </a:cubicBezTo>
                    <a:cubicBezTo>
                      <a:pt x="5577" y="158"/>
                      <a:pt x="5199" y="0"/>
                      <a:pt x="4789" y="0"/>
                    </a:cubicBezTo>
                    <a:cubicBezTo>
                      <a:pt x="4411" y="0"/>
                      <a:pt x="4002" y="158"/>
                      <a:pt x="3750" y="410"/>
                    </a:cubicBezTo>
                    <a:lnTo>
                      <a:pt x="3277" y="882"/>
                    </a:lnTo>
                    <a:lnTo>
                      <a:pt x="2805" y="410"/>
                    </a:lnTo>
                    <a:cubicBezTo>
                      <a:pt x="2521" y="158"/>
                      <a:pt x="2143" y="0"/>
                      <a:pt x="1733" y="0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7"/>
              <p:cNvSpPr/>
              <p:nvPr/>
            </p:nvSpPr>
            <p:spPr>
              <a:xfrm>
                <a:off x="-27930475" y="3269800"/>
                <a:ext cx="121325" cy="201650"/>
              </a:xfrm>
              <a:custGeom>
                <a:rect b="b" l="l" r="r" t="t"/>
                <a:pathLst>
                  <a:path extrusionOk="0" h="8066" w="4853">
                    <a:moveTo>
                      <a:pt x="4506" y="1"/>
                    </a:moveTo>
                    <a:cubicBezTo>
                      <a:pt x="3876" y="1"/>
                      <a:pt x="3403" y="505"/>
                      <a:pt x="3403" y="1198"/>
                    </a:cubicBezTo>
                    <a:lnTo>
                      <a:pt x="3403" y="2395"/>
                    </a:lnTo>
                    <a:cubicBezTo>
                      <a:pt x="3403" y="2584"/>
                      <a:pt x="3246" y="2742"/>
                      <a:pt x="3025" y="2742"/>
                    </a:cubicBezTo>
                    <a:cubicBezTo>
                      <a:pt x="2679" y="2742"/>
                      <a:pt x="2363" y="2868"/>
                      <a:pt x="2080" y="3025"/>
                    </a:cubicBezTo>
                    <a:cubicBezTo>
                      <a:pt x="1702" y="3372"/>
                      <a:pt x="1418" y="3939"/>
                      <a:pt x="1418" y="4474"/>
                    </a:cubicBezTo>
                    <a:lnTo>
                      <a:pt x="1418" y="5231"/>
                    </a:lnTo>
                    <a:cubicBezTo>
                      <a:pt x="1418" y="5420"/>
                      <a:pt x="1261" y="5577"/>
                      <a:pt x="1072" y="5577"/>
                    </a:cubicBezTo>
                    <a:cubicBezTo>
                      <a:pt x="883" y="5577"/>
                      <a:pt x="725" y="5420"/>
                      <a:pt x="725" y="5231"/>
                    </a:cubicBezTo>
                    <a:lnTo>
                      <a:pt x="1" y="5892"/>
                    </a:lnTo>
                    <a:lnTo>
                      <a:pt x="1" y="8066"/>
                    </a:lnTo>
                    <a:lnTo>
                      <a:pt x="3813" y="8066"/>
                    </a:lnTo>
                    <a:cubicBezTo>
                      <a:pt x="4033" y="8066"/>
                      <a:pt x="4191" y="7908"/>
                      <a:pt x="4191" y="7719"/>
                    </a:cubicBezTo>
                    <a:cubicBezTo>
                      <a:pt x="4191" y="7530"/>
                      <a:pt x="4033" y="7373"/>
                      <a:pt x="3813" y="7373"/>
                    </a:cubicBezTo>
                    <a:lnTo>
                      <a:pt x="3466" y="7373"/>
                    </a:lnTo>
                    <a:lnTo>
                      <a:pt x="3466" y="6270"/>
                    </a:lnTo>
                    <a:cubicBezTo>
                      <a:pt x="3466" y="6176"/>
                      <a:pt x="3498" y="6050"/>
                      <a:pt x="3592" y="6018"/>
                    </a:cubicBezTo>
                    <a:lnTo>
                      <a:pt x="4128" y="5420"/>
                    </a:lnTo>
                    <a:cubicBezTo>
                      <a:pt x="4600" y="4947"/>
                      <a:pt x="4852" y="4380"/>
                      <a:pt x="4852" y="3687"/>
                    </a:cubicBezTo>
                    <a:lnTo>
                      <a:pt x="4852" y="347"/>
                    </a:lnTo>
                    <a:cubicBezTo>
                      <a:pt x="4852" y="158"/>
                      <a:pt x="4695" y="1"/>
                      <a:pt x="4506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7"/>
              <p:cNvSpPr/>
              <p:nvPr/>
            </p:nvSpPr>
            <p:spPr>
              <a:xfrm>
                <a:off x="-28069875" y="3271375"/>
                <a:ext cx="122875" cy="200075"/>
              </a:xfrm>
              <a:custGeom>
                <a:rect b="b" l="l" r="r" t="t"/>
                <a:pathLst>
                  <a:path extrusionOk="0" h="8003" w="4915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3718"/>
                    </a:lnTo>
                    <a:cubicBezTo>
                      <a:pt x="0" y="4348"/>
                      <a:pt x="221" y="4979"/>
                      <a:pt x="693" y="5451"/>
                    </a:cubicBezTo>
                    <a:lnTo>
                      <a:pt x="1323" y="5955"/>
                    </a:lnTo>
                    <a:cubicBezTo>
                      <a:pt x="1418" y="6018"/>
                      <a:pt x="1449" y="6113"/>
                      <a:pt x="1449" y="6207"/>
                    </a:cubicBezTo>
                    <a:lnTo>
                      <a:pt x="1449" y="7310"/>
                    </a:lnTo>
                    <a:lnTo>
                      <a:pt x="1103" y="7310"/>
                    </a:lnTo>
                    <a:cubicBezTo>
                      <a:pt x="882" y="7310"/>
                      <a:pt x="725" y="7467"/>
                      <a:pt x="725" y="7656"/>
                    </a:cubicBezTo>
                    <a:cubicBezTo>
                      <a:pt x="725" y="7845"/>
                      <a:pt x="882" y="8003"/>
                      <a:pt x="1103" y="8003"/>
                    </a:cubicBezTo>
                    <a:lnTo>
                      <a:pt x="4915" y="8003"/>
                    </a:lnTo>
                    <a:lnTo>
                      <a:pt x="4915" y="5829"/>
                    </a:lnTo>
                    <a:lnTo>
                      <a:pt x="4190" y="5168"/>
                    </a:lnTo>
                    <a:cubicBezTo>
                      <a:pt x="4190" y="5357"/>
                      <a:pt x="4033" y="5514"/>
                      <a:pt x="3844" y="5514"/>
                    </a:cubicBezTo>
                    <a:cubicBezTo>
                      <a:pt x="3655" y="5514"/>
                      <a:pt x="3497" y="5357"/>
                      <a:pt x="3497" y="5168"/>
                    </a:cubicBezTo>
                    <a:lnTo>
                      <a:pt x="3497" y="4411"/>
                    </a:lnTo>
                    <a:cubicBezTo>
                      <a:pt x="3497" y="3876"/>
                      <a:pt x="3214" y="3372"/>
                      <a:pt x="2741" y="3057"/>
                    </a:cubicBezTo>
                    <a:cubicBezTo>
                      <a:pt x="2458" y="2899"/>
                      <a:pt x="2143" y="2773"/>
                      <a:pt x="1796" y="2773"/>
                    </a:cubicBezTo>
                    <a:cubicBezTo>
                      <a:pt x="1607" y="2773"/>
                      <a:pt x="1449" y="2616"/>
                      <a:pt x="1449" y="2427"/>
                    </a:cubicBezTo>
                    <a:lnTo>
                      <a:pt x="1449" y="1229"/>
                    </a:lnTo>
                    <a:cubicBezTo>
                      <a:pt x="1449" y="473"/>
                      <a:pt x="945" y="1"/>
                      <a:pt x="347" y="1"/>
                    </a:cubicBezTo>
                    <a:close/>
                  </a:path>
                </a:pathLst>
              </a:custGeom>
              <a:solidFill>
                <a:srgbClr val="403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7" name="Google Shape;1497;p47"/>
          <p:cNvSpPr txBox="1"/>
          <p:nvPr>
            <p:ph type="title"/>
          </p:nvPr>
        </p:nvSpPr>
        <p:spPr>
          <a:xfrm>
            <a:off x="2123100" y="1114925"/>
            <a:ext cx="37899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Público-Alvo</a:t>
            </a:r>
            <a:endParaRPr sz="4000"/>
          </a:p>
        </p:txBody>
      </p:sp>
      <p:sp>
        <p:nvSpPr>
          <p:cNvPr id="1498" name="Google Shape;1498;p47"/>
          <p:cNvSpPr txBox="1"/>
          <p:nvPr>
            <p:ph idx="1" type="body"/>
          </p:nvPr>
        </p:nvSpPr>
        <p:spPr>
          <a:xfrm>
            <a:off x="1718075" y="2155313"/>
            <a:ext cx="4667700" cy="18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Profissionais da área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Pessoas com dificuldades financeiras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Pessoas com pouco tempo livre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Pessoas em localidades remotas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Familiares e amigos de possíveis pacientes</a:t>
            </a:r>
            <a:endParaRPr/>
          </a:p>
        </p:txBody>
      </p:sp>
      <p:grpSp>
        <p:nvGrpSpPr>
          <p:cNvPr id="1499" name="Google Shape;1499;p47"/>
          <p:cNvGrpSpPr/>
          <p:nvPr/>
        </p:nvGrpSpPr>
        <p:grpSpPr>
          <a:xfrm>
            <a:off x="966275" y="1403513"/>
            <a:ext cx="751800" cy="751800"/>
            <a:chOff x="966275" y="1403513"/>
            <a:chExt cx="751800" cy="751800"/>
          </a:xfrm>
        </p:grpSpPr>
        <p:sp>
          <p:nvSpPr>
            <p:cNvPr id="1500" name="Google Shape;1500;p47"/>
            <p:cNvSpPr/>
            <p:nvPr/>
          </p:nvSpPr>
          <p:spPr>
            <a:xfrm>
              <a:off x="966275" y="1403513"/>
              <a:ext cx="751800" cy="7518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501" name="Google Shape;1501;p47"/>
            <p:cNvGrpSpPr/>
            <p:nvPr/>
          </p:nvGrpSpPr>
          <p:grpSpPr>
            <a:xfrm>
              <a:off x="1172887" y="1610231"/>
              <a:ext cx="338566" cy="338373"/>
              <a:chOff x="5643000" y="2621375"/>
              <a:chExt cx="480850" cy="480575"/>
            </a:xfrm>
          </p:grpSpPr>
          <p:sp>
            <p:nvSpPr>
              <p:cNvPr id="1502" name="Google Shape;1502;p47"/>
              <p:cNvSpPr/>
              <p:nvPr/>
            </p:nvSpPr>
            <p:spPr>
              <a:xfrm>
                <a:off x="5837150" y="2812950"/>
                <a:ext cx="92625" cy="88125"/>
              </a:xfrm>
              <a:custGeom>
                <a:rect b="b" l="l" r="r" t="t"/>
                <a:pathLst>
                  <a:path extrusionOk="0" h="3525" w="3705">
                    <a:moveTo>
                      <a:pt x="1853" y="1"/>
                    </a:moveTo>
                    <a:lnTo>
                      <a:pt x="1" y="1347"/>
                    </a:lnTo>
                    <a:lnTo>
                      <a:pt x="706" y="3524"/>
                    </a:lnTo>
                    <a:lnTo>
                      <a:pt x="2997" y="3524"/>
                    </a:lnTo>
                    <a:lnTo>
                      <a:pt x="3705" y="1347"/>
                    </a:lnTo>
                    <a:lnTo>
                      <a:pt x="18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5643000" y="2631975"/>
                <a:ext cx="480850" cy="469975"/>
              </a:xfrm>
              <a:custGeom>
                <a:rect b="b" l="l" r="r" t="t"/>
                <a:pathLst>
                  <a:path extrusionOk="0" h="18799" w="19234">
                    <a:moveTo>
                      <a:pt x="9617" y="5978"/>
                    </a:moveTo>
                    <a:cubicBezTo>
                      <a:pt x="9734" y="5978"/>
                      <a:pt x="9851" y="6014"/>
                      <a:pt x="9950" y="6087"/>
                    </a:cubicBezTo>
                    <a:lnTo>
                      <a:pt x="12464" y="7914"/>
                    </a:lnTo>
                    <a:cubicBezTo>
                      <a:pt x="12663" y="8059"/>
                      <a:pt x="12745" y="8312"/>
                      <a:pt x="12669" y="8547"/>
                    </a:cubicBezTo>
                    <a:lnTo>
                      <a:pt x="11709" y="11504"/>
                    </a:lnTo>
                    <a:cubicBezTo>
                      <a:pt x="11633" y="11736"/>
                      <a:pt x="11417" y="11892"/>
                      <a:pt x="11173" y="11892"/>
                    </a:cubicBezTo>
                    <a:lnTo>
                      <a:pt x="8062" y="11892"/>
                    </a:lnTo>
                    <a:cubicBezTo>
                      <a:pt x="7818" y="11892"/>
                      <a:pt x="7601" y="11736"/>
                      <a:pt x="7526" y="11504"/>
                    </a:cubicBezTo>
                    <a:lnTo>
                      <a:pt x="6565" y="8547"/>
                    </a:lnTo>
                    <a:cubicBezTo>
                      <a:pt x="6490" y="8312"/>
                      <a:pt x="6571" y="8059"/>
                      <a:pt x="6770" y="7914"/>
                    </a:cubicBezTo>
                    <a:lnTo>
                      <a:pt x="9285" y="6087"/>
                    </a:lnTo>
                    <a:cubicBezTo>
                      <a:pt x="9384" y="6014"/>
                      <a:pt x="9501" y="5978"/>
                      <a:pt x="9617" y="5978"/>
                    </a:cubicBezTo>
                    <a:close/>
                    <a:moveTo>
                      <a:pt x="6785" y="1"/>
                    </a:moveTo>
                    <a:lnTo>
                      <a:pt x="6785" y="1"/>
                    </a:lnTo>
                    <a:cubicBezTo>
                      <a:pt x="5289" y="462"/>
                      <a:pt x="3928" y="1284"/>
                      <a:pt x="2822" y="2395"/>
                    </a:cubicBezTo>
                    <a:cubicBezTo>
                      <a:pt x="2431" y="2783"/>
                      <a:pt x="2076" y="3208"/>
                      <a:pt x="1756" y="3656"/>
                    </a:cubicBezTo>
                    <a:lnTo>
                      <a:pt x="3072" y="3834"/>
                    </a:lnTo>
                    <a:cubicBezTo>
                      <a:pt x="3289" y="3864"/>
                      <a:pt x="3467" y="4015"/>
                      <a:pt x="3533" y="4220"/>
                    </a:cubicBezTo>
                    <a:lnTo>
                      <a:pt x="4497" y="7177"/>
                    </a:lnTo>
                    <a:cubicBezTo>
                      <a:pt x="4572" y="7408"/>
                      <a:pt x="4488" y="7664"/>
                      <a:pt x="4289" y="7809"/>
                    </a:cubicBezTo>
                    <a:lnTo>
                      <a:pt x="1775" y="9637"/>
                    </a:lnTo>
                    <a:cubicBezTo>
                      <a:pt x="1677" y="9708"/>
                      <a:pt x="1560" y="9743"/>
                      <a:pt x="1444" y="9743"/>
                    </a:cubicBezTo>
                    <a:cubicBezTo>
                      <a:pt x="1351" y="9743"/>
                      <a:pt x="1259" y="9721"/>
                      <a:pt x="1175" y="9676"/>
                    </a:cubicBezTo>
                    <a:lnTo>
                      <a:pt x="7" y="9047"/>
                    </a:lnTo>
                    <a:cubicBezTo>
                      <a:pt x="7" y="9092"/>
                      <a:pt x="7" y="9140"/>
                      <a:pt x="7" y="9188"/>
                    </a:cubicBezTo>
                    <a:cubicBezTo>
                      <a:pt x="1" y="11269"/>
                      <a:pt x="675" y="13292"/>
                      <a:pt x="1925" y="14955"/>
                    </a:cubicBezTo>
                    <a:lnTo>
                      <a:pt x="2500" y="13756"/>
                    </a:lnTo>
                    <a:cubicBezTo>
                      <a:pt x="2594" y="13560"/>
                      <a:pt x="2792" y="13437"/>
                      <a:pt x="3009" y="13437"/>
                    </a:cubicBezTo>
                    <a:lnTo>
                      <a:pt x="6120" y="13437"/>
                    </a:lnTo>
                    <a:cubicBezTo>
                      <a:pt x="6364" y="13437"/>
                      <a:pt x="6580" y="13594"/>
                      <a:pt x="6656" y="13828"/>
                    </a:cubicBezTo>
                    <a:lnTo>
                      <a:pt x="7616" y="16786"/>
                    </a:lnTo>
                    <a:cubicBezTo>
                      <a:pt x="7683" y="16990"/>
                      <a:pt x="7625" y="17216"/>
                      <a:pt x="7469" y="17367"/>
                    </a:cubicBezTo>
                    <a:lnTo>
                      <a:pt x="6508" y="18288"/>
                    </a:lnTo>
                    <a:cubicBezTo>
                      <a:pt x="7515" y="18628"/>
                      <a:pt x="8566" y="18799"/>
                      <a:pt x="9616" y="18799"/>
                    </a:cubicBezTo>
                    <a:cubicBezTo>
                      <a:pt x="10667" y="18799"/>
                      <a:pt x="11718" y="18628"/>
                      <a:pt x="12726" y="18288"/>
                    </a:cubicBezTo>
                    <a:lnTo>
                      <a:pt x="11763" y="17367"/>
                    </a:lnTo>
                    <a:cubicBezTo>
                      <a:pt x="11606" y="17216"/>
                      <a:pt x="11549" y="16990"/>
                      <a:pt x="11615" y="16786"/>
                    </a:cubicBezTo>
                    <a:lnTo>
                      <a:pt x="12576" y="13828"/>
                    </a:lnTo>
                    <a:cubicBezTo>
                      <a:pt x="12651" y="13594"/>
                      <a:pt x="12868" y="13437"/>
                      <a:pt x="13115" y="13437"/>
                    </a:cubicBezTo>
                    <a:lnTo>
                      <a:pt x="16223" y="13437"/>
                    </a:lnTo>
                    <a:cubicBezTo>
                      <a:pt x="16439" y="13437"/>
                      <a:pt x="16638" y="13560"/>
                      <a:pt x="16731" y="13756"/>
                    </a:cubicBezTo>
                    <a:lnTo>
                      <a:pt x="17307" y="14955"/>
                    </a:lnTo>
                    <a:cubicBezTo>
                      <a:pt x="18559" y="13292"/>
                      <a:pt x="19234" y="11269"/>
                      <a:pt x="19228" y="9188"/>
                    </a:cubicBezTo>
                    <a:cubicBezTo>
                      <a:pt x="19228" y="9140"/>
                      <a:pt x="19228" y="9092"/>
                      <a:pt x="19225" y="9044"/>
                    </a:cubicBezTo>
                    <a:lnTo>
                      <a:pt x="18059" y="9673"/>
                    </a:lnTo>
                    <a:cubicBezTo>
                      <a:pt x="17975" y="9719"/>
                      <a:pt x="17883" y="9742"/>
                      <a:pt x="17791" y="9742"/>
                    </a:cubicBezTo>
                    <a:cubicBezTo>
                      <a:pt x="17674" y="9742"/>
                      <a:pt x="17557" y="9705"/>
                      <a:pt x="17457" y="9634"/>
                    </a:cubicBezTo>
                    <a:lnTo>
                      <a:pt x="14943" y="7806"/>
                    </a:lnTo>
                    <a:cubicBezTo>
                      <a:pt x="14744" y="7661"/>
                      <a:pt x="14663" y="7408"/>
                      <a:pt x="14738" y="7174"/>
                    </a:cubicBezTo>
                    <a:lnTo>
                      <a:pt x="15702" y="4220"/>
                    </a:lnTo>
                    <a:cubicBezTo>
                      <a:pt x="15768" y="4012"/>
                      <a:pt x="15945" y="3864"/>
                      <a:pt x="16162" y="3834"/>
                    </a:cubicBezTo>
                    <a:lnTo>
                      <a:pt x="17478" y="3656"/>
                    </a:lnTo>
                    <a:cubicBezTo>
                      <a:pt x="17162" y="3208"/>
                      <a:pt x="16804" y="2783"/>
                      <a:pt x="16415" y="2395"/>
                    </a:cubicBezTo>
                    <a:cubicBezTo>
                      <a:pt x="15307" y="1284"/>
                      <a:pt x="13946" y="462"/>
                      <a:pt x="12449" y="1"/>
                    </a:cubicBezTo>
                    <a:lnTo>
                      <a:pt x="12449" y="1"/>
                    </a:lnTo>
                    <a:lnTo>
                      <a:pt x="12690" y="1311"/>
                    </a:lnTo>
                    <a:cubicBezTo>
                      <a:pt x="12726" y="1524"/>
                      <a:pt x="12642" y="1741"/>
                      <a:pt x="12464" y="1868"/>
                    </a:cubicBezTo>
                    <a:lnTo>
                      <a:pt x="9950" y="3696"/>
                    </a:lnTo>
                    <a:cubicBezTo>
                      <a:pt x="9851" y="3768"/>
                      <a:pt x="9734" y="3804"/>
                      <a:pt x="9618" y="3804"/>
                    </a:cubicBezTo>
                    <a:cubicBezTo>
                      <a:pt x="9501" y="3804"/>
                      <a:pt x="9385" y="3768"/>
                      <a:pt x="9288" y="3696"/>
                    </a:cubicBezTo>
                    <a:lnTo>
                      <a:pt x="6770" y="1868"/>
                    </a:lnTo>
                    <a:cubicBezTo>
                      <a:pt x="6596" y="1741"/>
                      <a:pt x="6508" y="1524"/>
                      <a:pt x="6547" y="1311"/>
                    </a:cubicBezTo>
                    <a:lnTo>
                      <a:pt x="67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4" name="Google Shape;1504;p47"/>
              <p:cNvSpPr/>
              <p:nvPr/>
            </p:nvSpPr>
            <p:spPr>
              <a:xfrm>
                <a:off x="6041550" y="2749725"/>
                <a:ext cx="79750" cy="95025"/>
              </a:xfrm>
              <a:custGeom>
                <a:rect b="b" l="l" r="r" t="t"/>
                <a:pathLst>
                  <a:path extrusionOk="0" h="3801" w="3190">
                    <a:moveTo>
                      <a:pt x="2184" y="0"/>
                    </a:moveTo>
                    <a:lnTo>
                      <a:pt x="723" y="196"/>
                    </a:lnTo>
                    <a:lnTo>
                      <a:pt x="0" y="2424"/>
                    </a:lnTo>
                    <a:lnTo>
                      <a:pt x="1895" y="3801"/>
                    </a:lnTo>
                    <a:lnTo>
                      <a:pt x="3189" y="3102"/>
                    </a:lnTo>
                    <a:cubicBezTo>
                      <a:pt x="3036" y="2018"/>
                      <a:pt x="2696" y="967"/>
                      <a:pt x="2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5" name="Google Shape;1505;p47"/>
              <p:cNvSpPr/>
              <p:nvPr/>
            </p:nvSpPr>
            <p:spPr>
              <a:xfrm>
                <a:off x="5963025" y="2996125"/>
                <a:ext cx="92625" cy="81175"/>
              </a:xfrm>
              <a:custGeom>
                <a:rect b="b" l="l" r="r" t="t"/>
                <a:pathLst>
                  <a:path extrusionOk="0" h="3247" w="3705">
                    <a:moveTo>
                      <a:pt x="723" y="0"/>
                    </a:moveTo>
                    <a:lnTo>
                      <a:pt x="1" y="2229"/>
                    </a:lnTo>
                    <a:lnTo>
                      <a:pt x="1067" y="3246"/>
                    </a:lnTo>
                    <a:cubicBezTo>
                      <a:pt x="2009" y="2780"/>
                      <a:pt x="2870" y="2162"/>
                      <a:pt x="3614" y="1416"/>
                    </a:cubicBezTo>
                    <a:cubicBezTo>
                      <a:pt x="3644" y="1388"/>
                      <a:pt x="3674" y="1355"/>
                      <a:pt x="3705" y="1325"/>
                    </a:cubicBezTo>
                    <a:lnTo>
                      <a:pt x="30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6" name="Google Shape;1506;p47"/>
              <p:cNvSpPr/>
              <p:nvPr/>
            </p:nvSpPr>
            <p:spPr>
              <a:xfrm>
                <a:off x="5711225" y="2996200"/>
                <a:ext cx="92600" cy="81100"/>
              </a:xfrm>
              <a:custGeom>
                <a:rect b="b" l="l" r="r" t="t"/>
                <a:pathLst>
                  <a:path extrusionOk="0" h="3244" w="3704">
                    <a:moveTo>
                      <a:pt x="635" y="0"/>
                    </a:moveTo>
                    <a:lnTo>
                      <a:pt x="0" y="1322"/>
                    </a:lnTo>
                    <a:cubicBezTo>
                      <a:pt x="30" y="1355"/>
                      <a:pt x="60" y="1385"/>
                      <a:pt x="93" y="1416"/>
                    </a:cubicBezTo>
                    <a:cubicBezTo>
                      <a:pt x="834" y="2162"/>
                      <a:pt x="1695" y="2780"/>
                      <a:pt x="2638" y="3243"/>
                    </a:cubicBezTo>
                    <a:lnTo>
                      <a:pt x="3704" y="2229"/>
                    </a:lnTo>
                    <a:lnTo>
                      <a:pt x="29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7" name="Google Shape;1507;p47"/>
              <p:cNvSpPr/>
              <p:nvPr/>
            </p:nvSpPr>
            <p:spPr>
              <a:xfrm>
                <a:off x="5645575" y="2749725"/>
                <a:ext cx="79825" cy="95100"/>
              </a:xfrm>
              <a:custGeom>
                <a:rect b="b" l="l" r="r" t="t"/>
                <a:pathLst>
                  <a:path extrusionOk="0" h="3804" w="3193">
                    <a:moveTo>
                      <a:pt x="1009" y="0"/>
                    </a:moveTo>
                    <a:cubicBezTo>
                      <a:pt x="497" y="967"/>
                      <a:pt x="154" y="2018"/>
                      <a:pt x="0" y="3105"/>
                    </a:cubicBezTo>
                    <a:lnTo>
                      <a:pt x="1295" y="3804"/>
                    </a:lnTo>
                    <a:lnTo>
                      <a:pt x="3192" y="2424"/>
                    </a:lnTo>
                    <a:lnTo>
                      <a:pt x="2467" y="196"/>
                    </a:ln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5836025" y="2621375"/>
                <a:ext cx="94800" cy="74100"/>
              </a:xfrm>
              <a:custGeom>
                <a:rect b="b" l="l" r="r" t="t"/>
                <a:pathLst>
                  <a:path extrusionOk="0" h="2964" w="3792">
                    <a:moveTo>
                      <a:pt x="1897" y="1"/>
                    </a:moveTo>
                    <a:cubicBezTo>
                      <a:pt x="1351" y="1"/>
                      <a:pt x="805" y="47"/>
                      <a:pt x="266" y="139"/>
                    </a:cubicBezTo>
                    <a:lnTo>
                      <a:pt x="1" y="1587"/>
                    </a:lnTo>
                    <a:lnTo>
                      <a:pt x="1898" y="2963"/>
                    </a:lnTo>
                    <a:lnTo>
                      <a:pt x="3792" y="1587"/>
                    </a:lnTo>
                    <a:lnTo>
                      <a:pt x="3530" y="139"/>
                    </a:lnTo>
                    <a:cubicBezTo>
                      <a:pt x="2989" y="47"/>
                      <a:pt x="2443" y="1"/>
                      <a:pt x="1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09" name="Google Shape;1509;p47"/>
          <p:cNvGrpSpPr/>
          <p:nvPr/>
        </p:nvGrpSpPr>
        <p:grpSpPr>
          <a:xfrm>
            <a:off x="7622025" y="987388"/>
            <a:ext cx="751800" cy="751800"/>
            <a:chOff x="7622025" y="987388"/>
            <a:chExt cx="751800" cy="751800"/>
          </a:xfrm>
        </p:grpSpPr>
        <p:sp>
          <p:nvSpPr>
            <p:cNvPr id="1510" name="Google Shape;1510;p47"/>
            <p:cNvSpPr/>
            <p:nvPr/>
          </p:nvSpPr>
          <p:spPr>
            <a:xfrm>
              <a:off x="7622025" y="987388"/>
              <a:ext cx="751800" cy="7518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grpSp>
          <p:nvGrpSpPr>
            <p:cNvPr id="1511" name="Google Shape;1511;p47"/>
            <p:cNvGrpSpPr/>
            <p:nvPr/>
          </p:nvGrpSpPr>
          <p:grpSpPr>
            <a:xfrm>
              <a:off x="7822028" y="1200167"/>
              <a:ext cx="351786" cy="326274"/>
              <a:chOff x="-62511900" y="4129100"/>
              <a:chExt cx="304050" cy="282000"/>
            </a:xfrm>
          </p:grpSpPr>
          <p:sp>
            <p:nvSpPr>
              <p:cNvPr id="1512" name="Google Shape;1512;p47"/>
              <p:cNvSpPr/>
              <p:nvPr/>
            </p:nvSpPr>
            <p:spPr>
              <a:xfrm>
                <a:off x="-62414225" y="4203925"/>
                <a:ext cx="206375" cy="207175"/>
              </a:xfrm>
              <a:custGeom>
                <a:rect b="b" l="l" r="r" t="t"/>
                <a:pathLst>
                  <a:path extrusionOk="0" h="8287" w="8255">
                    <a:moveTo>
                      <a:pt x="4128" y="1229"/>
                    </a:moveTo>
                    <a:cubicBezTo>
                      <a:pt x="4348" y="1229"/>
                      <a:pt x="4506" y="1418"/>
                      <a:pt x="4506" y="1670"/>
                    </a:cubicBezTo>
                    <a:lnTo>
                      <a:pt x="4506" y="1922"/>
                    </a:lnTo>
                    <a:cubicBezTo>
                      <a:pt x="4978" y="2080"/>
                      <a:pt x="5356" y="2552"/>
                      <a:pt x="5356" y="3119"/>
                    </a:cubicBezTo>
                    <a:cubicBezTo>
                      <a:pt x="5356" y="3340"/>
                      <a:pt x="5136" y="3498"/>
                      <a:pt x="4947" y="3498"/>
                    </a:cubicBezTo>
                    <a:cubicBezTo>
                      <a:pt x="4726" y="3498"/>
                      <a:pt x="4506" y="3308"/>
                      <a:pt x="4506" y="3119"/>
                    </a:cubicBezTo>
                    <a:cubicBezTo>
                      <a:pt x="4506" y="2867"/>
                      <a:pt x="4317" y="2710"/>
                      <a:pt x="4128" y="2710"/>
                    </a:cubicBezTo>
                    <a:cubicBezTo>
                      <a:pt x="3939" y="2710"/>
                      <a:pt x="3687" y="2930"/>
                      <a:pt x="3687" y="3119"/>
                    </a:cubicBezTo>
                    <a:cubicBezTo>
                      <a:pt x="3718" y="3340"/>
                      <a:pt x="4033" y="3592"/>
                      <a:pt x="4411" y="3813"/>
                    </a:cubicBezTo>
                    <a:cubicBezTo>
                      <a:pt x="4821" y="4128"/>
                      <a:pt x="5388" y="4537"/>
                      <a:pt x="5388" y="5199"/>
                    </a:cubicBezTo>
                    <a:cubicBezTo>
                      <a:pt x="5388" y="5766"/>
                      <a:pt x="5041" y="6175"/>
                      <a:pt x="4569" y="6396"/>
                    </a:cubicBezTo>
                    <a:lnTo>
                      <a:pt x="4569" y="6648"/>
                    </a:lnTo>
                    <a:cubicBezTo>
                      <a:pt x="4569" y="6900"/>
                      <a:pt x="4348" y="7089"/>
                      <a:pt x="4159" y="7089"/>
                    </a:cubicBezTo>
                    <a:cubicBezTo>
                      <a:pt x="3970" y="7089"/>
                      <a:pt x="3718" y="6900"/>
                      <a:pt x="3718" y="6648"/>
                    </a:cubicBezTo>
                    <a:lnTo>
                      <a:pt x="3718" y="6396"/>
                    </a:lnTo>
                    <a:cubicBezTo>
                      <a:pt x="3245" y="6238"/>
                      <a:pt x="2899" y="5766"/>
                      <a:pt x="2899" y="5199"/>
                    </a:cubicBezTo>
                    <a:cubicBezTo>
                      <a:pt x="2899" y="4978"/>
                      <a:pt x="3088" y="4821"/>
                      <a:pt x="3308" y="4821"/>
                    </a:cubicBezTo>
                    <a:cubicBezTo>
                      <a:pt x="3498" y="4821"/>
                      <a:pt x="3687" y="5010"/>
                      <a:pt x="3687" y="5199"/>
                    </a:cubicBezTo>
                    <a:cubicBezTo>
                      <a:pt x="3687" y="5451"/>
                      <a:pt x="3876" y="5608"/>
                      <a:pt x="4128" y="5608"/>
                    </a:cubicBezTo>
                    <a:cubicBezTo>
                      <a:pt x="4348" y="5608"/>
                      <a:pt x="4506" y="5388"/>
                      <a:pt x="4506" y="5199"/>
                    </a:cubicBezTo>
                    <a:cubicBezTo>
                      <a:pt x="4506" y="4978"/>
                      <a:pt x="4191" y="4726"/>
                      <a:pt x="3844" y="4506"/>
                    </a:cubicBezTo>
                    <a:cubicBezTo>
                      <a:pt x="3403" y="4191"/>
                      <a:pt x="2867" y="3781"/>
                      <a:pt x="2867" y="3119"/>
                    </a:cubicBezTo>
                    <a:cubicBezTo>
                      <a:pt x="2867" y="2552"/>
                      <a:pt x="3214" y="2143"/>
                      <a:pt x="3687" y="1922"/>
                    </a:cubicBezTo>
                    <a:lnTo>
                      <a:pt x="3687" y="1670"/>
                    </a:lnTo>
                    <a:cubicBezTo>
                      <a:pt x="3687" y="1418"/>
                      <a:pt x="3876" y="1229"/>
                      <a:pt x="4128" y="1229"/>
                    </a:cubicBezTo>
                    <a:close/>
                    <a:moveTo>
                      <a:pt x="4128" y="0"/>
                    </a:moveTo>
                    <a:cubicBezTo>
                      <a:pt x="1828" y="0"/>
                      <a:pt x="0" y="1859"/>
                      <a:pt x="0" y="4128"/>
                    </a:cubicBezTo>
                    <a:cubicBezTo>
                      <a:pt x="0" y="6427"/>
                      <a:pt x="1828" y="8286"/>
                      <a:pt x="4128" y="8286"/>
                    </a:cubicBezTo>
                    <a:cubicBezTo>
                      <a:pt x="6396" y="8286"/>
                      <a:pt x="8255" y="6427"/>
                      <a:pt x="8255" y="4128"/>
                    </a:cubicBezTo>
                    <a:cubicBezTo>
                      <a:pt x="8255" y="1859"/>
                      <a:pt x="6396" y="0"/>
                      <a:pt x="4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-62511100" y="4129100"/>
                <a:ext cx="159900" cy="74850"/>
              </a:xfrm>
              <a:custGeom>
                <a:rect b="b" l="l" r="r" t="t"/>
                <a:pathLst>
                  <a:path extrusionOk="0" h="2994" w="6396">
                    <a:moveTo>
                      <a:pt x="3214" y="1"/>
                    </a:moveTo>
                    <a:cubicBezTo>
                      <a:pt x="1450" y="1"/>
                      <a:pt x="0" y="662"/>
                      <a:pt x="0" y="1513"/>
                    </a:cubicBezTo>
                    <a:cubicBezTo>
                      <a:pt x="0" y="2332"/>
                      <a:pt x="1450" y="2993"/>
                      <a:pt x="3214" y="2993"/>
                    </a:cubicBezTo>
                    <a:cubicBezTo>
                      <a:pt x="4947" y="2993"/>
                      <a:pt x="6396" y="2332"/>
                      <a:pt x="6396" y="1513"/>
                    </a:cubicBezTo>
                    <a:cubicBezTo>
                      <a:pt x="6396" y="662"/>
                      <a:pt x="4947" y="1"/>
                      <a:pt x="3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-62511100" y="4207075"/>
                <a:ext cx="110275" cy="59875"/>
              </a:xfrm>
              <a:custGeom>
                <a:rect b="b" l="l" r="r" t="t"/>
                <a:pathLst>
                  <a:path extrusionOk="0" h="2395" w="4411">
                    <a:moveTo>
                      <a:pt x="0" y="0"/>
                    </a:moveTo>
                    <a:lnTo>
                      <a:pt x="0" y="1135"/>
                    </a:lnTo>
                    <a:cubicBezTo>
                      <a:pt x="0" y="1450"/>
                      <a:pt x="347" y="1765"/>
                      <a:pt x="882" y="2017"/>
                    </a:cubicBezTo>
                    <a:cubicBezTo>
                      <a:pt x="1355" y="2237"/>
                      <a:pt x="2332" y="2395"/>
                      <a:pt x="3151" y="2395"/>
                    </a:cubicBezTo>
                    <a:lnTo>
                      <a:pt x="3308" y="2395"/>
                    </a:lnTo>
                    <a:cubicBezTo>
                      <a:pt x="3560" y="1733"/>
                      <a:pt x="3907" y="1135"/>
                      <a:pt x="4411" y="631"/>
                    </a:cubicBezTo>
                    <a:lnTo>
                      <a:pt x="4411" y="631"/>
                    </a:lnTo>
                    <a:cubicBezTo>
                      <a:pt x="4033" y="694"/>
                      <a:pt x="3623" y="757"/>
                      <a:pt x="3182" y="757"/>
                    </a:cubicBezTo>
                    <a:cubicBezTo>
                      <a:pt x="2363" y="757"/>
                      <a:pt x="1261" y="599"/>
                      <a:pt x="567" y="316"/>
                    </a:cubicBezTo>
                    <a:cubicBezTo>
                      <a:pt x="347" y="221"/>
                      <a:pt x="158" y="12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-62511100" y="4329950"/>
                <a:ext cx="106350" cy="59875"/>
              </a:xfrm>
              <a:custGeom>
                <a:rect b="b" l="l" r="r" t="t"/>
                <a:pathLst>
                  <a:path extrusionOk="0" h="2395" w="4254">
                    <a:moveTo>
                      <a:pt x="0" y="0"/>
                    </a:moveTo>
                    <a:lnTo>
                      <a:pt x="0" y="1197"/>
                    </a:lnTo>
                    <a:cubicBezTo>
                      <a:pt x="0" y="1701"/>
                      <a:pt x="1355" y="2395"/>
                      <a:pt x="3182" y="2395"/>
                    </a:cubicBezTo>
                    <a:cubicBezTo>
                      <a:pt x="3560" y="2395"/>
                      <a:pt x="3907" y="2363"/>
                      <a:pt x="4254" y="2332"/>
                    </a:cubicBezTo>
                    <a:cubicBezTo>
                      <a:pt x="3875" y="1859"/>
                      <a:pt x="3560" y="1355"/>
                      <a:pt x="3340" y="756"/>
                    </a:cubicBezTo>
                    <a:lnTo>
                      <a:pt x="3182" y="756"/>
                    </a:lnTo>
                    <a:cubicBezTo>
                      <a:pt x="2363" y="756"/>
                      <a:pt x="1261" y="599"/>
                      <a:pt x="567" y="315"/>
                    </a:cubicBezTo>
                    <a:cubicBezTo>
                      <a:pt x="347" y="252"/>
                      <a:pt x="158" y="12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7"/>
              <p:cNvSpPr/>
              <p:nvPr/>
            </p:nvSpPr>
            <p:spPr>
              <a:xfrm>
                <a:off x="-62511900" y="4268500"/>
                <a:ext cx="78000" cy="60675"/>
              </a:xfrm>
              <a:custGeom>
                <a:rect b="b" l="l" r="r" t="t"/>
                <a:pathLst>
                  <a:path extrusionOk="0" h="2427" w="3120">
                    <a:moveTo>
                      <a:pt x="1" y="1"/>
                    </a:moveTo>
                    <a:lnTo>
                      <a:pt x="1" y="1167"/>
                    </a:lnTo>
                    <a:lnTo>
                      <a:pt x="32" y="1167"/>
                    </a:lnTo>
                    <a:cubicBezTo>
                      <a:pt x="32" y="1482"/>
                      <a:pt x="379" y="1797"/>
                      <a:pt x="914" y="2017"/>
                    </a:cubicBezTo>
                    <a:cubicBezTo>
                      <a:pt x="1387" y="2238"/>
                      <a:pt x="2332" y="2395"/>
                      <a:pt x="3120" y="2427"/>
                    </a:cubicBezTo>
                    <a:cubicBezTo>
                      <a:pt x="3057" y="2143"/>
                      <a:pt x="3025" y="1860"/>
                      <a:pt x="3025" y="1608"/>
                    </a:cubicBezTo>
                    <a:cubicBezTo>
                      <a:pt x="3025" y="1324"/>
                      <a:pt x="3088" y="1041"/>
                      <a:pt x="3120" y="757"/>
                    </a:cubicBezTo>
                    <a:cubicBezTo>
                      <a:pt x="2332" y="757"/>
                      <a:pt x="1230" y="599"/>
                      <a:pt x="536" y="316"/>
                    </a:cubicBezTo>
                    <a:cubicBezTo>
                      <a:pt x="347" y="253"/>
                      <a:pt x="158" y="12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48"/>
          <p:cNvSpPr txBox="1"/>
          <p:nvPr>
            <p:ph type="title"/>
          </p:nvPr>
        </p:nvSpPr>
        <p:spPr>
          <a:xfrm>
            <a:off x="1227350" y="733213"/>
            <a:ext cx="45375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Objetivo do projeto</a:t>
            </a:r>
            <a:endParaRPr sz="3300"/>
          </a:p>
        </p:txBody>
      </p:sp>
      <p:sp>
        <p:nvSpPr>
          <p:cNvPr id="1522" name="Google Shape;1522;p48"/>
          <p:cNvSpPr txBox="1"/>
          <p:nvPr>
            <p:ph idx="1" type="body"/>
          </p:nvPr>
        </p:nvSpPr>
        <p:spPr>
          <a:xfrm>
            <a:off x="1227350" y="1756225"/>
            <a:ext cx="54546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Nosso objetivo é criar uma plataforma digital que seja:</a:t>
            </a:r>
            <a:endParaRPr sz="16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Acessível</a:t>
            </a:r>
            <a:endParaRPr sz="16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Informativa</a:t>
            </a:r>
            <a:endParaRPr sz="16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Empatica</a:t>
            </a:r>
            <a:endParaRPr sz="16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Fluída</a:t>
            </a:r>
            <a:endParaRPr sz="16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/>
              <a:t>Fácil de navegar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7" name="Google Shape;1527;p4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078" l="0" r="0" t="6086"/>
          <a:stretch/>
        </p:blipFill>
        <p:spPr>
          <a:xfrm>
            <a:off x="-39700" y="-54125"/>
            <a:ext cx="9243601" cy="5197500"/>
          </a:xfrm>
          <a:prstGeom prst="rect">
            <a:avLst/>
          </a:prstGeom>
        </p:spPr>
      </p:pic>
      <p:sp>
        <p:nvSpPr>
          <p:cNvPr id="1528" name="Google Shape;1528;p49"/>
          <p:cNvSpPr txBox="1"/>
          <p:nvPr>
            <p:ph idx="1" type="body"/>
          </p:nvPr>
        </p:nvSpPr>
        <p:spPr>
          <a:xfrm>
            <a:off x="0" y="154900"/>
            <a:ext cx="4896600" cy="3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de Telas</a:t>
            </a:r>
            <a:endParaRPr/>
          </a:p>
        </p:txBody>
      </p:sp>
      <p:grpSp>
        <p:nvGrpSpPr>
          <p:cNvPr id="1529" name="Google Shape;1529;p49"/>
          <p:cNvGrpSpPr/>
          <p:nvPr/>
        </p:nvGrpSpPr>
        <p:grpSpPr>
          <a:xfrm>
            <a:off x="-922539" y="3177267"/>
            <a:ext cx="2170507" cy="2170507"/>
            <a:chOff x="4008240" y="1896120"/>
            <a:chExt cx="1703160" cy="1703160"/>
          </a:xfrm>
        </p:grpSpPr>
        <p:sp>
          <p:nvSpPr>
            <p:cNvPr id="1530" name="Google Shape;1530;p49"/>
            <p:cNvSpPr/>
            <p:nvPr/>
          </p:nvSpPr>
          <p:spPr>
            <a:xfrm>
              <a:off x="4008240" y="1896120"/>
              <a:ext cx="1703160" cy="1703160"/>
            </a:xfrm>
            <a:custGeom>
              <a:rect b="b" l="l" r="r" t="t"/>
              <a:pathLst>
                <a:path extrusionOk="0" h="4731" w="4731">
                  <a:moveTo>
                    <a:pt x="2365" y="12"/>
                  </a:moveTo>
                  <a:cubicBezTo>
                    <a:pt x="1068" y="12"/>
                    <a:pt x="12" y="1068"/>
                    <a:pt x="12" y="2365"/>
                  </a:cubicBezTo>
                  <a:cubicBezTo>
                    <a:pt x="12" y="3663"/>
                    <a:pt x="1068" y="4719"/>
                    <a:pt x="2365" y="4719"/>
                  </a:cubicBezTo>
                  <a:cubicBezTo>
                    <a:pt x="3663" y="4719"/>
                    <a:pt x="4719" y="3663"/>
                    <a:pt x="4719" y="2365"/>
                  </a:cubicBezTo>
                  <a:cubicBezTo>
                    <a:pt x="4719" y="1068"/>
                    <a:pt x="3663" y="12"/>
                    <a:pt x="2365" y="12"/>
                  </a:cubicBezTo>
                  <a:moveTo>
                    <a:pt x="2365" y="4731"/>
                  </a:moveTo>
                  <a:cubicBezTo>
                    <a:pt x="1061" y="4731"/>
                    <a:pt x="0" y="3670"/>
                    <a:pt x="0" y="2365"/>
                  </a:cubicBezTo>
                  <a:cubicBezTo>
                    <a:pt x="0" y="1061"/>
                    <a:pt x="1061" y="0"/>
                    <a:pt x="2365" y="0"/>
                  </a:cubicBezTo>
                  <a:cubicBezTo>
                    <a:pt x="3670" y="0"/>
                    <a:pt x="4731" y="1061"/>
                    <a:pt x="4731" y="2365"/>
                  </a:cubicBezTo>
                  <a:cubicBezTo>
                    <a:pt x="4731" y="3670"/>
                    <a:pt x="3670" y="4731"/>
                    <a:pt x="2365" y="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080960" y="1968840"/>
              <a:ext cx="1557720" cy="1557720"/>
            </a:xfrm>
            <a:custGeom>
              <a:rect b="b" l="l" r="r" t="t"/>
              <a:pathLst>
                <a:path extrusionOk="0" h="4327" w="4327">
                  <a:moveTo>
                    <a:pt x="2163" y="13"/>
                  </a:moveTo>
                  <a:cubicBezTo>
                    <a:pt x="977" y="13"/>
                    <a:pt x="13" y="977"/>
                    <a:pt x="13" y="2163"/>
                  </a:cubicBezTo>
                  <a:cubicBezTo>
                    <a:pt x="13" y="3349"/>
                    <a:pt x="977" y="4314"/>
                    <a:pt x="2163" y="4314"/>
                  </a:cubicBezTo>
                  <a:cubicBezTo>
                    <a:pt x="3349" y="4314"/>
                    <a:pt x="4314" y="3349"/>
                    <a:pt x="4314" y="2163"/>
                  </a:cubicBezTo>
                  <a:cubicBezTo>
                    <a:pt x="4314" y="977"/>
                    <a:pt x="3349" y="13"/>
                    <a:pt x="2163" y="13"/>
                  </a:cubicBezTo>
                  <a:moveTo>
                    <a:pt x="2163" y="4327"/>
                  </a:moveTo>
                  <a:cubicBezTo>
                    <a:pt x="970" y="4327"/>
                    <a:pt x="0" y="3356"/>
                    <a:pt x="0" y="2163"/>
                  </a:cubicBezTo>
                  <a:cubicBezTo>
                    <a:pt x="0" y="970"/>
                    <a:pt x="970" y="0"/>
                    <a:pt x="2163" y="0"/>
                  </a:cubicBezTo>
                  <a:cubicBezTo>
                    <a:pt x="3356" y="0"/>
                    <a:pt x="4327" y="970"/>
                    <a:pt x="4327" y="2163"/>
                  </a:cubicBezTo>
                  <a:cubicBezTo>
                    <a:pt x="4327" y="3356"/>
                    <a:pt x="3356" y="4327"/>
                    <a:pt x="2163" y="43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153680" y="2041560"/>
              <a:ext cx="1412280" cy="1412280"/>
            </a:xfrm>
            <a:custGeom>
              <a:rect b="b" l="l" r="r" t="t"/>
              <a:pathLst>
                <a:path extrusionOk="0" h="3923" w="3923">
                  <a:moveTo>
                    <a:pt x="1961" y="13"/>
                  </a:moveTo>
                  <a:cubicBezTo>
                    <a:pt x="887" y="13"/>
                    <a:pt x="13" y="887"/>
                    <a:pt x="13" y="1961"/>
                  </a:cubicBezTo>
                  <a:cubicBezTo>
                    <a:pt x="13" y="3036"/>
                    <a:pt x="887" y="3910"/>
                    <a:pt x="1961" y="3910"/>
                  </a:cubicBezTo>
                  <a:cubicBezTo>
                    <a:pt x="3036" y="3910"/>
                    <a:pt x="3910" y="3036"/>
                    <a:pt x="3910" y="1961"/>
                  </a:cubicBezTo>
                  <a:cubicBezTo>
                    <a:pt x="3910" y="887"/>
                    <a:pt x="3036" y="13"/>
                    <a:pt x="1961" y="13"/>
                  </a:cubicBezTo>
                  <a:moveTo>
                    <a:pt x="1961" y="3923"/>
                  </a:moveTo>
                  <a:cubicBezTo>
                    <a:pt x="880" y="3923"/>
                    <a:pt x="0" y="3043"/>
                    <a:pt x="0" y="1961"/>
                  </a:cubicBezTo>
                  <a:cubicBezTo>
                    <a:pt x="0" y="880"/>
                    <a:pt x="880" y="0"/>
                    <a:pt x="1961" y="0"/>
                  </a:cubicBezTo>
                  <a:cubicBezTo>
                    <a:pt x="3043" y="0"/>
                    <a:pt x="3923" y="880"/>
                    <a:pt x="3923" y="1961"/>
                  </a:cubicBezTo>
                  <a:cubicBezTo>
                    <a:pt x="3923" y="3043"/>
                    <a:pt x="3043" y="3923"/>
                    <a:pt x="1961" y="39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226760" y="2114640"/>
              <a:ext cx="1266120" cy="1266120"/>
            </a:xfrm>
            <a:custGeom>
              <a:rect b="b" l="l" r="r" t="t"/>
              <a:pathLst>
                <a:path extrusionOk="0" h="3517" w="3517">
                  <a:moveTo>
                    <a:pt x="1758" y="12"/>
                  </a:moveTo>
                  <a:cubicBezTo>
                    <a:pt x="796" y="12"/>
                    <a:pt x="12" y="796"/>
                    <a:pt x="12" y="1758"/>
                  </a:cubicBezTo>
                  <a:cubicBezTo>
                    <a:pt x="12" y="2721"/>
                    <a:pt x="796" y="3504"/>
                    <a:pt x="1758" y="3504"/>
                  </a:cubicBezTo>
                  <a:cubicBezTo>
                    <a:pt x="2721" y="3504"/>
                    <a:pt x="3504" y="2721"/>
                    <a:pt x="3504" y="1758"/>
                  </a:cubicBezTo>
                  <a:cubicBezTo>
                    <a:pt x="3504" y="796"/>
                    <a:pt x="2721" y="12"/>
                    <a:pt x="1758" y="12"/>
                  </a:cubicBezTo>
                  <a:moveTo>
                    <a:pt x="1758" y="3517"/>
                  </a:moveTo>
                  <a:cubicBezTo>
                    <a:pt x="789" y="3517"/>
                    <a:pt x="0" y="2728"/>
                    <a:pt x="0" y="1758"/>
                  </a:cubicBezTo>
                  <a:cubicBezTo>
                    <a:pt x="0" y="789"/>
                    <a:pt x="789" y="0"/>
                    <a:pt x="1758" y="0"/>
                  </a:cubicBezTo>
                  <a:cubicBezTo>
                    <a:pt x="2728" y="0"/>
                    <a:pt x="3517" y="789"/>
                    <a:pt x="3517" y="1758"/>
                  </a:cubicBezTo>
                  <a:cubicBezTo>
                    <a:pt x="3517" y="2728"/>
                    <a:pt x="2728" y="3517"/>
                    <a:pt x="1758" y="35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4299480" y="2187360"/>
              <a:ext cx="1120680" cy="1120680"/>
            </a:xfrm>
            <a:custGeom>
              <a:rect b="b" l="l" r="r" t="t"/>
              <a:pathLst>
                <a:path extrusionOk="0" h="3113" w="3113">
                  <a:moveTo>
                    <a:pt x="1556" y="13"/>
                  </a:moveTo>
                  <a:cubicBezTo>
                    <a:pt x="705" y="13"/>
                    <a:pt x="13" y="705"/>
                    <a:pt x="13" y="1556"/>
                  </a:cubicBezTo>
                  <a:cubicBezTo>
                    <a:pt x="13" y="2408"/>
                    <a:pt x="705" y="3100"/>
                    <a:pt x="1556" y="3100"/>
                  </a:cubicBezTo>
                  <a:cubicBezTo>
                    <a:pt x="2408" y="3100"/>
                    <a:pt x="3100" y="2408"/>
                    <a:pt x="3100" y="1556"/>
                  </a:cubicBezTo>
                  <a:cubicBezTo>
                    <a:pt x="3100" y="705"/>
                    <a:pt x="2408" y="13"/>
                    <a:pt x="1556" y="13"/>
                  </a:cubicBezTo>
                  <a:moveTo>
                    <a:pt x="1556" y="3113"/>
                  </a:moveTo>
                  <a:cubicBezTo>
                    <a:pt x="698" y="3113"/>
                    <a:pt x="0" y="2415"/>
                    <a:pt x="0" y="1556"/>
                  </a:cubicBezTo>
                  <a:cubicBezTo>
                    <a:pt x="0" y="698"/>
                    <a:pt x="698" y="0"/>
                    <a:pt x="1556" y="0"/>
                  </a:cubicBezTo>
                  <a:cubicBezTo>
                    <a:pt x="2415" y="0"/>
                    <a:pt x="3113" y="698"/>
                    <a:pt x="3113" y="1556"/>
                  </a:cubicBezTo>
                  <a:cubicBezTo>
                    <a:pt x="3113" y="2415"/>
                    <a:pt x="2415" y="3113"/>
                    <a:pt x="1556" y="31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4372200" y="2260080"/>
              <a:ext cx="974880" cy="974880"/>
            </a:xfrm>
            <a:custGeom>
              <a:rect b="b" l="l" r="r" t="t"/>
              <a:pathLst>
                <a:path extrusionOk="0" h="2708" w="2708">
                  <a:moveTo>
                    <a:pt x="1354" y="13"/>
                  </a:moveTo>
                  <a:cubicBezTo>
                    <a:pt x="615" y="13"/>
                    <a:pt x="13" y="615"/>
                    <a:pt x="13" y="1354"/>
                  </a:cubicBezTo>
                  <a:cubicBezTo>
                    <a:pt x="13" y="2094"/>
                    <a:pt x="615" y="2696"/>
                    <a:pt x="1354" y="2696"/>
                  </a:cubicBezTo>
                  <a:cubicBezTo>
                    <a:pt x="2094" y="2696"/>
                    <a:pt x="2696" y="2094"/>
                    <a:pt x="2696" y="1354"/>
                  </a:cubicBezTo>
                  <a:cubicBezTo>
                    <a:pt x="2696" y="615"/>
                    <a:pt x="2094" y="13"/>
                    <a:pt x="1354" y="13"/>
                  </a:cubicBezTo>
                  <a:moveTo>
                    <a:pt x="1354" y="2708"/>
                  </a:moveTo>
                  <a:cubicBezTo>
                    <a:pt x="608" y="2708"/>
                    <a:pt x="0" y="2101"/>
                    <a:pt x="0" y="1354"/>
                  </a:cubicBezTo>
                  <a:cubicBezTo>
                    <a:pt x="0" y="608"/>
                    <a:pt x="608" y="0"/>
                    <a:pt x="1354" y="0"/>
                  </a:cubicBezTo>
                  <a:cubicBezTo>
                    <a:pt x="2101" y="0"/>
                    <a:pt x="2708" y="608"/>
                    <a:pt x="2708" y="1354"/>
                  </a:cubicBezTo>
                  <a:cubicBezTo>
                    <a:pt x="2708" y="2101"/>
                    <a:pt x="2101" y="2708"/>
                    <a:pt x="1354" y="27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4445280" y="2333160"/>
              <a:ext cx="829080" cy="829080"/>
            </a:xfrm>
            <a:custGeom>
              <a:rect b="b" l="l" r="r" t="t"/>
              <a:pathLst>
                <a:path extrusionOk="0" h="2303" w="2303">
                  <a:moveTo>
                    <a:pt x="1151" y="12"/>
                  </a:moveTo>
                  <a:cubicBezTo>
                    <a:pt x="523" y="12"/>
                    <a:pt x="12" y="523"/>
                    <a:pt x="12" y="1151"/>
                  </a:cubicBezTo>
                  <a:cubicBezTo>
                    <a:pt x="12" y="1779"/>
                    <a:pt x="523" y="2290"/>
                    <a:pt x="1151" y="2290"/>
                  </a:cubicBezTo>
                  <a:cubicBezTo>
                    <a:pt x="1779" y="2290"/>
                    <a:pt x="2290" y="1779"/>
                    <a:pt x="2290" y="1151"/>
                  </a:cubicBezTo>
                  <a:cubicBezTo>
                    <a:pt x="2290" y="523"/>
                    <a:pt x="1779" y="12"/>
                    <a:pt x="1151" y="12"/>
                  </a:cubicBezTo>
                  <a:moveTo>
                    <a:pt x="1151" y="2303"/>
                  </a:moveTo>
                  <a:cubicBezTo>
                    <a:pt x="516" y="2303"/>
                    <a:pt x="0" y="1786"/>
                    <a:pt x="0" y="1151"/>
                  </a:cubicBezTo>
                  <a:cubicBezTo>
                    <a:pt x="0" y="516"/>
                    <a:pt x="516" y="0"/>
                    <a:pt x="1151" y="0"/>
                  </a:cubicBezTo>
                  <a:cubicBezTo>
                    <a:pt x="1786" y="0"/>
                    <a:pt x="2303" y="516"/>
                    <a:pt x="2303" y="1151"/>
                  </a:cubicBezTo>
                  <a:cubicBezTo>
                    <a:pt x="2303" y="1786"/>
                    <a:pt x="1786" y="2303"/>
                    <a:pt x="1151" y="23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518000" y="2405880"/>
              <a:ext cx="683640" cy="683640"/>
            </a:xfrm>
            <a:custGeom>
              <a:rect b="b" l="l" r="r" t="t"/>
              <a:pathLst>
                <a:path extrusionOk="0" h="1899" w="1899">
                  <a:moveTo>
                    <a:pt x="949" y="13"/>
                  </a:moveTo>
                  <a:cubicBezTo>
                    <a:pt x="433" y="13"/>
                    <a:pt x="13" y="433"/>
                    <a:pt x="13" y="949"/>
                  </a:cubicBezTo>
                  <a:cubicBezTo>
                    <a:pt x="13" y="1466"/>
                    <a:pt x="433" y="1886"/>
                    <a:pt x="949" y="1886"/>
                  </a:cubicBezTo>
                  <a:cubicBezTo>
                    <a:pt x="1466" y="1886"/>
                    <a:pt x="1886" y="1466"/>
                    <a:pt x="1886" y="949"/>
                  </a:cubicBezTo>
                  <a:cubicBezTo>
                    <a:pt x="1886" y="433"/>
                    <a:pt x="1466" y="13"/>
                    <a:pt x="949" y="13"/>
                  </a:cubicBezTo>
                  <a:moveTo>
                    <a:pt x="949" y="1899"/>
                  </a:moveTo>
                  <a:cubicBezTo>
                    <a:pt x="426" y="1899"/>
                    <a:pt x="0" y="1473"/>
                    <a:pt x="0" y="949"/>
                  </a:cubicBezTo>
                  <a:cubicBezTo>
                    <a:pt x="0" y="426"/>
                    <a:pt x="426" y="0"/>
                    <a:pt x="949" y="0"/>
                  </a:cubicBezTo>
                  <a:cubicBezTo>
                    <a:pt x="1473" y="0"/>
                    <a:pt x="1899" y="426"/>
                    <a:pt x="1899" y="949"/>
                  </a:cubicBezTo>
                  <a:cubicBezTo>
                    <a:pt x="1899" y="1473"/>
                    <a:pt x="1473" y="1899"/>
                    <a:pt x="949" y="18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590720" y="2478600"/>
              <a:ext cx="537840" cy="537840"/>
            </a:xfrm>
            <a:custGeom>
              <a:rect b="b" l="l" r="r" t="t"/>
              <a:pathLst>
                <a:path extrusionOk="0" h="1494" w="1494">
                  <a:moveTo>
                    <a:pt x="747" y="13"/>
                  </a:moveTo>
                  <a:cubicBezTo>
                    <a:pt x="342" y="13"/>
                    <a:pt x="13" y="342"/>
                    <a:pt x="13" y="747"/>
                  </a:cubicBezTo>
                  <a:cubicBezTo>
                    <a:pt x="13" y="1152"/>
                    <a:pt x="342" y="1482"/>
                    <a:pt x="747" y="1482"/>
                  </a:cubicBezTo>
                  <a:cubicBezTo>
                    <a:pt x="1152" y="1482"/>
                    <a:pt x="1482" y="1152"/>
                    <a:pt x="1482" y="747"/>
                  </a:cubicBezTo>
                  <a:cubicBezTo>
                    <a:pt x="1482" y="342"/>
                    <a:pt x="1152" y="13"/>
                    <a:pt x="747" y="13"/>
                  </a:cubicBezTo>
                  <a:moveTo>
                    <a:pt x="747" y="1494"/>
                  </a:moveTo>
                  <a:cubicBezTo>
                    <a:pt x="335" y="1494"/>
                    <a:pt x="0" y="1159"/>
                    <a:pt x="0" y="747"/>
                  </a:cubicBezTo>
                  <a:cubicBezTo>
                    <a:pt x="0" y="335"/>
                    <a:pt x="335" y="0"/>
                    <a:pt x="747" y="0"/>
                  </a:cubicBezTo>
                  <a:cubicBezTo>
                    <a:pt x="1159" y="0"/>
                    <a:pt x="1494" y="335"/>
                    <a:pt x="1494" y="747"/>
                  </a:cubicBezTo>
                  <a:cubicBezTo>
                    <a:pt x="1494" y="1159"/>
                    <a:pt x="1159" y="1494"/>
                    <a:pt x="747" y="1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663800" y="2551680"/>
              <a:ext cx="392040" cy="392040"/>
            </a:xfrm>
            <a:custGeom>
              <a:rect b="b" l="l" r="r" t="t"/>
              <a:pathLst>
                <a:path extrusionOk="0" h="1089" w="1089">
                  <a:moveTo>
                    <a:pt x="544" y="12"/>
                  </a:moveTo>
                  <a:cubicBezTo>
                    <a:pt x="251" y="12"/>
                    <a:pt x="12" y="251"/>
                    <a:pt x="12" y="544"/>
                  </a:cubicBezTo>
                  <a:cubicBezTo>
                    <a:pt x="12" y="838"/>
                    <a:pt x="251" y="1076"/>
                    <a:pt x="544" y="1076"/>
                  </a:cubicBezTo>
                  <a:cubicBezTo>
                    <a:pt x="838" y="1076"/>
                    <a:pt x="1076" y="838"/>
                    <a:pt x="1076" y="544"/>
                  </a:cubicBezTo>
                  <a:cubicBezTo>
                    <a:pt x="1076" y="251"/>
                    <a:pt x="838" y="12"/>
                    <a:pt x="544" y="12"/>
                  </a:cubicBezTo>
                  <a:moveTo>
                    <a:pt x="544" y="1089"/>
                  </a:moveTo>
                  <a:cubicBezTo>
                    <a:pt x="244" y="1089"/>
                    <a:pt x="0" y="845"/>
                    <a:pt x="0" y="544"/>
                  </a:cubicBezTo>
                  <a:cubicBezTo>
                    <a:pt x="0" y="244"/>
                    <a:pt x="244" y="0"/>
                    <a:pt x="544" y="0"/>
                  </a:cubicBezTo>
                  <a:cubicBezTo>
                    <a:pt x="845" y="0"/>
                    <a:pt x="1089" y="244"/>
                    <a:pt x="1089" y="544"/>
                  </a:cubicBezTo>
                  <a:cubicBezTo>
                    <a:pt x="1089" y="845"/>
                    <a:pt x="845" y="1089"/>
                    <a:pt x="544" y="1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736520" y="2624400"/>
              <a:ext cx="246600" cy="246600"/>
            </a:xfrm>
            <a:custGeom>
              <a:rect b="b" l="l" r="r" t="t"/>
              <a:pathLst>
                <a:path extrusionOk="0" h="685" w="685">
                  <a:moveTo>
                    <a:pt x="342" y="13"/>
                  </a:moveTo>
                  <a:cubicBezTo>
                    <a:pt x="161" y="13"/>
                    <a:pt x="13" y="161"/>
                    <a:pt x="13" y="342"/>
                  </a:cubicBezTo>
                  <a:cubicBezTo>
                    <a:pt x="13" y="524"/>
                    <a:pt x="161" y="672"/>
                    <a:pt x="342" y="672"/>
                  </a:cubicBezTo>
                  <a:cubicBezTo>
                    <a:pt x="524" y="672"/>
                    <a:pt x="672" y="524"/>
                    <a:pt x="672" y="342"/>
                  </a:cubicBezTo>
                  <a:cubicBezTo>
                    <a:pt x="672" y="161"/>
                    <a:pt x="524" y="13"/>
                    <a:pt x="342" y="13"/>
                  </a:cubicBezTo>
                  <a:moveTo>
                    <a:pt x="342" y="685"/>
                  </a:moveTo>
                  <a:cubicBezTo>
                    <a:pt x="154" y="685"/>
                    <a:pt x="0" y="531"/>
                    <a:pt x="0" y="342"/>
                  </a:cubicBezTo>
                  <a:cubicBezTo>
                    <a:pt x="0" y="154"/>
                    <a:pt x="154" y="0"/>
                    <a:pt x="342" y="0"/>
                  </a:cubicBezTo>
                  <a:cubicBezTo>
                    <a:pt x="531" y="0"/>
                    <a:pt x="685" y="154"/>
                    <a:pt x="685" y="342"/>
                  </a:cubicBezTo>
                  <a:cubicBezTo>
                    <a:pt x="685" y="531"/>
                    <a:pt x="531" y="685"/>
                    <a:pt x="342" y="6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4809240" y="2697120"/>
              <a:ext cx="100800" cy="100800"/>
            </a:xfrm>
            <a:custGeom>
              <a:rect b="b" l="l" r="r" t="t"/>
              <a:pathLst>
                <a:path extrusionOk="0" h="280" w="280">
                  <a:moveTo>
                    <a:pt x="140" y="13"/>
                  </a:moveTo>
                  <a:cubicBezTo>
                    <a:pt x="70" y="13"/>
                    <a:pt x="13" y="70"/>
                    <a:pt x="13" y="140"/>
                  </a:cubicBezTo>
                  <a:cubicBezTo>
                    <a:pt x="13" y="211"/>
                    <a:pt x="70" y="268"/>
                    <a:pt x="140" y="268"/>
                  </a:cubicBezTo>
                  <a:cubicBezTo>
                    <a:pt x="211" y="268"/>
                    <a:pt x="268" y="211"/>
                    <a:pt x="268" y="140"/>
                  </a:cubicBezTo>
                  <a:cubicBezTo>
                    <a:pt x="268" y="70"/>
                    <a:pt x="211" y="13"/>
                    <a:pt x="140" y="13"/>
                  </a:cubicBezTo>
                  <a:moveTo>
                    <a:pt x="140" y="280"/>
                  </a:moveTo>
                  <a:cubicBezTo>
                    <a:pt x="63" y="280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8" y="0"/>
                    <a:pt x="280" y="63"/>
                    <a:pt x="280" y="140"/>
                  </a:cubicBezTo>
                  <a:cubicBezTo>
                    <a:pt x="280" y="218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2" name="Google Shape;1542;p49"/>
          <p:cNvSpPr/>
          <p:nvPr/>
        </p:nvSpPr>
        <p:spPr>
          <a:xfrm>
            <a:off x="8153275" y="1317501"/>
            <a:ext cx="1419225" cy="1419200"/>
          </a:xfrm>
          <a:custGeom>
            <a:rect b="b" l="l" r="r" t="t"/>
            <a:pathLst>
              <a:path extrusionOk="0" h="3312" w="3312">
                <a:moveTo>
                  <a:pt x="1656" y="0"/>
                </a:moveTo>
                <a:cubicBezTo>
                  <a:pt x="741" y="0"/>
                  <a:pt x="0" y="742"/>
                  <a:pt x="0" y="1657"/>
                </a:cubicBezTo>
                <a:cubicBezTo>
                  <a:pt x="0" y="2571"/>
                  <a:pt x="741" y="3312"/>
                  <a:pt x="1656" y="3312"/>
                </a:cubicBezTo>
                <a:cubicBezTo>
                  <a:pt x="2570" y="3312"/>
                  <a:pt x="3312" y="2571"/>
                  <a:pt x="3312" y="1657"/>
                </a:cubicBezTo>
                <a:cubicBezTo>
                  <a:pt x="3312" y="742"/>
                  <a:pt x="2570" y="0"/>
                  <a:pt x="16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49"/>
          <p:cNvSpPr/>
          <p:nvPr/>
        </p:nvSpPr>
        <p:spPr>
          <a:xfrm>
            <a:off x="8663235" y="2154160"/>
            <a:ext cx="1671840" cy="1671840"/>
          </a:xfrm>
          <a:custGeom>
            <a:rect b="b" l="l" r="r" t="t"/>
            <a:pathLst>
              <a:path extrusionOk="0" h="4644" w="4644">
                <a:moveTo>
                  <a:pt x="2322" y="0"/>
                </a:moveTo>
                <a:cubicBezTo>
                  <a:pt x="1040" y="0"/>
                  <a:pt x="0" y="1039"/>
                  <a:pt x="0" y="2322"/>
                </a:cubicBezTo>
                <a:cubicBezTo>
                  <a:pt x="0" y="3604"/>
                  <a:pt x="1040" y="4644"/>
                  <a:pt x="2322" y="4644"/>
                </a:cubicBezTo>
                <a:cubicBezTo>
                  <a:pt x="3605" y="4644"/>
                  <a:pt x="4644" y="3604"/>
                  <a:pt x="4644" y="2322"/>
                </a:cubicBezTo>
                <a:cubicBezTo>
                  <a:pt x="4644" y="1039"/>
                  <a:pt x="3605" y="0"/>
                  <a:pt x="2322" y="0"/>
                </a:cubicBez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1" anchor="ctr" bIns="47875" lIns="92875" spcFirstLastPara="1" rIns="92875" wrap="square" tIns="47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4" name="Google Shape;1544;p49"/>
          <p:cNvGrpSpPr/>
          <p:nvPr/>
        </p:nvGrpSpPr>
        <p:grpSpPr>
          <a:xfrm>
            <a:off x="8054863" y="2404081"/>
            <a:ext cx="751800" cy="751800"/>
            <a:chOff x="8054863" y="1755356"/>
            <a:chExt cx="751800" cy="751800"/>
          </a:xfrm>
        </p:grpSpPr>
        <p:sp>
          <p:nvSpPr>
            <p:cNvPr id="1545" name="Google Shape;1545;p49"/>
            <p:cNvSpPr/>
            <p:nvPr/>
          </p:nvSpPr>
          <p:spPr>
            <a:xfrm>
              <a:off x="8054863" y="1755356"/>
              <a:ext cx="751800" cy="7518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999999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8261159" y="1981482"/>
              <a:ext cx="339253" cy="299542"/>
            </a:xfrm>
            <a:custGeom>
              <a:rect b="b" l="l" r="r" t="t"/>
              <a:pathLst>
                <a:path extrusionOk="0" h="17017" w="19273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lness Wheel by Slidesgo">
  <a:themeElements>
    <a:clrScheme name="Simple Light">
      <a:dk1>
        <a:srgbClr val="403152"/>
      </a:dk1>
      <a:lt1>
        <a:srgbClr val="FEF9F0"/>
      </a:lt1>
      <a:dk2>
        <a:srgbClr val="F6E8BF"/>
      </a:dk2>
      <a:lt2>
        <a:srgbClr val="F9E0C1"/>
      </a:lt2>
      <a:accent1>
        <a:srgbClr val="F5D8EE"/>
      </a:accent1>
      <a:accent2>
        <a:srgbClr val="F7D8D5"/>
      </a:accent2>
      <a:accent3>
        <a:srgbClr val="D2EADD"/>
      </a:accent3>
      <a:accent4>
        <a:srgbClr val="DCE5C8"/>
      </a:accent4>
      <a:accent5>
        <a:srgbClr val="D7E4EA"/>
      </a:accent5>
      <a:accent6>
        <a:srgbClr val="E0DBE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