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7" r:id="rId4"/>
    <p:sldId id="266" r:id="rId5"/>
    <p:sldId id="265" r:id="rId6"/>
    <p:sldId id="276" r:id="rId7"/>
    <p:sldId id="264" r:id="rId8"/>
    <p:sldId id="277" r:id="rId9"/>
    <p:sldId id="259" r:id="rId10"/>
    <p:sldId id="275" r:id="rId11"/>
    <p:sldId id="269" r:id="rId12"/>
    <p:sldId id="271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87BC7C-D6C8-8188-2448-EA9CC560F18D}" v="3769" dt="2024-04-22T23:18:10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2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5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2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5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6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1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7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3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1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56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7019" y="465260"/>
            <a:ext cx="10993549" cy="1475013"/>
          </a:xfrm>
        </p:spPr>
        <p:txBody>
          <a:bodyPr/>
          <a:lstStyle/>
          <a:p>
            <a:pPr algn="ctr"/>
            <a:r>
              <a:rPr lang="de-DE" dirty="0"/>
              <a:t>APRESENTAÇÃO DO  PROJETO</a:t>
            </a:r>
            <a:br>
              <a:rPr lang="de-DE" dirty="0"/>
            </a:br>
            <a:r>
              <a:rPr lang="de-DE" dirty="0"/>
              <a:t>SITE DA ATLETICA PINGUINS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3337" y="5325731"/>
            <a:ext cx="10993546" cy="590321"/>
          </a:xfrm>
        </p:spPr>
        <p:txBody>
          <a:bodyPr/>
          <a:lstStyle/>
          <a:p>
            <a:r>
              <a:rPr lang="de-DE" sz="1400" dirty="0">
                <a:solidFill>
                  <a:schemeClr val="bg1"/>
                </a:solidFill>
              </a:rPr>
              <a:t>ALUNOS:  </a:t>
            </a:r>
            <a:r>
              <a:rPr lang="de-DE" sz="1400" dirty="0" err="1">
                <a:solidFill>
                  <a:schemeClr val="bg1"/>
                </a:solidFill>
              </a:rPr>
              <a:t>pAULO</a:t>
            </a:r>
            <a:r>
              <a:rPr lang="de-DE" sz="1400" dirty="0">
                <a:solidFill>
                  <a:schemeClr val="bg1"/>
                </a:solidFill>
              </a:rPr>
              <a:t> FILIPE FERREIRA,PEDRO LEITE PEREIRA ,GUSTAVO MARIANO GOMES TEXEIRA, MATEUS VIANA MASCHIETTO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10A486-8D3E-6B74-8256-8E4BBD0F6C2B}"/>
              </a:ext>
            </a:extLst>
          </p:cNvPr>
          <p:cNvSpPr txBox="1"/>
          <p:nvPr/>
        </p:nvSpPr>
        <p:spPr>
          <a:xfrm>
            <a:off x="849086" y="4593771"/>
            <a:ext cx="54210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Trabalho </a:t>
            </a:r>
            <a:r>
              <a:rPr lang="pt-BR" dirty="0" err="1">
                <a:solidFill>
                  <a:schemeClr val="bg1"/>
                </a:solidFill>
              </a:rPr>
              <a:t>interdiciplinar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I:Front</a:t>
            </a:r>
            <a:r>
              <a:rPr lang="pt-BR" dirty="0">
                <a:solidFill>
                  <a:schemeClr val="bg1"/>
                </a:solidFill>
              </a:rPr>
              <a:t> </a:t>
            </a:r>
            <a:r>
              <a:rPr lang="pt-BR" dirty="0" err="1">
                <a:solidFill>
                  <a:schemeClr val="bg1"/>
                </a:solidFill>
              </a:rPr>
              <a:t>End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3788F5-A456-66C0-ADF1-3D73802B3FBD}"/>
              </a:ext>
            </a:extLst>
          </p:cNvPr>
          <p:cNvSpPr txBox="1"/>
          <p:nvPr/>
        </p:nvSpPr>
        <p:spPr>
          <a:xfrm>
            <a:off x="849085" y="496116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SPRINT 1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9A83063E-E38E-8749-F34F-F2BF4C0B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22" y="1711778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4103EA-D9FA-A06E-A553-90A0DF16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95" y="451208"/>
            <a:ext cx="3171905" cy="1013800"/>
          </a:xfrm>
        </p:spPr>
        <p:txBody>
          <a:bodyPr>
            <a:normAutofit/>
          </a:bodyPr>
          <a:lstStyle/>
          <a:p>
            <a:r>
              <a:rPr lang="pt-BR" sz="2400">
                <a:solidFill>
                  <a:srgbClr val="FFFFFF"/>
                </a:solidFill>
              </a:rPr>
              <a:t>FLUXO DE USUÁRIO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5760A0-EBEB-ADEA-8B49-044D98DAD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95" y="1501099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O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fluxo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usuário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é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técnica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utilizada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pelo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desenvolvedor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mapear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o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fluxo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telas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do site e as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possíveis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ações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 do </a:t>
            </a:r>
            <a:r>
              <a:rPr lang="en-US" err="1">
                <a:solidFill>
                  <a:srgbClr val="E6EDF3"/>
                </a:solidFill>
                <a:ea typeface="+mn-lt"/>
                <a:cs typeface="+mn-lt"/>
              </a:rPr>
              <a:t>usuário</a:t>
            </a:r>
            <a:r>
              <a:rPr lang="en-US" dirty="0">
                <a:solidFill>
                  <a:srgbClr val="E6EDF3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51715D31-D873-7944-0E7C-001D6D85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59" y="948413"/>
            <a:ext cx="6504788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97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A52B154D-AADB-1929-5317-C0BD68ED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33" y="1102515"/>
            <a:ext cx="3033249" cy="385622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PÁGINA PRINCIPAL</a:t>
            </a:r>
            <a:endParaRPr lang="pt-BR"/>
          </a:p>
        </p:txBody>
      </p:sp>
      <p:pic>
        <p:nvPicPr>
          <p:cNvPr id="7" name="Espaço Reservado para Conteúdo 17" descr="Forma&#10;&#10;Descrição gerada automaticamente">
            <a:extLst>
              <a:ext uri="{FF2B5EF4-FFF2-40B4-BE49-F238E27FC236}">
                <a16:creationId xmlns:a16="http://schemas.microsoft.com/office/drawing/2014/main" id="{ABB7F301-1B2E-6AF1-FEC9-037F433E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00" y="1231082"/>
            <a:ext cx="6866506" cy="43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5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E40E02-9271-EAFD-6FDC-82E15719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451208"/>
            <a:ext cx="3171905" cy="1013800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FFFFFF"/>
                </a:solidFill>
              </a:rPr>
              <a:t>TELA DE LOGIN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31CCA-D9E8-63A7-08F5-86A3BDC20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2B3AD5F0-B07B-354B-9C22-ABDEB0128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6" r="2218" b="-1"/>
          <a:stretch/>
        </p:blipFill>
        <p:spPr>
          <a:xfrm>
            <a:off x="4613313" y="948413"/>
            <a:ext cx="6777479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1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3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9D32B8-15D7-F476-1FF1-FDD14EFC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95" y="498100"/>
            <a:ext cx="3171905" cy="1013800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FFFFFF"/>
                </a:solidFill>
              </a:rPr>
              <a:t>TELA DE CADASTRO</a:t>
            </a:r>
          </a:p>
        </p:txBody>
      </p:sp>
      <p:grpSp>
        <p:nvGrpSpPr>
          <p:cNvPr id="39" name="Group 27">
            <a:extLst>
              <a:ext uri="{FF2B5EF4-FFF2-40B4-BE49-F238E27FC236}">
                <a16:creationId xmlns:a16="http://schemas.microsoft.com/office/drawing/2014/main" id="{49FCC1E1-84D3-494D-A0A0-286AFA1C3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E09E90-FF79-402E-AF01-97A279BE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C6946F8-4B9B-4C51-9F51-2DB377392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30">
              <a:extLst>
                <a:ext uri="{FF2B5EF4-FFF2-40B4-BE49-F238E27FC236}">
                  <a16:creationId xmlns:a16="http://schemas.microsoft.com/office/drawing/2014/main" id="{7B3D2B3D-A285-438C-A344-AED3E46A0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F06DB-CF33-0D3E-047A-9134A1930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endParaRPr lang="pt-BR" sz="1600">
              <a:solidFill>
                <a:srgbClr val="FFFFFF"/>
              </a:solidFill>
            </a:endParaRPr>
          </a:p>
        </p:txBody>
      </p:sp>
      <p:pic>
        <p:nvPicPr>
          <p:cNvPr id="5" name="Espaço Reservado para Conteúdo 1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D958E5A-39B4-278F-80BD-DF4B60F39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8" b="3"/>
          <a:stretch/>
        </p:blipFill>
        <p:spPr>
          <a:xfrm>
            <a:off x="4610986" y="948413"/>
            <a:ext cx="6782133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2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5E4503-CC62-4DA9-9121-0A157199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D61A1B-3C4C-4F0E-965F-15837624C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E56243-9701-44E8-8A92-319433305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1F1915-E076-48EB-BB4A-EE9808EB4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F90FA3E-29C5-4FF4-8E7C-F402393C4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1EFF75-981B-45D2-8F70-7BCFA2709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652" y="638175"/>
            <a:ext cx="3700760" cy="57523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28C8AB-457B-FD4A-6E4B-03B61D6C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64" y="448815"/>
            <a:ext cx="3150659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CURSOS/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EVENTOS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C24E80A-81C0-7DB0-5324-5DCD7F7B8C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737"/>
          <a:stretch/>
        </p:blipFill>
        <p:spPr>
          <a:xfrm>
            <a:off x="4243791" y="638175"/>
            <a:ext cx="3702877" cy="5762625"/>
          </a:xfrm>
          <a:prstGeom prst="rect">
            <a:avLst/>
          </a:prstGeom>
        </p:spPr>
      </p:pic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0C83FD4-D193-A903-5217-8D2CEFAE1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522" r="3" b="3"/>
          <a:stretch/>
        </p:blipFill>
        <p:spPr>
          <a:xfrm>
            <a:off x="8036240" y="638175"/>
            <a:ext cx="3702877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6AA9FD28-F4CB-4CEA-AF10-ACE769CD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8C078DCE-9DF4-4A5F-8FD2-75C4D7A5A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BB446CA6-F088-40E6-B34C-F1C2291D5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16B592-6A0F-49E4-836A-D6DB3CEC8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007620-930E-48FB-BE61-0BEE94358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CAF3C4-1A72-429C-8DFA-417423A6D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EC825-CF99-4B62-ADD8-3E5B47A8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5" y="619432"/>
            <a:ext cx="3697570" cy="5771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A9C267-E5F1-5A18-C5A3-BF8F2049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33547" cy="159066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LOJA/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MODALIDADES/</a:t>
            </a:r>
            <a:br>
              <a:rPr lang="pt-BR" dirty="0">
                <a:solidFill>
                  <a:srgbClr val="FFFFFF"/>
                </a:solidFill>
              </a:rPr>
            </a:br>
            <a:r>
              <a:rPr lang="pt-BR" dirty="0">
                <a:solidFill>
                  <a:srgbClr val="FFFFFF"/>
                </a:solidFill>
              </a:rPr>
              <a:t>REDES SOCIAIS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D5334FA9-FA81-BA53-FDED-F869EB1F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1" y="2424136"/>
            <a:ext cx="3353378" cy="373170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Espaço Reservado para Conteúdo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B287240C-B3BA-2D5C-BCA8-CAFD7EEE8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97" r="3" b="43932"/>
          <a:stretch/>
        </p:blipFill>
        <p:spPr>
          <a:xfrm>
            <a:off x="4241829" y="619432"/>
            <a:ext cx="3703320" cy="2847165"/>
          </a:xfrm>
          <a:prstGeom prst="rect">
            <a:avLst/>
          </a:prstGeom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0934057-5FAB-C259-D33D-EF8BCBF67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11" r="-2" b="42503"/>
          <a:stretch/>
        </p:blipFill>
        <p:spPr>
          <a:xfrm>
            <a:off x="4143847" y="3507921"/>
            <a:ext cx="3703320" cy="2825496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C8C13AF-0FE6-195F-B3AB-93BE248B05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89"/>
          <a:stretch/>
        </p:blipFill>
        <p:spPr>
          <a:xfrm>
            <a:off x="8042506" y="619432"/>
            <a:ext cx="3702973" cy="577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2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FE314-0E5F-7DF0-A58B-3C0AE6F6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04" y="340508"/>
            <a:ext cx="11029616" cy="1013800"/>
          </a:xfrm>
        </p:spPr>
        <p:txBody>
          <a:bodyPr/>
          <a:lstStyle/>
          <a:p>
            <a:r>
              <a:rPr lang="pt-BR" dirty="0"/>
              <a:t>problema/justificativa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FA8D6D-3E8A-2BE3-5C87-E0F914E4739D}"/>
              </a:ext>
            </a:extLst>
          </p:cNvPr>
          <p:cNvSpPr txBox="1"/>
          <p:nvPr/>
        </p:nvSpPr>
        <p:spPr>
          <a:xfrm>
            <a:off x="585106" y="2220684"/>
            <a:ext cx="93481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PROBLEMA</a:t>
            </a:r>
          </a:p>
          <a:p>
            <a:r>
              <a:rPr lang="pt-BR" dirty="0"/>
              <a:t>-O problema que deve ser resolvido, é a acessibilidade na busca de informações sobre a atlética, visando solucionar a problemática de quem busca saber sobre jogos, festas, informações em geral sobre a atlética, já que a atlética não possui uma plataforma exclusiva para se comunicar com a comunidade.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DC2A39-9DD5-39C8-31D1-8A5273A20122}"/>
              </a:ext>
            </a:extLst>
          </p:cNvPr>
          <p:cNvSpPr txBox="1"/>
          <p:nvPr/>
        </p:nvSpPr>
        <p:spPr>
          <a:xfrm>
            <a:off x="595993" y="4133850"/>
            <a:ext cx="11035392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/>
              <a:t>JUSTIFICATIVA</a:t>
            </a:r>
          </a:p>
          <a:p>
            <a:r>
              <a:rPr lang="pt-BR" dirty="0">
                <a:latin typeface="Gill Sans MT"/>
                <a:cs typeface="Calibri"/>
              </a:rPr>
              <a:t>-</a:t>
            </a:r>
            <a:r>
              <a:rPr lang="pt-BR" dirty="0">
                <a:latin typeface="Gill Sans MT"/>
                <a:ea typeface="+mn-lt"/>
                <a:cs typeface="+mn-lt"/>
              </a:rPr>
              <a:t>Baseado em nossas entrevistas com alguns estudantes da PUC Minas, identificamos que os alunos sentem dificuldade em interagir com a atlética Pinguins, pois a falta de uma plataforma própria descentraliza o meio de comunicação entre eles e sua comunidade. Nesse sentido, a falta de um site próprio acaba dificultando o afastamento dos alunos da atlética pela dificuldade de se comunicar com ela</a:t>
            </a:r>
            <a:r>
              <a:rPr lang="pt-BR" sz="2000" dirty="0">
                <a:latin typeface="Gill Sans MT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5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017B5-331C-D0AE-E807-0DB24DBA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1712"/>
            <a:ext cx="11029616" cy="1013800"/>
          </a:xfrm>
        </p:spPr>
        <p:txBody>
          <a:bodyPr/>
          <a:lstStyle/>
          <a:p>
            <a:r>
              <a:rPr lang="pt-BR" dirty="0"/>
              <a:t>Proposta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609E0-29AD-2A67-2BC6-620B8C42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36" y="1051607"/>
            <a:ext cx="11029615" cy="3678303"/>
          </a:xfrm>
        </p:spPr>
        <p:txBody>
          <a:bodyPr/>
          <a:lstStyle/>
          <a:p>
            <a:pPr marL="305435" indent="-305435"/>
            <a:r>
              <a:rPr lang="pt-BR" dirty="0">
                <a:solidFill>
                  <a:schemeClr val="tx1"/>
                </a:solidFill>
              </a:rPr>
              <a:t>O projeto vai ser responsável por fazer um site que contenha informações, um fórum, páginas dedicadas a eventos, e duvidas, com fotos de jogos passados, de eventos futuros e informações.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Tudo isso vai poder ser adicionado, editado e excluído por membros da atlética, na qual vai ter uma página de login, na qual terão 2 tipos de conta, um do membros e de visitantes, os membros poderão adicionar na parte de eventos, e os membros tirarem suas dúvidas.</a:t>
            </a:r>
            <a:endParaRPr lang="pt-BR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166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F2573-3FF7-CB1C-6FCE-2EF99E35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69121"/>
            <a:ext cx="11029616" cy="1013800"/>
          </a:xfrm>
        </p:spPr>
        <p:txBody>
          <a:bodyPr/>
          <a:lstStyle/>
          <a:p>
            <a:r>
              <a:rPr lang="pt-BR" dirty="0"/>
              <a:t>Objetivo/público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F1EC8D-D797-3E04-14BB-8D2F4648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28096"/>
            <a:ext cx="11029615" cy="4668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OBJETIVO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  -</a:t>
            </a: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Criar um portal exclusivo para atlética onde a mesma possa interagir com os visitantes do site. Nesse sentido, com o objetivo de concluir essa tarefa decidimos colocar na plataforma meios da atlética publicar notícias, eventos, fotos, informações de horários de treino e uma aba de comunicação direta com os visitantes do site.</a:t>
            </a:r>
            <a:endParaRPr lang="pt-B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PÚBLICO ALVO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  -</a:t>
            </a:r>
            <a:r>
              <a:rPr lang="pt-BR" sz="2000" dirty="0">
                <a:solidFill>
                  <a:schemeClr val="tx1"/>
                </a:solidFill>
                <a:ea typeface="+mn-lt"/>
                <a:cs typeface="+mn-lt"/>
              </a:rPr>
              <a:t>Nosso portal visa atender os alunos da PUC Minas que fazem parte do ICEI (Instituto de Ciências Exatas e Informática), membros ou não membros da atlética Pinguins. Pelo fato de nosso público alvo estar fazendo graduação em uma faculdade particular, eles costumam estar na faixa etária de 19 à 25 anos e costumam ter uma renda de uma família de classe média para cima.</a:t>
            </a:r>
            <a:endParaRPr lang="pt-BR" sz="2000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br>
              <a:rPr lang="en-US" dirty="0"/>
            </a:b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56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0A8D0-82D0-31A5-C4EF-EBBCDAD5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1712"/>
            <a:ext cx="11029616" cy="1013800"/>
          </a:xfrm>
        </p:spPr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0D9AA5-0AEF-F952-2E40-8D190A526EC5}"/>
              </a:ext>
            </a:extLst>
          </p:cNvPr>
          <p:cNvSpPr txBox="1"/>
          <p:nvPr/>
        </p:nvSpPr>
        <p:spPr>
          <a:xfrm>
            <a:off x="413029" y="1962590"/>
            <a:ext cx="11176068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Gill Sans MT"/>
                <a:ea typeface="+mn-lt"/>
                <a:cs typeface="+mn-lt"/>
              </a:rPr>
              <a:t> Nossa equipe está utilizando da metodologia ágil</a:t>
            </a:r>
            <a:r>
              <a:rPr lang="pt-BR" b="1" dirty="0">
                <a:latin typeface="Gill Sans MT"/>
                <a:ea typeface="+mn-lt"/>
                <a:cs typeface="+mn-lt"/>
              </a:rPr>
              <a:t> Scrum</a:t>
            </a:r>
            <a:r>
              <a:rPr lang="pt-BR" dirty="0">
                <a:latin typeface="Gill Sans MT"/>
                <a:ea typeface="+mn-lt"/>
                <a:cs typeface="+mn-lt"/>
              </a:rPr>
              <a:t> para desenvolver esse projeto.</a:t>
            </a:r>
            <a:endParaRPr lang="pt-BR"/>
          </a:p>
          <a:p>
            <a:r>
              <a:rPr lang="pt-BR" b="1" dirty="0">
                <a:latin typeface="Gill Sans MT"/>
                <a:ea typeface="+mn-lt"/>
                <a:cs typeface="+mn-lt"/>
              </a:rPr>
              <a:t>  O QUE É O SCRUM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     -O Scrum é baseado em princípios iterativos e incrementais, nos quais o trabalho é dividido em iterações chamadas de "sprints"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Durante cada sprint, uma equipe auto-organizada trabalha para entregar um conjunto de funcionalidades ou incrementos de produto prontos para uso.</a:t>
            </a:r>
            <a:endParaRPr lang="pt-BR"/>
          </a:p>
          <a:p>
            <a:endParaRPr lang="pt-BR" dirty="0">
              <a:latin typeface="Gill Sans M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dirty="0" err="1">
                <a:ea typeface="+mn-lt"/>
                <a:cs typeface="+mn-lt"/>
              </a:rPr>
              <a:t>Product</a:t>
            </a:r>
            <a:r>
              <a:rPr lang="pt-BR" dirty="0">
                <a:ea typeface="+mn-lt"/>
                <a:cs typeface="+mn-lt"/>
              </a:rPr>
              <a:t> Backlog: Uma lista </a:t>
            </a:r>
            <a:r>
              <a:rPr lang="pt-BR" dirty="0" err="1">
                <a:ea typeface="+mn-lt"/>
                <a:cs typeface="+mn-lt"/>
              </a:rPr>
              <a:t>prioritizada</a:t>
            </a:r>
            <a:r>
              <a:rPr lang="pt-BR" dirty="0">
                <a:ea typeface="+mn-lt"/>
                <a:cs typeface="+mn-lt"/>
              </a:rPr>
              <a:t> de requisitos ou funcionalidades desejadas para o produto, mantida pelo </a:t>
            </a:r>
            <a:r>
              <a:rPr lang="pt-BR" dirty="0" err="1">
                <a:ea typeface="+mn-lt"/>
                <a:cs typeface="+mn-lt"/>
              </a:rPr>
              <a:t>Product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Owner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Sprint Planning: Reunião na qual a equipe seleciona um conjunto de itens do </a:t>
            </a:r>
            <a:r>
              <a:rPr lang="pt-BR" dirty="0" err="1">
                <a:ea typeface="+mn-lt"/>
                <a:cs typeface="+mn-lt"/>
              </a:rPr>
              <a:t>Product</a:t>
            </a:r>
            <a:r>
              <a:rPr lang="pt-BR" dirty="0">
                <a:ea typeface="+mn-lt"/>
                <a:cs typeface="+mn-lt"/>
              </a:rPr>
              <a:t> Backlog para trabalhar durante o sprint e define como eles serão implementados.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Daily Scrum: Reunião diária de curta duração na qual a equipe compartilha o progresso do trabalho, identifica impedimentos e ajusta o plano para alcançar a meta do sprint.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Sprint Review: Reunião realizada ao final de cada sprint na qual a equipe demonstra o trabalho concluído ao </a:t>
            </a:r>
            <a:r>
              <a:rPr lang="pt-BR" dirty="0" err="1">
                <a:ea typeface="+mn-lt"/>
                <a:cs typeface="+mn-lt"/>
              </a:rPr>
              <a:t>Product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Owner</a:t>
            </a:r>
            <a:r>
              <a:rPr lang="pt-BR" dirty="0">
                <a:ea typeface="+mn-lt"/>
                <a:cs typeface="+mn-lt"/>
              </a:rPr>
              <a:t> e outras partes interessadas, obtendo feedback para refinamento do produto.</a:t>
            </a:r>
            <a:endParaRPr lang="pt-BR"/>
          </a:p>
          <a:p>
            <a:pPr marL="285750" indent="-285750">
              <a:buFont typeface="Arial"/>
              <a:buChar char="•"/>
            </a:pPr>
            <a:r>
              <a:rPr lang="pt-BR" dirty="0">
                <a:ea typeface="+mn-lt"/>
                <a:cs typeface="+mn-lt"/>
              </a:rPr>
              <a:t>Sprint </a:t>
            </a:r>
            <a:r>
              <a:rPr lang="pt-BR" dirty="0" err="1">
                <a:ea typeface="+mn-lt"/>
                <a:cs typeface="+mn-lt"/>
              </a:rPr>
              <a:t>Retrospective</a:t>
            </a:r>
            <a:r>
              <a:rPr lang="pt-BR" dirty="0">
                <a:ea typeface="+mn-lt"/>
                <a:cs typeface="+mn-lt"/>
              </a:rPr>
              <a:t>: Reunião realizada ao final de cada sprint na qual a equipe reflete sobre seu processo de trabalho, identifica pontos fortes e áreas de melhoria, e define ações para implementar mudanças.</a:t>
            </a:r>
            <a:endParaRPr lang="pt-BR"/>
          </a:p>
          <a:p>
            <a:endParaRPr lang="pt-BR" sz="1200" dirty="0">
              <a:latin typeface="Gill Sans MT"/>
              <a:ea typeface="+mn-lt"/>
              <a:cs typeface="+mn-lt"/>
            </a:endParaRPr>
          </a:p>
          <a:p>
            <a:pPr>
              <a:buFont typeface="Arial"/>
            </a:pPr>
            <a:r>
              <a:rPr lang="pt-BR" sz="1200" dirty="0">
                <a:latin typeface="Gill Sans MT"/>
              </a:rPr>
              <a:t>   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00714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BC5BD-90BD-35AA-D5AE-38BB8DB1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 dirty="0"/>
              <a:t>Divisão da metodologia sobre os integrantes</a:t>
            </a:r>
            <a:br>
              <a:rPr lang="pt-BR" dirty="0"/>
            </a:br>
            <a:r>
              <a:rPr lang="pt-BR" dirty="0"/>
              <a:t>e o que 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9AAB2E-2B1E-F248-3C99-78D3ADC7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  </a:t>
            </a:r>
            <a:r>
              <a:rPr lang="pt-BR" baseline="0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Mateus Viana Maschietto - Scrum Master(Atua como um coach e um facilitador, capacitando a equipe a alcançar seus objetivos de maneira eficaz e eficiente dentro do contexto do Scrum.)</a:t>
            </a:r>
            <a:r>
              <a:rPr lang="en-US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​</a:t>
            </a:r>
          </a:p>
          <a:p>
            <a:pPr marL="0" indent="0" rtl="0">
              <a:buNone/>
            </a:pPr>
            <a:r>
              <a:rPr lang="pt-BR" baseline="0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  Gustavo Mariano Gomes Teixeira - </a:t>
            </a:r>
            <a:r>
              <a:rPr lang="pt-BR" baseline="0" err="1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Product</a:t>
            </a:r>
            <a:r>
              <a:rPr lang="pt-BR" baseline="0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 </a:t>
            </a:r>
            <a:r>
              <a:rPr lang="pt-BR" baseline="0" err="1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Owner</a:t>
            </a:r>
            <a:r>
              <a:rPr lang="pt-BR" baseline="0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(</a:t>
            </a:r>
            <a:r>
              <a:rPr lang="pt-BR" baseline="0" err="1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Product</a:t>
            </a:r>
            <a:r>
              <a:rPr lang="pt-BR" baseline="0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 </a:t>
            </a:r>
            <a:r>
              <a:rPr lang="pt-BR" baseline="0" err="1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Owner</a:t>
            </a:r>
            <a:r>
              <a:rPr lang="pt-BR" baseline="0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 desempenha um papel crucial na garantia de que o produto desenvolvido pela equipe Scrum atenda às expectativas dos clientes e agregue valor ao negócio.)</a:t>
            </a:r>
            <a:r>
              <a:rPr lang="pt-BR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pt-BR" baseline="0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  Paulo Filipe Ferreira - </a:t>
            </a:r>
            <a:r>
              <a:rPr lang="pt-BR" baseline="0" err="1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Developer</a:t>
            </a:r>
            <a:r>
              <a:rPr lang="pt-BR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​(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Eles são os responsáveis por transformar os requisitos em produtos funcionais e de alta qualidade, trabalhando de forma colaborativa e adaptativa dentro do contexto do Scrum.)</a:t>
            </a:r>
          </a:p>
          <a:p>
            <a:pPr marL="0" indent="0">
              <a:buNone/>
            </a:pPr>
            <a:r>
              <a:rPr lang="pt-BR" baseline="0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  Pedro Leite Pereira - </a:t>
            </a:r>
            <a:r>
              <a:rPr lang="pt-BR" baseline="0" err="1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Developer</a:t>
            </a:r>
            <a:r>
              <a:rPr lang="pt-BR" dirty="0">
                <a:solidFill>
                  <a:schemeClr val="tx1"/>
                </a:solidFill>
                <a:latin typeface="Gill Sans MT"/>
                <a:ea typeface="Segoe UI"/>
                <a:cs typeface="Segoe UI"/>
              </a:rPr>
              <a:t>(</a:t>
            </a: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Eles são os responsáveis por transformar os requisitos em produtos funcionais e de alta qualidade, trabalhando de forma colaborativa e adaptativa dentro do contexto do Scrum.)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63C8B-50EF-A938-794F-FE1479C1F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61" y="2272607"/>
            <a:ext cx="11029615" cy="3678303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pt-BR" dirty="0">
                <a:solidFill>
                  <a:schemeClr val="tx1"/>
                </a:solidFill>
              </a:rPr>
              <a:t>FUNCIONAIS</a:t>
            </a:r>
          </a:p>
          <a:p>
            <a:pPr marL="305435" indent="-305435"/>
            <a:r>
              <a:rPr lang="pt-BR" dirty="0">
                <a:solidFill>
                  <a:schemeClr val="tx1"/>
                </a:solidFill>
              </a:rPr>
              <a:t>-Criar uma sessão de cadastro</a:t>
            </a:r>
          </a:p>
          <a:p>
            <a:pPr marL="305435" indent="-305435"/>
            <a:r>
              <a:rPr lang="pt-BR" dirty="0">
                <a:solidFill>
                  <a:schemeClr val="tx1"/>
                </a:solidFill>
              </a:rPr>
              <a:t>-Permitir que qualquer usuário remova sua conta</a:t>
            </a:r>
          </a:p>
          <a:p>
            <a:pPr marL="305435" indent="-305435"/>
            <a:r>
              <a:rPr lang="pt-BR" dirty="0">
                <a:solidFill>
                  <a:schemeClr val="tx1"/>
                </a:solidFill>
              </a:rPr>
              <a:t>-Permitir que qualquer usuário veja os horários de treino</a:t>
            </a:r>
          </a:p>
          <a:p>
            <a:pPr marL="305435" indent="-305435"/>
            <a:r>
              <a:rPr lang="pt-BR" dirty="0">
                <a:solidFill>
                  <a:schemeClr val="tx1"/>
                </a:solidFill>
              </a:rPr>
              <a:t>-Permitir que a diretoria pulique um horário de treino</a:t>
            </a:r>
          </a:p>
          <a:p>
            <a:pPr marL="305435" indent="-305435"/>
            <a:r>
              <a:rPr lang="pt-BR" dirty="0">
                <a:solidFill>
                  <a:schemeClr val="tx1"/>
                </a:solidFill>
              </a:rPr>
              <a:t>Permitir para qualquer usuário veja as notícias/eventos</a:t>
            </a:r>
          </a:p>
          <a:p>
            <a:pPr marL="305435" indent="-305435"/>
            <a:r>
              <a:rPr lang="pt-BR" dirty="0">
                <a:solidFill>
                  <a:schemeClr val="tx1"/>
                </a:solidFill>
              </a:rPr>
              <a:t>Permitir que a diretoria publique e remova evento/notícia</a:t>
            </a:r>
          </a:p>
          <a:p>
            <a:pPr marL="305435" indent="-305435"/>
            <a:r>
              <a:rPr lang="pt-BR" dirty="0">
                <a:solidFill>
                  <a:schemeClr val="tx1"/>
                </a:solidFill>
              </a:rPr>
              <a:t>Permitir que a diretoria atualize um horário de treino</a:t>
            </a:r>
          </a:p>
          <a:p>
            <a:pPr marL="305435" indent="-305435"/>
            <a:r>
              <a:rPr lang="pt-BR" dirty="0">
                <a:solidFill>
                  <a:schemeClr val="tx1"/>
                </a:solidFill>
              </a:rPr>
              <a:t>Criar uma sessão de comunicação da atlética e os visitantes</a:t>
            </a:r>
          </a:p>
          <a:p>
            <a:pPr marL="305435" indent="-305435"/>
            <a:r>
              <a:rPr lang="pt-BR" dirty="0">
                <a:solidFill>
                  <a:schemeClr val="tx1"/>
                </a:solidFill>
              </a:rPr>
              <a:t>Permitir que qualquer usuário veja as fotos pulicadas</a:t>
            </a:r>
          </a:p>
          <a:p>
            <a:pPr marL="305435" indent="-305435"/>
            <a:r>
              <a:rPr lang="pt-BR" dirty="0">
                <a:solidFill>
                  <a:schemeClr val="tx1"/>
                </a:solidFill>
              </a:rPr>
              <a:t>Permitir que a diretoria publique fotos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C132BC-AEDB-1470-27A9-E4D08019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9378"/>
            <a:ext cx="11029616" cy="1013800"/>
          </a:xfrm>
        </p:spPr>
        <p:txBody>
          <a:bodyPr/>
          <a:lstStyle/>
          <a:p>
            <a:r>
              <a:rPr lang="pt-BR" dirty="0"/>
              <a:t>REQUESITOS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390882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1E2D1-C724-7EC1-6AB9-4CF22470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1141"/>
            <a:ext cx="11029616" cy="1013800"/>
          </a:xfrm>
        </p:spPr>
        <p:txBody>
          <a:bodyPr/>
          <a:lstStyle/>
          <a:p>
            <a:r>
              <a:rPr lang="pt-BR" dirty="0" err="1"/>
              <a:t>Requesitos</a:t>
            </a:r>
            <a:r>
              <a:rPr lang="pt-BR" dirty="0"/>
              <a:t> não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91E9F6-D75F-73D3-E68C-B91BF61DB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61" y="996465"/>
            <a:ext cx="11029615" cy="3678303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Não funcionais 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O sistema deve fazer autentificação do usuário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,Sans-Serif" panose="05020102010507070707" pitchFamily="18" charset="2"/>
              <a:buChar char="§"/>
            </a:pPr>
            <a:r>
              <a:rPr lang="pt-BR" dirty="0">
                <a:solidFill>
                  <a:schemeClr val="tx1"/>
                </a:solidFill>
              </a:rPr>
              <a:t>O sistema deve ser responsivo e rodar em dispositivos moveis</a:t>
            </a:r>
          </a:p>
        </p:txBody>
      </p:sp>
    </p:spTree>
    <p:extLst>
      <p:ext uri="{BB962C8B-B14F-4D97-AF65-F5344CB8AC3E}">
        <p14:creationId xmlns:p14="http://schemas.microsoft.com/office/powerpoint/2010/main" val="82900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25D43F-AF99-A093-88E2-420EBA6A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785" y="1205183"/>
            <a:ext cx="6842261" cy="37691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Design do site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338F58-CE3E-F3D7-842F-B09D85EF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251753"/>
            <a:ext cx="11029615" cy="3678303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078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Dividend</vt:lpstr>
      <vt:lpstr>APRESENTAÇÃO DO  PROJETO SITE DA ATLETICA PINGUINS</vt:lpstr>
      <vt:lpstr>problema/justificativa</vt:lpstr>
      <vt:lpstr>Proposta de solução</vt:lpstr>
      <vt:lpstr>Objetivo/público alvo</vt:lpstr>
      <vt:lpstr>metodologia</vt:lpstr>
      <vt:lpstr>Divisão da metodologia sobre os integrantes e o que são</vt:lpstr>
      <vt:lpstr>REQUESITOS Funcionais</vt:lpstr>
      <vt:lpstr>Requesitos não funcionais</vt:lpstr>
      <vt:lpstr>Design do site</vt:lpstr>
      <vt:lpstr>FLUXO DE USUÁRIO</vt:lpstr>
      <vt:lpstr>Apresentação do PowerPoint</vt:lpstr>
      <vt:lpstr>TELA DE LOGIN</vt:lpstr>
      <vt:lpstr>TELA DE CADASTRO</vt:lpstr>
      <vt:lpstr>CURSOS/ EVENTOS</vt:lpstr>
      <vt:lpstr>LOJA/ MODALIDADES/ REDES SOCIAIS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587</cp:revision>
  <dcterms:created xsi:type="dcterms:W3CDTF">2024-04-22T17:52:49Z</dcterms:created>
  <dcterms:modified xsi:type="dcterms:W3CDTF">2024-04-22T23:18:16Z</dcterms:modified>
</cp:coreProperties>
</file>