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ABD9A-3E74-4E2D-966C-C3507CAD1251}" v="58" dt="2023-04-16T20:55:19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16.04.2023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8FE27C28-2AB3-1633-B8C0-8ED3B6E89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" y="501"/>
            <a:ext cx="12187989" cy="685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A9C1F-D204-6B27-FB39-61E7132F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49FBDE68-88A8-B9B0-69C3-180B04670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" y="835"/>
            <a:ext cx="12187396" cy="6857916"/>
          </a:xfrm>
        </p:spPr>
      </p:pic>
    </p:spTree>
    <p:extLst>
      <p:ext uri="{BB962C8B-B14F-4D97-AF65-F5344CB8AC3E}">
        <p14:creationId xmlns:p14="http://schemas.microsoft.com/office/powerpoint/2010/main" val="334495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586AD-D671-6CAC-7652-80FB9FF9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3BCF792B-8115-4623-F710-179E81379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" y="835"/>
            <a:ext cx="12187396" cy="6857916"/>
          </a:xfrm>
        </p:spPr>
      </p:pic>
    </p:spTree>
    <p:extLst>
      <p:ext uri="{BB962C8B-B14F-4D97-AF65-F5344CB8AC3E}">
        <p14:creationId xmlns:p14="http://schemas.microsoft.com/office/powerpoint/2010/main" val="337771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31A45-9791-F8DE-E614-AB708AB8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EC80CB9-E39A-7FCE-BB87-A2099D0FC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" y="835"/>
            <a:ext cx="12187396" cy="6857916"/>
          </a:xfrm>
        </p:spPr>
      </p:pic>
    </p:spTree>
    <p:extLst>
      <p:ext uri="{BB962C8B-B14F-4D97-AF65-F5344CB8AC3E}">
        <p14:creationId xmlns:p14="http://schemas.microsoft.com/office/powerpoint/2010/main" val="126345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376DE-C24D-00D4-1427-8FB9694E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CD12234-A6F0-4296-AD4A-2DD729E7E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" y="835"/>
            <a:ext cx="12187396" cy="6857916"/>
          </a:xfrm>
        </p:spPr>
      </p:pic>
    </p:spTree>
    <p:extLst>
      <p:ext uri="{BB962C8B-B14F-4D97-AF65-F5344CB8AC3E}">
        <p14:creationId xmlns:p14="http://schemas.microsoft.com/office/powerpoint/2010/main" val="168676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4F5CD-D7C0-AC08-CE93-2AE505DB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849C53D6-893E-A144-14E7-F17EAD850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" y="835"/>
            <a:ext cx="12187396" cy="6857916"/>
          </a:xfrm>
        </p:spPr>
      </p:pic>
    </p:spTree>
    <p:extLst>
      <p:ext uri="{BB962C8B-B14F-4D97-AF65-F5344CB8AC3E}">
        <p14:creationId xmlns:p14="http://schemas.microsoft.com/office/powerpoint/2010/main" val="269411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BC1E1-9CFF-1CB0-7376-83BD4D2E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0E2BEC18-42A1-5C62-9A7F-E2FD67B8A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" y="835"/>
            <a:ext cx="12187396" cy="6857916"/>
          </a:xfrm>
        </p:spPr>
      </p:pic>
    </p:spTree>
    <p:extLst>
      <p:ext uri="{BB962C8B-B14F-4D97-AF65-F5344CB8AC3E}">
        <p14:creationId xmlns:p14="http://schemas.microsoft.com/office/powerpoint/2010/main" val="154822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E051A-5D65-7B7B-E99D-42FCD6C3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6C7EAFF5-336F-F28C-6D13-34DCF3536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" y="835"/>
            <a:ext cx="12187396" cy="6857916"/>
          </a:xfrm>
        </p:spPr>
      </p:pic>
    </p:spTree>
    <p:extLst>
      <p:ext uri="{BB962C8B-B14F-4D97-AF65-F5344CB8AC3E}">
        <p14:creationId xmlns:p14="http://schemas.microsoft.com/office/powerpoint/2010/main" val="77880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44054-F9F6-4101-AD3E-44A8A00E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5C212355-D2EC-946C-C42C-85B138D0A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" y="835"/>
            <a:ext cx="12187396" cy="6857916"/>
          </a:xfrm>
        </p:spPr>
      </p:pic>
    </p:spTree>
    <p:extLst>
      <p:ext uri="{BB962C8B-B14F-4D97-AF65-F5344CB8AC3E}">
        <p14:creationId xmlns:p14="http://schemas.microsoft.com/office/powerpoint/2010/main" val="5800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31992-A251-4021-77DF-F775FF31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CBA94E7E-F3F0-FE13-7FF3-2E5BE4AEB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" y="835"/>
            <a:ext cx="12187396" cy="6857916"/>
          </a:xfrm>
        </p:spPr>
      </p:pic>
    </p:spTree>
    <p:extLst>
      <p:ext uri="{BB962C8B-B14F-4D97-AF65-F5344CB8AC3E}">
        <p14:creationId xmlns:p14="http://schemas.microsoft.com/office/powerpoint/2010/main" val="2533953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28</cp:revision>
  <dcterms:created xsi:type="dcterms:W3CDTF">2023-04-16T20:38:38Z</dcterms:created>
  <dcterms:modified xsi:type="dcterms:W3CDTF">2023-04-16T20:55:48Z</dcterms:modified>
</cp:coreProperties>
</file>