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3"/>
  </p:notesMasterIdLst>
  <p:sldIdLst>
    <p:sldId id="256" r:id="rId2"/>
    <p:sldId id="259" r:id="rId3"/>
    <p:sldId id="273" r:id="rId4"/>
    <p:sldId id="266" r:id="rId5"/>
    <p:sldId id="291" r:id="rId6"/>
    <p:sldId id="292" r:id="rId7"/>
    <p:sldId id="262" r:id="rId8"/>
    <p:sldId id="263" r:id="rId9"/>
    <p:sldId id="269" r:id="rId10"/>
    <p:sldId id="271" r:id="rId11"/>
    <p:sldId id="28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1DC"/>
    <a:srgbClr val="776049"/>
    <a:srgbClr val="DA6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1C701-8378-C1E6-7F4A-BB315C705015}" v="38" dt="2023-04-14T22:04:36.060"/>
    <p1510:client id="{BA56DC3E-B87A-63B7-F0C4-192AFB06BF3E}" v="244" dt="2023-04-14T22:09:00.617"/>
  </p1510:revLst>
</p1510:revInfo>
</file>

<file path=ppt/tableStyles.xml><?xml version="1.0" encoding="utf-8"?>
<a:tblStyleLst xmlns:a="http://schemas.openxmlformats.org/drawingml/2006/main" def="{20D5E316-C214-4091-A5D3-40BD6BBB5F83}">
  <a:tblStyle styleId="{20D5E316-C214-4091-A5D3-40BD6BBB5F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5196" autoAdjust="0"/>
  </p:normalViewPr>
  <p:slideViewPr>
    <p:cSldViewPr snapToGrid="0">
      <p:cViewPr varScale="1">
        <p:scale>
          <a:sx n="90" d="100"/>
          <a:sy n="90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ed9ce38e97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ed9ce38e97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ed9ce38e9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ed9ce38e9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ed9ce38e9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ed9ce38e9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ed9ce38e9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ed9ce38e9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ed9ce38e9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ed9ce38e9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175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ed9ce38e9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ed9ce38e9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977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ed9ce38e9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ed9ce38e9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ed9ce38e9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ed9ce38e9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819366" y="3943716"/>
            <a:ext cx="11262375" cy="1745750"/>
          </a:xfrm>
          <a:custGeom>
            <a:avLst/>
            <a:gdLst/>
            <a:ahLst/>
            <a:cxnLst/>
            <a:rect l="l" t="t" r="r" b="b"/>
            <a:pathLst>
              <a:path w="450495" h="69830" extrusionOk="0">
                <a:moveTo>
                  <a:pt x="33666" y="34712"/>
                </a:moveTo>
                <a:cubicBezTo>
                  <a:pt x="60280" y="28012"/>
                  <a:pt x="159226" y="27882"/>
                  <a:pt x="195387" y="23575"/>
                </a:cubicBezTo>
                <a:cubicBezTo>
                  <a:pt x="231548" y="19269"/>
                  <a:pt x="234052" y="12032"/>
                  <a:pt x="250631" y="8873"/>
                </a:cubicBezTo>
                <a:cubicBezTo>
                  <a:pt x="267210" y="5714"/>
                  <a:pt x="272752" y="5988"/>
                  <a:pt x="294861" y="4619"/>
                </a:cubicBezTo>
                <a:cubicBezTo>
                  <a:pt x="316970" y="3250"/>
                  <a:pt x="361865" y="1097"/>
                  <a:pt x="383285" y="660"/>
                </a:cubicBezTo>
                <a:cubicBezTo>
                  <a:pt x="404705" y="223"/>
                  <a:pt x="414122" y="-1109"/>
                  <a:pt x="423382" y="1996"/>
                </a:cubicBezTo>
                <a:cubicBezTo>
                  <a:pt x="432642" y="5101"/>
                  <a:pt x="440669" y="8647"/>
                  <a:pt x="438844" y="19291"/>
                </a:cubicBezTo>
                <a:cubicBezTo>
                  <a:pt x="437019" y="29935"/>
                  <a:pt x="479621" y="58446"/>
                  <a:pt x="412431" y="65860"/>
                </a:cubicBezTo>
                <a:cubicBezTo>
                  <a:pt x="345241" y="73274"/>
                  <a:pt x="98832" y="68966"/>
                  <a:pt x="35704" y="63775"/>
                </a:cubicBezTo>
                <a:cubicBezTo>
                  <a:pt x="-27423" y="58584"/>
                  <a:pt x="7052" y="41412"/>
                  <a:pt x="33666" y="347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100" y="746500"/>
            <a:ext cx="3858900" cy="20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100" y="3653900"/>
            <a:ext cx="38589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3100" y="3047350"/>
            <a:ext cx="38589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 b="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300591">
            <a:off x="6085609" y="1191178"/>
            <a:ext cx="566230" cy="63921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4462872">
            <a:off x="-86899" y="487278"/>
            <a:ext cx="469585" cy="53011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10800000">
            <a:off x="6302500" y="-316775"/>
            <a:ext cx="1096775" cy="832200"/>
            <a:chOff x="5243125" y="3162925"/>
            <a:chExt cx="1096775" cy="832200"/>
          </a:xfrm>
        </p:grpSpPr>
        <p:sp>
          <p:nvSpPr>
            <p:cNvPr id="16" name="Google Shape;16;p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7600975" y="550225"/>
            <a:ext cx="1999957" cy="726130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3571209" y="-209375"/>
            <a:ext cx="1654089" cy="40889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 rot="6968528">
            <a:off x="-365484" y="3594311"/>
            <a:ext cx="784123" cy="594969"/>
            <a:chOff x="5243125" y="3162925"/>
            <a:chExt cx="1096775" cy="832200"/>
          </a:xfrm>
        </p:grpSpPr>
        <p:sp>
          <p:nvSpPr>
            <p:cNvPr id="24" name="Google Shape;24;p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/>
          <p:nvPr/>
        </p:nvSpPr>
        <p:spPr>
          <a:xfrm flipH="1">
            <a:off x="6820325" y="4377575"/>
            <a:ext cx="2496517" cy="6171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20"/>
          <p:cNvGrpSpPr/>
          <p:nvPr/>
        </p:nvGrpSpPr>
        <p:grpSpPr>
          <a:xfrm rot="-9151039">
            <a:off x="8517033" y="931935"/>
            <a:ext cx="784055" cy="594917"/>
            <a:chOff x="5243125" y="3162925"/>
            <a:chExt cx="1096775" cy="832200"/>
          </a:xfrm>
        </p:grpSpPr>
        <p:sp>
          <p:nvSpPr>
            <p:cNvPr id="338" name="Google Shape;338;p2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20"/>
          <p:cNvSpPr/>
          <p:nvPr/>
        </p:nvSpPr>
        <p:spPr>
          <a:xfrm rot="6070424">
            <a:off x="798398" y="-119886"/>
            <a:ext cx="566228" cy="639208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20"/>
          <p:cNvGrpSpPr/>
          <p:nvPr/>
        </p:nvGrpSpPr>
        <p:grpSpPr>
          <a:xfrm rot="7523987">
            <a:off x="-318813" y="3020327"/>
            <a:ext cx="784035" cy="594903"/>
            <a:chOff x="5243125" y="3162925"/>
            <a:chExt cx="1096775" cy="832200"/>
          </a:xfrm>
        </p:grpSpPr>
        <p:sp>
          <p:nvSpPr>
            <p:cNvPr id="345" name="Google Shape;345;p2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20"/>
          <p:cNvSpPr/>
          <p:nvPr/>
        </p:nvSpPr>
        <p:spPr>
          <a:xfrm flipH="1">
            <a:off x="-1095512" y="886301"/>
            <a:ext cx="2660681" cy="686204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0"/>
          <p:cNvSpPr/>
          <p:nvPr/>
        </p:nvSpPr>
        <p:spPr>
          <a:xfrm rot="-1915800">
            <a:off x="3990725" y="4624180"/>
            <a:ext cx="566225" cy="63920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0"/>
          <p:cNvSpPr txBox="1">
            <a:spLocks noGrp="1"/>
          </p:cNvSpPr>
          <p:nvPr>
            <p:ph type="title" idx="2"/>
          </p:nvPr>
        </p:nvSpPr>
        <p:spPr>
          <a:xfrm>
            <a:off x="2681125" y="2933850"/>
            <a:ext cx="1827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4" name="Google Shape;354;p20"/>
          <p:cNvSpPr txBox="1">
            <a:spLocks noGrp="1"/>
          </p:cNvSpPr>
          <p:nvPr>
            <p:ph type="subTitle" idx="1"/>
          </p:nvPr>
        </p:nvSpPr>
        <p:spPr>
          <a:xfrm>
            <a:off x="2681125" y="3366200"/>
            <a:ext cx="18273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0"/>
          <p:cNvSpPr txBox="1">
            <a:spLocks noGrp="1"/>
          </p:cNvSpPr>
          <p:nvPr>
            <p:ph type="title" idx="3"/>
          </p:nvPr>
        </p:nvSpPr>
        <p:spPr>
          <a:xfrm>
            <a:off x="6603386" y="2933850"/>
            <a:ext cx="1827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6" name="Google Shape;356;p20"/>
          <p:cNvSpPr txBox="1">
            <a:spLocks noGrp="1"/>
          </p:cNvSpPr>
          <p:nvPr>
            <p:ph type="subTitle" idx="4"/>
          </p:nvPr>
        </p:nvSpPr>
        <p:spPr>
          <a:xfrm>
            <a:off x="6603386" y="3366200"/>
            <a:ext cx="18273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0"/>
          <p:cNvSpPr txBox="1">
            <a:spLocks noGrp="1"/>
          </p:cNvSpPr>
          <p:nvPr>
            <p:ph type="title" idx="5"/>
          </p:nvPr>
        </p:nvSpPr>
        <p:spPr>
          <a:xfrm>
            <a:off x="720000" y="2933850"/>
            <a:ext cx="1827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subTitle" idx="6"/>
          </p:nvPr>
        </p:nvSpPr>
        <p:spPr>
          <a:xfrm>
            <a:off x="720000" y="3366150"/>
            <a:ext cx="18273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title" idx="7"/>
          </p:nvPr>
        </p:nvSpPr>
        <p:spPr>
          <a:xfrm>
            <a:off x="4642261" y="2933850"/>
            <a:ext cx="1827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subTitle" idx="8"/>
          </p:nvPr>
        </p:nvSpPr>
        <p:spPr>
          <a:xfrm>
            <a:off x="4642259" y="3366150"/>
            <a:ext cx="18273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6"/>
          <p:cNvSpPr/>
          <p:nvPr/>
        </p:nvSpPr>
        <p:spPr>
          <a:xfrm rot="-506691">
            <a:off x="-112966" y="1550385"/>
            <a:ext cx="566237" cy="63921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6"/>
          <p:cNvSpPr/>
          <p:nvPr/>
        </p:nvSpPr>
        <p:spPr>
          <a:xfrm>
            <a:off x="6301972" y="217649"/>
            <a:ext cx="3401963" cy="8773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26"/>
          <p:cNvGrpSpPr/>
          <p:nvPr/>
        </p:nvGrpSpPr>
        <p:grpSpPr>
          <a:xfrm rot="-2700000">
            <a:off x="4153396" y="4709186"/>
            <a:ext cx="575293" cy="436515"/>
            <a:chOff x="5243125" y="3162925"/>
            <a:chExt cx="1096775" cy="832200"/>
          </a:xfrm>
        </p:grpSpPr>
        <p:sp>
          <p:nvSpPr>
            <p:cNvPr id="463" name="Google Shape;463;p2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26"/>
          <p:cNvSpPr/>
          <p:nvPr/>
        </p:nvSpPr>
        <p:spPr>
          <a:xfrm>
            <a:off x="-535162" y="-286000"/>
            <a:ext cx="2496517" cy="6171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6"/>
          <p:cNvSpPr/>
          <p:nvPr/>
        </p:nvSpPr>
        <p:spPr>
          <a:xfrm rot="-7294762">
            <a:off x="5469527" y="132400"/>
            <a:ext cx="566220" cy="63919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5286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1"/>
          </p:nvPr>
        </p:nvSpPr>
        <p:spPr>
          <a:xfrm>
            <a:off x="720000" y="2482925"/>
            <a:ext cx="35286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ubTitle" idx="2"/>
          </p:nvPr>
        </p:nvSpPr>
        <p:spPr>
          <a:xfrm>
            <a:off x="720000" y="2074000"/>
            <a:ext cx="35286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26"/>
          <p:cNvSpPr txBox="1"/>
          <p:nvPr/>
        </p:nvSpPr>
        <p:spPr>
          <a:xfrm>
            <a:off x="720000" y="3497675"/>
            <a:ext cx="323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7"/>
          <p:cNvSpPr/>
          <p:nvPr/>
        </p:nvSpPr>
        <p:spPr>
          <a:xfrm rot="506691" flipH="1">
            <a:off x="8831077" y="2301685"/>
            <a:ext cx="566237" cy="63921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7"/>
          <p:cNvSpPr/>
          <p:nvPr/>
        </p:nvSpPr>
        <p:spPr>
          <a:xfrm flipH="1">
            <a:off x="-769737" y="-1"/>
            <a:ext cx="3401963" cy="8773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7" name="Google Shape;477;p27"/>
          <p:cNvGrpSpPr/>
          <p:nvPr/>
        </p:nvGrpSpPr>
        <p:grpSpPr>
          <a:xfrm rot="9206592" flipH="1">
            <a:off x="3938838" y="280146"/>
            <a:ext cx="681736" cy="517281"/>
            <a:chOff x="5243125" y="3162925"/>
            <a:chExt cx="1096775" cy="832200"/>
          </a:xfrm>
        </p:grpSpPr>
        <p:sp>
          <p:nvSpPr>
            <p:cNvPr id="478" name="Google Shape;478;p2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27"/>
          <p:cNvSpPr/>
          <p:nvPr/>
        </p:nvSpPr>
        <p:spPr>
          <a:xfrm flipH="1">
            <a:off x="6598882" y="600025"/>
            <a:ext cx="2894141" cy="7154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 flipH="1">
            <a:off x="-515818" y="4036625"/>
            <a:ext cx="2894141" cy="7154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 rot="506691" flipH="1">
            <a:off x="-163998" y="2352910"/>
            <a:ext cx="566237" cy="63921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27"/>
          <p:cNvGrpSpPr/>
          <p:nvPr/>
        </p:nvGrpSpPr>
        <p:grpSpPr>
          <a:xfrm rot="1486779" flipH="1">
            <a:off x="5979387" y="4345205"/>
            <a:ext cx="681674" cy="517234"/>
            <a:chOff x="5243125" y="3162925"/>
            <a:chExt cx="1096775" cy="832200"/>
          </a:xfrm>
        </p:grpSpPr>
        <p:sp>
          <p:nvSpPr>
            <p:cNvPr id="487" name="Google Shape;487;p2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28"/>
          <p:cNvGrpSpPr/>
          <p:nvPr/>
        </p:nvGrpSpPr>
        <p:grpSpPr>
          <a:xfrm rot="2550686">
            <a:off x="8261929" y="186744"/>
            <a:ext cx="784109" cy="594959"/>
            <a:chOff x="5243125" y="3162925"/>
            <a:chExt cx="1096775" cy="832200"/>
          </a:xfrm>
        </p:grpSpPr>
        <p:sp>
          <p:nvSpPr>
            <p:cNvPr id="494" name="Google Shape;494;p2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28"/>
          <p:cNvSpPr/>
          <p:nvPr/>
        </p:nvSpPr>
        <p:spPr>
          <a:xfrm>
            <a:off x="7490812" y="4304639"/>
            <a:ext cx="2064477" cy="749577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8"/>
          <p:cNvSpPr/>
          <p:nvPr/>
        </p:nvSpPr>
        <p:spPr>
          <a:xfrm>
            <a:off x="-401550" y="0"/>
            <a:ext cx="2496517" cy="6171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8"/>
          <p:cNvSpPr/>
          <p:nvPr/>
        </p:nvSpPr>
        <p:spPr>
          <a:xfrm rot="300591">
            <a:off x="26834" y="4184991"/>
            <a:ext cx="566230" cy="63921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8356375" y="-281100"/>
            <a:ext cx="1999957" cy="726130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 rot="4435070">
            <a:off x="-74048" y="337545"/>
            <a:ext cx="566243" cy="639226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-318437" y="4604100"/>
            <a:ext cx="2063082" cy="51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 rot="6968528">
            <a:off x="8471741" y="4251386"/>
            <a:ext cx="784123" cy="594969"/>
            <a:chOff x="5243125" y="3162925"/>
            <a:chExt cx="1096775" cy="832200"/>
          </a:xfrm>
        </p:grpSpPr>
        <p:sp>
          <p:nvSpPr>
            <p:cNvPr id="57" name="Google Shape;57;p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6733450" y="4295525"/>
            <a:ext cx="2496517" cy="6171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 flipH="1">
            <a:off x="-478662" y="835001"/>
            <a:ext cx="2660681" cy="686204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 rot="-1915800">
            <a:off x="126200" y="2008030"/>
            <a:ext cx="566225" cy="63920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 rot="-2700000">
            <a:off x="8394743" y="241943"/>
            <a:ext cx="784068" cy="594927"/>
            <a:chOff x="5243125" y="3162925"/>
            <a:chExt cx="1096775" cy="832200"/>
          </a:xfrm>
        </p:grpSpPr>
        <p:sp>
          <p:nvSpPr>
            <p:cNvPr id="67" name="Google Shape;67;p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5"/>
          <p:cNvGrpSpPr/>
          <p:nvPr/>
        </p:nvGrpSpPr>
        <p:grpSpPr>
          <a:xfrm rot="3393668">
            <a:off x="-383201" y="4394564"/>
            <a:ext cx="783998" cy="594874"/>
            <a:chOff x="5243125" y="3162925"/>
            <a:chExt cx="1096775" cy="832200"/>
          </a:xfrm>
        </p:grpSpPr>
        <p:sp>
          <p:nvSpPr>
            <p:cNvPr id="73" name="Google Shape;73;p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5"/>
          <p:cNvSpPr/>
          <p:nvPr/>
        </p:nvSpPr>
        <p:spPr>
          <a:xfrm rot="-7294762">
            <a:off x="8675502" y="2681450"/>
            <a:ext cx="566220" cy="63919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1315875" y="158534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title" idx="3"/>
          </p:nvPr>
        </p:nvSpPr>
        <p:spPr>
          <a:xfrm>
            <a:off x="5085522" y="158534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1"/>
          </p:nvPr>
        </p:nvSpPr>
        <p:spPr>
          <a:xfrm>
            <a:off x="5085525" y="2144250"/>
            <a:ext cx="2742600" cy="22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1315875" y="2144250"/>
            <a:ext cx="2742600" cy="22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6"/>
          <p:cNvGrpSpPr/>
          <p:nvPr/>
        </p:nvGrpSpPr>
        <p:grpSpPr>
          <a:xfrm rot="2550686">
            <a:off x="8261929" y="186744"/>
            <a:ext cx="784109" cy="594959"/>
            <a:chOff x="5243125" y="3162925"/>
            <a:chExt cx="1096775" cy="832200"/>
          </a:xfrm>
        </p:grpSpPr>
        <p:sp>
          <p:nvSpPr>
            <p:cNvPr id="86" name="Google Shape;86;p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6"/>
          <p:cNvSpPr/>
          <p:nvPr/>
        </p:nvSpPr>
        <p:spPr>
          <a:xfrm>
            <a:off x="7490812" y="4304639"/>
            <a:ext cx="2064477" cy="749577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-401550" y="0"/>
            <a:ext cx="2496517" cy="6171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 rot="300591">
            <a:off x="26834" y="4184991"/>
            <a:ext cx="566230" cy="63921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/>
          <p:nvPr/>
        </p:nvSpPr>
        <p:spPr>
          <a:xfrm>
            <a:off x="-821431" y="4429903"/>
            <a:ext cx="11254000" cy="1391750"/>
          </a:xfrm>
          <a:custGeom>
            <a:avLst/>
            <a:gdLst/>
            <a:ahLst/>
            <a:cxnLst/>
            <a:rect l="l" t="t" r="r" b="b"/>
            <a:pathLst>
              <a:path w="450160" h="55670" extrusionOk="0">
                <a:moveTo>
                  <a:pt x="430857" y="24373"/>
                </a:moveTo>
                <a:cubicBezTo>
                  <a:pt x="425229" y="17804"/>
                  <a:pt x="420199" y="15453"/>
                  <a:pt x="380603" y="11862"/>
                </a:cubicBezTo>
                <a:cubicBezTo>
                  <a:pt x="341007" y="8271"/>
                  <a:pt x="238452" y="4795"/>
                  <a:pt x="193283" y="2826"/>
                </a:cubicBezTo>
                <a:cubicBezTo>
                  <a:pt x="148115" y="857"/>
                  <a:pt x="135090" y="-244"/>
                  <a:pt x="109592" y="46"/>
                </a:cubicBezTo>
                <a:cubicBezTo>
                  <a:pt x="84095" y="336"/>
                  <a:pt x="55369" y="2664"/>
                  <a:pt x="40298" y="4564"/>
                </a:cubicBezTo>
                <a:cubicBezTo>
                  <a:pt x="25227" y="6464"/>
                  <a:pt x="24010" y="7472"/>
                  <a:pt x="19168" y="11445"/>
                </a:cubicBezTo>
                <a:cubicBezTo>
                  <a:pt x="14326" y="15419"/>
                  <a:pt x="8165" y="21419"/>
                  <a:pt x="11245" y="28405"/>
                </a:cubicBezTo>
                <a:cubicBezTo>
                  <a:pt x="14325" y="35392"/>
                  <a:pt x="-29541" y="49552"/>
                  <a:pt x="37647" y="53364"/>
                </a:cubicBezTo>
                <a:cubicBezTo>
                  <a:pt x="104835" y="57176"/>
                  <a:pt x="348839" y="56111"/>
                  <a:pt x="414374" y="51279"/>
                </a:cubicBezTo>
                <a:cubicBezTo>
                  <a:pt x="479909" y="46447"/>
                  <a:pt x="436486" y="30943"/>
                  <a:pt x="430857" y="2437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34" name="Google Shape;134;p9"/>
          <p:cNvSpPr/>
          <p:nvPr/>
        </p:nvSpPr>
        <p:spPr>
          <a:xfrm rot="300591">
            <a:off x="4044234" y="70053"/>
            <a:ext cx="566230" cy="63921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>
            <a:off x="7497701" y="94700"/>
            <a:ext cx="2063082" cy="51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9"/>
          <p:cNvGrpSpPr/>
          <p:nvPr/>
        </p:nvGrpSpPr>
        <p:grpSpPr>
          <a:xfrm rot="6968528">
            <a:off x="-165659" y="385061"/>
            <a:ext cx="784123" cy="594969"/>
            <a:chOff x="5243125" y="3162925"/>
            <a:chExt cx="1096775" cy="832200"/>
          </a:xfrm>
        </p:grpSpPr>
        <p:sp>
          <p:nvSpPr>
            <p:cNvPr id="137" name="Google Shape;137;p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9"/>
          <p:cNvSpPr/>
          <p:nvPr/>
        </p:nvSpPr>
        <p:spPr>
          <a:xfrm rot="4913343">
            <a:off x="8652754" y="3737913"/>
            <a:ext cx="653261" cy="73745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3855900" y="1262100"/>
            <a:ext cx="4575000" cy="12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1"/>
          </p:nvPr>
        </p:nvSpPr>
        <p:spPr>
          <a:xfrm>
            <a:off x="3855900" y="2538025"/>
            <a:ext cx="4575000" cy="13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1"/>
          <p:cNvGrpSpPr/>
          <p:nvPr/>
        </p:nvGrpSpPr>
        <p:grpSpPr>
          <a:xfrm rot="-2700000">
            <a:off x="7955518" y="3819093"/>
            <a:ext cx="784068" cy="594927"/>
            <a:chOff x="5243125" y="3162925"/>
            <a:chExt cx="1096775" cy="832200"/>
          </a:xfrm>
        </p:grpSpPr>
        <p:sp>
          <p:nvSpPr>
            <p:cNvPr id="158" name="Google Shape;158;p1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1"/>
          <p:cNvSpPr/>
          <p:nvPr/>
        </p:nvSpPr>
        <p:spPr>
          <a:xfrm>
            <a:off x="-796682" y="4306658"/>
            <a:ext cx="11235075" cy="1554150"/>
          </a:xfrm>
          <a:custGeom>
            <a:avLst/>
            <a:gdLst/>
            <a:ahLst/>
            <a:cxnLst/>
            <a:rect l="l" t="t" r="r" b="b"/>
            <a:pathLst>
              <a:path w="449403" h="62166" extrusionOk="0">
                <a:moveTo>
                  <a:pt x="18313" y="29303"/>
                </a:moveTo>
                <a:cubicBezTo>
                  <a:pt x="20652" y="22015"/>
                  <a:pt x="9231" y="16074"/>
                  <a:pt x="48827" y="12483"/>
                </a:cubicBezTo>
                <a:cubicBezTo>
                  <a:pt x="88423" y="8892"/>
                  <a:pt x="207823" y="9818"/>
                  <a:pt x="255887" y="7756"/>
                </a:cubicBezTo>
                <a:cubicBezTo>
                  <a:pt x="303951" y="5694"/>
                  <a:pt x="312246" y="805"/>
                  <a:pt x="337210" y="110"/>
                </a:cubicBezTo>
                <a:cubicBezTo>
                  <a:pt x="362175" y="-585"/>
                  <a:pt x="390904" y="2196"/>
                  <a:pt x="405674" y="3586"/>
                </a:cubicBezTo>
                <a:cubicBezTo>
                  <a:pt x="420444" y="4976"/>
                  <a:pt x="420454" y="7095"/>
                  <a:pt x="425831" y="8451"/>
                </a:cubicBezTo>
                <a:cubicBezTo>
                  <a:pt x="431208" y="9808"/>
                  <a:pt x="440321" y="3418"/>
                  <a:pt x="437936" y="11725"/>
                </a:cubicBezTo>
                <a:cubicBezTo>
                  <a:pt x="435551" y="20032"/>
                  <a:pt x="478713" y="50880"/>
                  <a:pt x="411523" y="58294"/>
                </a:cubicBezTo>
                <a:cubicBezTo>
                  <a:pt x="344333" y="65708"/>
                  <a:pt x="100331" y="61041"/>
                  <a:pt x="34796" y="56209"/>
                </a:cubicBezTo>
                <a:cubicBezTo>
                  <a:pt x="-30739" y="51377"/>
                  <a:pt x="15975" y="36591"/>
                  <a:pt x="1831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64" name="Google Shape;164;p11"/>
          <p:cNvSpPr/>
          <p:nvPr/>
        </p:nvSpPr>
        <p:spPr>
          <a:xfrm flipH="1">
            <a:off x="7306900" y="-77825"/>
            <a:ext cx="2496517" cy="6171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 flipH="1">
            <a:off x="-730612" y="2390226"/>
            <a:ext cx="2660681" cy="686204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 rot="-506691">
            <a:off x="429984" y="3589310"/>
            <a:ext cx="566237" cy="63921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1"/>
          <p:cNvGrpSpPr/>
          <p:nvPr/>
        </p:nvGrpSpPr>
        <p:grpSpPr>
          <a:xfrm rot="3393668">
            <a:off x="207749" y="693339"/>
            <a:ext cx="783998" cy="594874"/>
            <a:chOff x="5243125" y="3162925"/>
            <a:chExt cx="1096775" cy="832200"/>
          </a:xfrm>
        </p:grpSpPr>
        <p:sp>
          <p:nvSpPr>
            <p:cNvPr id="168" name="Google Shape;168;p1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1"/>
          <p:cNvSpPr/>
          <p:nvPr/>
        </p:nvSpPr>
        <p:spPr>
          <a:xfrm rot="-7294762">
            <a:off x="8327952" y="1369525"/>
            <a:ext cx="566220" cy="63919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539400"/>
            <a:ext cx="6576000" cy="14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5" name="Google Shape;175;p11"/>
          <p:cNvSpPr txBox="1">
            <a:spLocks noGrp="1"/>
          </p:cNvSpPr>
          <p:nvPr>
            <p:ph type="subTitle" idx="1"/>
          </p:nvPr>
        </p:nvSpPr>
        <p:spPr>
          <a:xfrm>
            <a:off x="1284000" y="20367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/>
          <p:nvPr/>
        </p:nvSpPr>
        <p:spPr>
          <a:xfrm rot="-506691">
            <a:off x="-199841" y="1894410"/>
            <a:ext cx="566237" cy="63921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6328047" y="445024"/>
            <a:ext cx="3401963" cy="8773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17"/>
          <p:cNvGrpSpPr/>
          <p:nvPr/>
        </p:nvGrpSpPr>
        <p:grpSpPr>
          <a:xfrm rot="-2700000">
            <a:off x="8193496" y="3831661"/>
            <a:ext cx="575293" cy="436515"/>
            <a:chOff x="5243125" y="3162925"/>
            <a:chExt cx="1096775" cy="832200"/>
          </a:xfrm>
        </p:grpSpPr>
        <p:sp>
          <p:nvSpPr>
            <p:cNvPr id="276" name="Google Shape;276;p1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17"/>
          <p:cNvSpPr/>
          <p:nvPr/>
        </p:nvSpPr>
        <p:spPr>
          <a:xfrm>
            <a:off x="-535162" y="-77750"/>
            <a:ext cx="2496517" cy="6171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 txBox="1">
            <a:spLocks noGrp="1"/>
          </p:cNvSpPr>
          <p:nvPr>
            <p:ph type="body" idx="1"/>
          </p:nvPr>
        </p:nvSpPr>
        <p:spPr>
          <a:xfrm>
            <a:off x="720000" y="2206850"/>
            <a:ext cx="4050000" cy="23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20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body" idx="2"/>
          </p:nvPr>
        </p:nvSpPr>
        <p:spPr>
          <a:xfrm>
            <a:off x="4908925" y="1505400"/>
            <a:ext cx="3515100" cy="30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Spartan"/>
              <a:buChar char="●"/>
              <a:defRPr sz="20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/>
          <p:nvPr/>
        </p:nvSpPr>
        <p:spPr>
          <a:xfrm>
            <a:off x="6938048" y="-521023"/>
            <a:ext cx="2660681" cy="96605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-303650" y="4261000"/>
            <a:ext cx="2775858" cy="6862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8"/>
          <p:cNvSpPr/>
          <p:nvPr/>
        </p:nvSpPr>
        <p:spPr>
          <a:xfrm rot="300591">
            <a:off x="-171203" y="1791741"/>
            <a:ext cx="566230" cy="63921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8"/>
          <p:cNvGrpSpPr/>
          <p:nvPr/>
        </p:nvGrpSpPr>
        <p:grpSpPr>
          <a:xfrm rot="-9151039">
            <a:off x="8602133" y="1396835"/>
            <a:ext cx="784055" cy="594917"/>
            <a:chOff x="5243125" y="3162925"/>
            <a:chExt cx="1096775" cy="832200"/>
          </a:xfrm>
        </p:grpSpPr>
        <p:sp>
          <p:nvSpPr>
            <p:cNvPr id="290" name="Google Shape;290;p1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8"/>
          <p:cNvGrpSpPr/>
          <p:nvPr/>
        </p:nvGrpSpPr>
        <p:grpSpPr>
          <a:xfrm rot="1388821" flipH="1">
            <a:off x="1243251" y="-89109"/>
            <a:ext cx="784025" cy="594895"/>
            <a:chOff x="5243125" y="3162925"/>
            <a:chExt cx="1096775" cy="832200"/>
          </a:xfrm>
        </p:grpSpPr>
        <p:sp>
          <p:nvSpPr>
            <p:cNvPr id="296" name="Google Shape;296;p1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8"/>
          <p:cNvSpPr/>
          <p:nvPr/>
        </p:nvSpPr>
        <p:spPr>
          <a:xfrm rot="-6054408">
            <a:off x="8217574" y="4344929"/>
            <a:ext cx="566219" cy="639198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8"/>
          <p:cNvSpPr/>
          <p:nvPr/>
        </p:nvSpPr>
        <p:spPr>
          <a:xfrm flipH="1">
            <a:off x="4487300" y="4647726"/>
            <a:ext cx="2660681" cy="686204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title" idx="2"/>
          </p:nvPr>
        </p:nvSpPr>
        <p:spPr>
          <a:xfrm>
            <a:off x="720000" y="2851100"/>
            <a:ext cx="23055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5" name="Google Shape;305;p18"/>
          <p:cNvSpPr txBox="1">
            <a:spLocks noGrp="1"/>
          </p:cNvSpPr>
          <p:nvPr>
            <p:ph type="subTitle" idx="1"/>
          </p:nvPr>
        </p:nvSpPr>
        <p:spPr>
          <a:xfrm>
            <a:off x="720000" y="3254550"/>
            <a:ext cx="23055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8"/>
          <p:cNvSpPr txBox="1">
            <a:spLocks noGrp="1"/>
          </p:cNvSpPr>
          <p:nvPr>
            <p:ph type="title" idx="3"/>
          </p:nvPr>
        </p:nvSpPr>
        <p:spPr>
          <a:xfrm>
            <a:off x="3419221" y="1956816"/>
            <a:ext cx="23055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subTitle" idx="4"/>
          </p:nvPr>
        </p:nvSpPr>
        <p:spPr>
          <a:xfrm>
            <a:off x="3419221" y="2360266"/>
            <a:ext cx="23055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title" idx="5"/>
          </p:nvPr>
        </p:nvSpPr>
        <p:spPr>
          <a:xfrm>
            <a:off x="6118448" y="2851100"/>
            <a:ext cx="23055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subTitle" idx="6"/>
          </p:nvPr>
        </p:nvSpPr>
        <p:spPr>
          <a:xfrm>
            <a:off x="6118449" y="3254550"/>
            <a:ext cx="23055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7" r:id="rId6"/>
    <p:sldLayoutId id="2147483658" r:id="rId7"/>
    <p:sldLayoutId id="2147483663" r:id="rId8"/>
    <p:sldLayoutId id="2147483664" r:id="rId9"/>
    <p:sldLayoutId id="2147483666" r:id="rId10"/>
    <p:sldLayoutId id="2147483672" r:id="rId11"/>
    <p:sldLayoutId id="2147483673" r:id="rId12"/>
    <p:sldLayoutId id="214748367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>
            <a:spLocks noGrp="1"/>
          </p:cNvSpPr>
          <p:nvPr>
            <p:ph type="ctrTitle"/>
          </p:nvPr>
        </p:nvSpPr>
        <p:spPr>
          <a:xfrm>
            <a:off x="590786" y="746500"/>
            <a:ext cx="4211698" cy="20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400" dirty="0"/>
              <a:t>PROJETO</a:t>
            </a:r>
            <a:r>
              <a:rPr lang="pt-BR" sz="4400" b="0" dirty="0">
                <a:solidFill>
                  <a:srgbClr val="DA6274"/>
                </a:solidFill>
              </a:rPr>
              <a:t>|</a:t>
            </a:r>
            <a:r>
              <a:rPr lang="en" sz="4400" dirty="0"/>
              <a:t> </a:t>
            </a:r>
            <a:br>
              <a:rPr lang="en" sz="6600" dirty="0"/>
            </a:br>
            <a:r>
              <a:rPr lang="en" sz="6600" dirty="0"/>
              <a:t>PET GETS</a:t>
            </a:r>
            <a:endParaRPr sz="4400" dirty="0"/>
          </a:p>
        </p:txBody>
      </p:sp>
      <p:sp>
        <p:nvSpPr>
          <p:cNvPr id="513" name="Google Shape;513;p32"/>
          <p:cNvSpPr txBox="1">
            <a:spLocks noGrp="1"/>
          </p:cNvSpPr>
          <p:nvPr>
            <p:ph type="subTitle" idx="1"/>
          </p:nvPr>
        </p:nvSpPr>
        <p:spPr>
          <a:xfrm>
            <a:off x="713100" y="3653900"/>
            <a:ext cx="38589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" dirty="0"/>
              <a:t>Equipe: Arthur Campos, Paulo Henrique Braga, João Pedro Meireles, Rafael Corrêa, Rafael Lucca e Rafael </a:t>
            </a:r>
            <a:r>
              <a:rPr lang="pt-BR" dirty="0" err="1"/>
              <a:t>Schichman</a:t>
            </a:r>
            <a:r>
              <a:rPr lang="en" dirty="0"/>
              <a:t>.</a:t>
            </a:r>
          </a:p>
        </p:txBody>
      </p:sp>
      <p:sp>
        <p:nvSpPr>
          <p:cNvPr id="515" name="Google Shape;515;p32"/>
          <p:cNvSpPr/>
          <p:nvPr/>
        </p:nvSpPr>
        <p:spPr>
          <a:xfrm>
            <a:off x="6294375" y="-310600"/>
            <a:ext cx="8125" cy="6125"/>
          </a:xfrm>
          <a:custGeom>
            <a:avLst/>
            <a:gdLst/>
            <a:ahLst/>
            <a:cxnLst/>
            <a:rect l="l" t="t" r="r" b="b"/>
            <a:pathLst>
              <a:path w="325" h="245" extrusionOk="0">
                <a:moveTo>
                  <a:pt x="126" y="0"/>
                </a:moveTo>
                <a:cubicBezTo>
                  <a:pt x="100" y="0"/>
                  <a:pt x="75" y="7"/>
                  <a:pt x="50" y="19"/>
                </a:cubicBezTo>
                <a:cubicBezTo>
                  <a:pt x="0" y="69"/>
                  <a:pt x="0" y="170"/>
                  <a:pt x="50" y="220"/>
                </a:cubicBezTo>
                <a:cubicBezTo>
                  <a:pt x="73" y="237"/>
                  <a:pt x="96" y="245"/>
                  <a:pt x="119" y="245"/>
                </a:cubicBezTo>
                <a:cubicBezTo>
                  <a:pt x="227" y="245"/>
                  <a:pt x="325" y="81"/>
                  <a:pt x="201" y="19"/>
                </a:cubicBezTo>
                <a:cubicBezTo>
                  <a:pt x="176" y="7"/>
                  <a:pt x="151" y="0"/>
                  <a:pt x="1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2"/>
          <p:cNvSpPr/>
          <p:nvPr/>
        </p:nvSpPr>
        <p:spPr>
          <a:xfrm>
            <a:off x="6325175" y="-314050"/>
            <a:ext cx="8150" cy="6175"/>
          </a:xfrm>
          <a:custGeom>
            <a:avLst/>
            <a:gdLst/>
            <a:ahLst/>
            <a:cxnLst/>
            <a:rect l="l" t="t" r="r" b="b"/>
            <a:pathLst>
              <a:path w="326" h="247" extrusionOk="0">
                <a:moveTo>
                  <a:pt x="93" y="0"/>
                </a:moveTo>
                <a:cubicBezTo>
                  <a:pt x="48" y="0"/>
                  <a:pt x="1" y="45"/>
                  <a:pt x="21" y="107"/>
                </a:cubicBezTo>
                <a:lnTo>
                  <a:pt x="46" y="182"/>
                </a:lnTo>
                <a:cubicBezTo>
                  <a:pt x="73" y="229"/>
                  <a:pt x="108" y="247"/>
                  <a:pt x="143" y="247"/>
                </a:cubicBezTo>
                <a:cubicBezTo>
                  <a:pt x="238" y="247"/>
                  <a:pt x="326" y="106"/>
                  <a:pt x="197" y="32"/>
                </a:cubicBezTo>
                <a:cubicBezTo>
                  <a:pt x="172" y="32"/>
                  <a:pt x="147" y="7"/>
                  <a:pt x="122" y="7"/>
                </a:cubicBezTo>
                <a:cubicBezTo>
                  <a:pt x="113" y="2"/>
                  <a:pt x="103" y="0"/>
                  <a:pt x="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2"/>
          <p:cNvSpPr/>
          <p:nvPr/>
        </p:nvSpPr>
        <p:spPr>
          <a:xfrm>
            <a:off x="6309725" y="-342550"/>
            <a:ext cx="12225" cy="9650"/>
          </a:xfrm>
          <a:custGeom>
            <a:avLst/>
            <a:gdLst/>
            <a:ahLst/>
            <a:cxnLst/>
            <a:rect l="l" t="t" r="r" b="b"/>
            <a:pathLst>
              <a:path w="489" h="386" extrusionOk="0">
                <a:moveTo>
                  <a:pt x="214" y="1"/>
                </a:moveTo>
                <a:cubicBezTo>
                  <a:pt x="94" y="1"/>
                  <a:pt x="0" y="140"/>
                  <a:pt x="63" y="244"/>
                </a:cubicBezTo>
                <a:cubicBezTo>
                  <a:pt x="102" y="323"/>
                  <a:pt x="187" y="386"/>
                  <a:pt x="270" y="386"/>
                </a:cubicBezTo>
                <a:cubicBezTo>
                  <a:pt x="293" y="386"/>
                  <a:pt x="317" y="381"/>
                  <a:pt x="339" y="370"/>
                </a:cubicBezTo>
                <a:cubicBezTo>
                  <a:pt x="489" y="270"/>
                  <a:pt x="414" y="94"/>
                  <a:pt x="289" y="19"/>
                </a:cubicBezTo>
                <a:cubicBezTo>
                  <a:pt x="263" y="6"/>
                  <a:pt x="238" y="1"/>
                  <a:pt x="2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2"/>
          <p:cNvSpPr/>
          <p:nvPr/>
        </p:nvSpPr>
        <p:spPr>
          <a:xfrm>
            <a:off x="6355775" y="-331425"/>
            <a:ext cx="9425" cy="6900"/>
          </a:xfrm>
          <a:custGeom>
            <a:avLst/>
            <a:gdLst/>
            <a:ahLst/>
            <a:cxnLst/>
            <a:rect l="l" t="t" r="r" b="b"/>
            <a:pathLst>
              <a:path w="377" h="276" extrusionOk="0">
                <a:moveTo>
                  <a:pt x="201" y="0"/>
                </a:moveTo>
                <a:cubicBezTo>
                  <a:pt x="25" y="0"/>
                  <a:pt x="0" y="276"/>
                  <a:pt x="176" y="276"/>
                </a:cubicBezTo>
                <a:cubicBezTo>
                  <a:pt x="351" y="276"/>
                  <a:pt x="376" y="0"/>
                  <a:pt x="2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2"/>
          <p:cNvSpPr/>
          <p:nvPr/>
        </p:nvSpPr>
        <p:spPr>
          <a:xfrm>
            <a:off x="6345750" y="-362775"/>
            <a:ext cx="8175" cy="8800"/>
          </a:xfrm>
          <a:custGeom>
            <a:avLst/>
            <a:gdLst/>
            <a:ahLst/>
            <a:cxnLst/>
            <a:rect l="l" t="t" r="r" b="b"/>
            <a:pathLst>
              <a:path w="327" h="352" extrusionOk="0">
                <a:moveTo>
                  <a:pt x="163" y="1"/>
                </a:moveTo>
                <a:cubicBezTo>
                  <a:pt x="82" y="1"/>
                  <a:pt x="0" y="51"/>
                  <a:pt x="0" y="151"/>
                </a:cubicBezTo>
                <a:lnTo>
                  <a:pt x="0" y="201"/>
                </a:lnTo>
                <a:cubicBezTo>
                  <a:pt x="0" y="302"/>
                  <a:pt x="82" y="352"/>
                  <a:pt x="163" y="352"/>
                </a:cubicBezTo>
                <a:cubicBezTo>
                  <a:pt x="245" y="352"/>
                  <a:pt x="326" y="302"/>
                  <a:pt x="326" y="201"/>
                </a:cubicBezTo>
                <a:lnTo>
                  <a:pt x="326" y="151"/>
                </a:lnTo>
                <a:cubicBezTo>
                  <a:pt x="326" y="51"/>
                  <a:pt x="245" y="1"/>
                  <a:pt x="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2"/>
          <p:cNvSpPr/>
          <p:nvPr/>
        </p:nvSpPr>
        <p:spPr>
          <a:xfrm>
            <a:off x="6395875" y="-365275"/>
            <a:ext cx="11300" cy="12300"/>
          </a:xfrm>
          <a:custGeom>
            <a:avLst/>
            <a:gdLst/>
            <a:ahLst/>
            <a:cxnLst/>
            <a:rect l="l" t="t" r="r" b="b"/>
            <a:pathLst>
              <a:path w="452" h="492" extrusionOk="0">
                <a:moveTo>
                  <a:pt x="271" y="1"/>
                </a:moveTo>
                <a:cubicBezTo>
                  <a:pt x="215" y="1"/>
                  <a:pt x="159" y="34"/>
                  <a:pt x="126" y="101"/>
                </a:cubicBezTo>
                <a:cubicBezTo>
                  <a:pt x="76" y="151"/>
                  <a:pt x="51" y="201"/>
                  <a:pt x="25" y="276"/>
                </a:cubicBezTo>
                <a:cubicBezTo>
                  <a:pt x="25" y="326"/>
                  <a:pt x="0" y="402"/>
                  <a:pt x="51" y="452"/>
                </a:cubicBezTo>
                <a:cubicBezTo>
                  <a:pt x="73" y="480"/>
                  <a:pt x="100" y="492"/>
                  <a:pt x="128" y="492"/>
                </a:cubicBezTo>
                <a:cubicBezTo>
                  <a:pt x="224" y="492"/>
                  <a:pt x="338" y="354"/>
                  <a:pt x="376" y="276"/>
                </a:cubicBezTo>
                <a:cubicBezTo>
                  <a:pt x="452" y="201"/>
                  <a:pt x="452" y="101"/>
                  <a:pt x="351" y="26"/>
                </a:cubicBezTo>
                <a:cubicBezTo>
                  <a:pt x="326" y="9"/>
                  <a:pt x="298" y="1"/>
                  <a:pt x="2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2"/>
          <p:cNvSpPr/>
          <p:nvPr/>
        </p:nvSpPr>
        <p:spPr>
          <a:xfrm>
            <a:off x="6373325" y="-320775"/>
            <a:ext cx="8800" cy="7075"/>
          </a:xfrm>
          <a:custGeom>
            <a:avLst/>
            <a:gdLst/>
            <a:ahLst/>
            <a:cxnLst/>
            <a:rect l="l" t="t" r="r" b="b"/>
            <a:pathLst>
              <a:path w="352" h="283" extrusionOk="0">
                <a:moveTo>
                  <a:pt x="201" y="0"/>
                </a:moveTo>
                <a:cubicBezTo>
                  <a:pt x="75" y="0"/>
                  <a:pt x="0" y="125"/>
                  <a:pt x="75" y="226"/>
                </a:cubicBezTo>
                <a:cubicBezTo>
                  <a:pt x="116" y="246"/>
                  <a:pt x="140" y="283"/>
                  <a:pt x="188" y="283"/>
                </a:cubicBezTo>
                <a:cubicBezTo>
                  <a:pt x="199" y="283"/>
                  <a:pt x="211" y="281"/>
                  <a:pt x="226" y="276"/>
                </a:cubicBezTo>
                <a:cubicBezTo>
                  <a:pt x="251" y="276"/>
                  <a:pt x="276" y="251"/>
                  <a:pt x="276" y="226"/>
                </a:cubicBezTo>
                <a:cubicBezTo>
                  <a:pt x="351" y="150"/>
                  <a:pt x="301" y="0"/>
                  <a:pt x="2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2"/>
          <p:cNvSpPr/>
          <p:nvPr/>
        </p:nvSpPr>
        <p:spPr>
          <a:xfrm>
            <a:off x="6408400" y="-320775"/>
            <a:ext cx="8175" cy="7075"/>
          </a:xfrm>
          <a:custGeom>
            <a:avLst/>
            <a:gdLst/>
            <a:ahLst/>
            <a:cxnLst/>
            <a:rect l="l" t="t" r="r" b="b"/>
            <a:pathLst>
              <a:path w="327" h="283" extrusionOk="0">
                <a:moveTo>
                  <a:pt x="176" y="0"/>
                </a:moveTo>
                <a:cubicBezTo>
                  <a:pt x="101" y="0"/>
                  <a:pt x="1" y="100"/>
                  <a:pt x="51" y="201"/>
                </a:cubicBezTo>
                <a:cubicBezTo>
                  <a:pt x="51" y="201"/>
                  <a:pt x="76" y="201"/>
                  <a:pt x="76" y="226"/>
                </a:cubicBezTo>
                <a:cubicBezTo>
                  <a:pt x="101" y="263"/>
                  <a:pt x="139" y="282"/>
                  <a:pt x="176" y="282"/>
                </a:cubicBezTo>
                <a:cubicBezTo>
                  <a:pt x="214" y="282"/>
                  <a:pt x="251" y="263"/>
                  <a:pt x="276" y="226"/>
                </a:cubicBezTo>
                <a:cubicBezTo>
                  <a:pt x="276" y="226"/>
                  <a:pt x="276" y="201"/>
                  <a:pt x="276" y="201"/>
                </a:cubicBezTo>
                <a:cubicBezTo>
                  <a:pt x="326" y="125"/>
                  <a:pt x="276" y="0"/>
                  <a:pt x="1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2"/>
          <p:cNvSpPr/>
          <p:nvPr/>
        </p:nvSpPr>
        <p:spPr>
          <a:xfrm>
            <a:off x="6399000" y="-338325"/>
            <a:ext cx="10050" cy="6900"/>
          </a:xfrm>
          <a:custGeom>
            <a:avLst/>
            <a:gdLst/>
            <a:ahLst/>
            <a:cxnLst/>
            <a:rect l="l" t="t" r="r" b="b"/>
            <a:pathLst>
              <a:path w="402" h="276" extrusionOk="0">
                <a:moveTo>
                  <a:pt x="201" y="0"/>
                </a:moveTo>
                <a:cubicBezTo>
                  <a:pt x="26" y="0"/>
                  <a:pt x="1" y="276"/>
                  <a:pt x="201" y="276"/>
                </a:cubicBezTo>
                <a:cubicBezTo>
                  <a:pt x="377" y="276"/>
                  <a:pt x="402" y="0"/>
                  <a:pt x="2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2"/>
          <p:cNvSpPr/>
          <p:nvPr/>
        </p:nvSpPr>
        <p:spPr>
          <a:xfrm>
            <a:off x="6444750" y="-318425"/>
            <a:ext cx="5975" cy="6625"/>
          </a:xfrm>
          <a:custGeom>
            <a:avLst/>
            <a:gdLst/>
            <a:ahLst/>
            <a:cxnLst/>
            <a:rect l="l" t="t" r="r" b="b"/>
            <a:pathLst>
              <a:path w="239" h="265" extrusionOk="0">
                <a:moveTo>
                  <a:pt x="122" y="0"/>
                </a:moveTo>
                <a:cubicBezTo>
                  <a:pt x="63" y="0"/>
                  <a:pt x="0" y="44"/>
                  <a:pt x="0" y="132"/>
                </a:cubicBezTo>
                <a:lnTo>
                  <a:pt x="0" y="182"/>
                </a:lnTo>
                <a:cubicBezTo>
                  <a:pt x="12" y="238"/>
                  <a:pt x="58" y="264"/>
                  <a:pt x="107" y="264"/>
                </a:cubicBezTo>
                <a:cubicBezTo>
                  <a:pt x="165" y="264"/>
                  <a:pt x="226" y="226"/>
                  <a:pt x="226" y="157"/>
                </a:cubicBezTo>
                <a:cubicBezTo>
                  <a:pt x="226" y="157"/>
                  <a:pt x="226" y="132"/>
                  <a:pt x="226" y="132"/>
                </a:cubicBezTo>
                <a:cubicBezTo>
                  <a:pt x="238" y="44"/>
                  <a:pt x="182" y="0"/>
                  <a:pt x="1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2"/>
          <p:cNvSpPr/>
          <p:nvPr/>
        </p:nvSpPr>
        <p:spPr>
          <a:xfrm>
            <a:off x="6437225" y="-348075"/>
            <a:ext cx="9925" cy="8325"/>
          </a:xfrm>
          <a:custGeom>
            <a:avLst/>
            <a:gdLst/>
            <a:ahLst/>
            <a:cxnLst/>
            <a:rect l="l" t="t" r="r" b="b"/>
            <a:pathLst>
              <a:path w="397" h="333" extrusionOk="0">
                <a:moveTo>
                  <a:pt x="279" y="1"/>
                </a:moveTo>
                <a:cubicBezTo>
                  <a:pt x="263" y="1"/>
                  <a:pt x="245" y="5"/>
                  <a:pt x="226" y="14"/>
                </a:cubicBezTo>
                <a:cubicBezTo>
                  <a:pt x="226" y="14"/>
                  <a:pt x="201" y="14"/>
                  <a:pt x="176" y="39"/>
                </a:cubicBezTo>
                <a:cubicBezTo>
                  <a:pt x="51" y="64"/>
                  <a:pt x="1" y="190"/>
                  <a:pt x="101" y="290"/>
                </a:cubicBezTo>
                <a:cubicBezTo>
                  <a:pt x="129" y="318"/>
                  <a:pt x="168" y="332"/>
                  <a:pt x="207" y="332"/>
                </a:cubicBezTo>
                <a:cubicBezTo>
                  <a:pt x="271" y="332"/>
                  <a:pt x="336" y="293"/>
                  <a:pt x="351" y="215"/>
                </a:cubicBezTo>
                <a:cubicBezTo>
                  <a:pt x="377" y="190"/>
                  <a:pt x="377" y="165"/>
                  <a:pt x="377" y="140"/>
                </a:cubicBezTo>
                <a:cubicBezTo>
                  <a:pt x="397" y="79"/>
                  <a:pt x="351" y="1"/>
                  <a:pt x="2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2"/>
          <p:cNvSpPr/>
          <p:nvPr/>
        </p:nvSpPr>
        <p:spPr>
          <a:xfrm>
            <a:off x="6425950" y="-357750"/>
            <a:ext cx="8800" cy="11325"/>
          </a:xfrm>
          <a:custGeom>
            <a:avLst/>
            <a:gdLst/>
            <a:ahLst/>
            <a:cxnLst/>
            <a:rect l="l" t="t" r="r" b="b"/>
            <a:pathLst>
              <a:path w="352" h="453" extrusionOk="0">
                <a:moveTo>
                  <a:pt x="176" y="0"/>
                </a:moveTo>
                <a:cubicBezTo>
                  <a:pt x="76" y="0"/>
                  <a:pt x="0" y="76"/>
                  <a:pt x="25" y="176"/>
                </a:cubicBezTo>
                <a:cubicBezTo>
                  <a:pt x="51" y="251"/>
                  <a:pt x="76" y="326"/>
                  <a:pt x="76" y="376"/>
                </a:cubicBezTo>
                <a:cubicBezTo>
                  <a:pt x="87" y="431"/>
                  <a:pt x="122" y="453"/>
                  <a:pt x="160" y="453"/>
                </a:cubicBezTo>
                <a:cubicBezTo>
                  <a:pt x="209" y="453"/>
                  <a:pt x="262" y="418"/>
                  <a:pt x="276" y="376"/>
                </a:cubicBezTo>
                <a:cubicBezTo>
                  <a:pt x="276" y="301"/>
                  <a:pt x="301" y="251"/>
                  <a:pt x="326" y="176"/>
                </a:cubicBezTo>
                <a:cubicBezTo>
                  <a:pt x="351" y="101"/>
                  <a:pt x="276" y="0"/>
                  <a:pt x="1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2"/>
          <p:cNvSpPr/>
          <p:nvPr/>
        </p:nvSpPr>
        <p:spPr>
          <a:xfrm>
            <a:off x="6352650" y="-311425"/>
            <a:ext cx="9425" cy="9000"/>
          </a:xfrm>
          <a:custGeom>
            <a:avLst/>
            <a:gdLst/>
            <a:ahLst/>
            <a:cxnLst/>
            <a:rect l="l" t="t" r="r" b="b"/>
            <a:pathLst>
              <a:path w="377" h="360" extrusionOk="0">
                <a:moveTo>
                  <a:pt x="183" y="0"/>
                </a:moveTo>
                <a:cubicBezTo>
                  <a:pt x="88" y="0"/>
                  <a:pt x="0" y="89"/>
                  <a:pt x="0" y="177"/>
                </a:cubicBezTo>
                <a:cubicBezTo>
                  <a:pt x="0" y="280"/>
                  <a:pt x="94" y="360"/>
                  <a:pt x="185" y="360"/>
                </a:cubicBezTo>
                <a:cubicBezTo>
                  <a:pt x="227" y="360"/>
                  <a:pt x="269" y="342"/>
                  <a:pt x="301" y="303"/>
                </a:cubicBezTo>
                <a:cubicBezTo>
                  <a:pt x="301" y="303"/>
                  <a:pt x="301" y="303"/>
                  <a:pt x="301" y="278"/>
                </a:cubicBezTo>
                <a:cubicBezTo>
                  <a:pt x="351" y="228"/>
                  <a:pt x="376" y="127"/>
                  <a:pt x="301" y="77"/>
                </a:cubicBezTo>
                <a:lnTo>
                  <a:pt x="301" y="77"/>
                </a:lnTo>
                <a:cubicBezTo>
                  <a:pt x="311" y="82"/>
                  <a:pt x="317" y="84"/>
                  <a:pt x="320" y="84"/>
                </a:cubicBezTo>
                <a:cubicBezTo>
                  <a:pt x="333" y="84"/>
                  <a:pt x="301" y="52"/>
                  <a:pt x="301" y="52"/>
                </a:cubicBezTo>
                <a:cubicBezTo>
                  <a:pt x="264" y="15"/>
                  <a:pt x="223" y="0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32"/>
          <p:cNvGrpSpPr/>
          <p:nvPr/>
        </p:nvGrpSpPr>
        <p:grpSpPr>
          <a:xfrm>
            <a:off x="4874246" y="1647053"/>
            <a:ext cx="5860029" cy="3040338"/>
            <a:chOff x="4907391" y="1769805"/>
            <a:chExt cx="4878073" cy="2530873"/>
          </a:xfrm>
        </p:grpSpPr>
        <p:sp>
          <p:nvSpPr>
            <p:cNvPr id="529" name="Google Shape;529;p32"/>
            <p:cNvSpPr/>
            <p:nvPr/>
          </p:nvSpPr>
          <p:spPr>
            <a:xfrm>
              <a:off x="5086612" y="3705875"/>
              <a:ext cx="4698852" cy="594803"/>
            </a:xfrm>
            <a:custGeom>
              <a:avLst/>
              <a:gdLst/>
              <a:ahLst/>
              <a:cxnLst/>
              <a:rect l="l" t="t" r="r" b="b"/>
              <a:pathLst>
                <a:path w="62630" h="7928" extrusionOk="0">
                  <a:moveTo>
                    <a:pt x="39345" y="1"/>
                  </a:moveTo>
                  <a:cubicBezTo>
                    <a:pt x="35741" y="1"/>
                    <a:pt x="31883" y="76"/>
                    <a:pt x="27904" y="235"/>
                  </a:cubicBezTo>
                  <a:cubicBezTo>
                    <a:pt x="17227" y="686"/>
                    <a:pt x="1011" y="1789"/>
                    <a:pt x="209" y="4747"/>
                  </a:cubicBezTo>
                  <a:cubicBezTo>
                    <a:pt x="1" y="5488"/>
                    <a:pt x="3047" y="5908"/>
                    <a:pt x="4875" y="5908"/>
                  </a:cubicBezTo>
                  <a:cubicBezTo>
                    <a:pt x="5025" y="5908"/>
                    <a:pt x="5166" y="5905"/>
                    <a:pt x="5297" y="5899"/>
                  </a:cubicBezTo>
                  <a:cubicBezTo>
                    <a:pt x="5297" y="5899"/>
                    <a:pt x="6606" y="7927"/>
                    <a:pt x="9906" y="7927"/>
                  </a:cubicBezTo>
                  <a:cubicBezTo>
                    <a:pt x="11609" y="7927"/>
                    <a:pt x="13843" y="7387"/>
                    <a:pt x="16701" y="5749"/>
                  </a:cubicBezTo>
                  <a:cubicBezTo>
                    <a:pt x="16701" y="5749"/>
                    <a:pt x="18530" y="5983"/>
                    <a:pt x="21253" y="5983"/>
                  </a:cubicBezTo>
                  <a:cubicBezTo>
                    <a:pt x="23247" y="5983"/>
                    <a:pt x="25720" y="5858"/>
                    <a:pt x="28305" y="5423"/>
                  </a:cubicBezTo>
                  <a:cubicBezTo>
                    <a:pt x="29172" y="5688"/>
                    <a:pt x="30104" y="5778"/>
                    <a:pt x="30969" y="5778"/>
                  </a:cubicBezTo>
                  <a:cubicBezTo>
                    <a:pt x="32805" y="5778"/>
                    <a:pt x="34345" y="5373"/>
                    <a:pt x="34345" y="5373"/>
                  </a:cubicBezTo>
                  <a:cubicBezTo>
                    <a:pt x="35552" y="5776"/>
                    <a:pt x="36918" y="5983"/>
                    <a:pt x="38403" y="5983"/>
                  </a:cubicBezTo>
                  <a:cubicBezTo>
                    <a:pt x="40155" y="5983"/>
                    <a:pt x="42073" y="5694"/>
                    <a:pt x="44094" y="5097"/>
                  </a:cubicBezTo>
                  <a:cubicBezTo>
                    <a:pt x="44094" y="5097"/>
                    <a:pt x="46795" y="6751"/>
                    <a:pt x="49713" y="6751"/>
                  </a:cubicBezTo>
                  <a:cubicBezTo>
                    <a:pt x="51311" y="6751"/>
                    <a:pt x="52974" y="6255"/>
                    <a:pt x="54295" y="4721"/>
                  </a:cubicBezTo>
                  <a:cubicBezTo>
                    <a:pt x="54295" y="4721"/>
                    <a:pt x="61714" y="4521"/>
                    <a:pt x="62215" y="2616"/>
                  </a:cubicBezTo>
                  <a:cubicBezTo>
                    <a:pt x="62630" y="1036"/>
                    <a:pt x="52741" y="1"/>
                    <a:pt x="3934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4907391" y="2405033"/>
              <a:ext cx="968880" cy="1647637"/>
            </a:xfrm>
            <a:custGeom>
              <a:avLst/>
              <a:gdLst/>
              <a:ahLst/>
              <a:cxnLst/>
              <a:rect l="l" t="t" r="r" b="b"/>
              <a:pathLst>
                <a:path w="12914" h="21961" extrusionOk="0">
                  <a:moveTo>
                    <a:pt x="2605" y="0"/>
                  </a:moveTo>
                  <a:cubicBezTo>
                    <a:pt x="2211" y="0"/>
                    <a:pt x="1861" y="253"/>
                    <a:pt x="1585" y="857"/>
                  </a:cubicBezTo>
                  <a:cubicBezTo>
                    <a:pt x="1" y="4381"/>
                    <a:pt x="5243" y="14797"/>
                    <a:pt x="5735" y="15669"/>
                  </a:cubicBezTo>
                  <a:lnTo>
                    <a:pt x="5735" y="15669"/>
                  </a:lnTo>
                  <a:cubicBezTo>
                    <a:pt x="5496" y="15436"/>
                    <a:pt x="4137" y="14985"/>
                    <a:pt x="2941" y="14985"/>
                  </a:cubicBezTo>
                  <a:cubicBezTo>
                    <a:pt x="2075" y="14985"/>
                    <a:pt x="1295" y="15221"/>
                    <a:pt x="1084" y="15945"/>
                  </a:cubicBezTo>
                  <a:cubicBezTo>
                    <a:pt x="557" y="17750"/>
                    <a:pt x="7023" y="21960"/>
                    <a:pt x="7023" y="21960"/>
                  </a:cubicBezTo>
                  <a:lnTo>
                    <a:pt x="12913" y="21434"/>
                  </a:lnTo>
                  <a:cubicBezTo>
                    <a:pt x="12913" y="21434"/>
                    <a:pt x="9982" y="1674"/>
                    <a:pt x="8629" y="1674"/>
                  </a:cubicBezTo>
                  <a:cubicBezTo>
                    <a:pt x="8612" y="1674"/>
                    <a:pt x="8594" y="1678"/>
                    <a:pt x="8577" y="1684"/>
                  </a:cubicBezTo>
                  <a:cubicBezTo>
                    <a:pt x="7249" y="2186"/>
                    <a:pt x="7851" y="6797"/>
                    <a:pt x="7851" y="6797"/>
                  </a:cubicBezTo>
                  <a:cubicBezTo>
                    <a:pt x="7851" y="6797"/>
                    <a:pt x="4646" y="0"/>
                    <a:pt x="26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5077020" y="2411035"/>
              <a:ext cx="799247" cy="1602096"/>
            </a:xfrm>
            <a:custGeom>
              <a:avLst/>
              <a:gdLst/>
              <a:ahLst/>
              <a:cxnLst/>
              <a:rect l="l" t="t" r="r" b="b"/>
              <a:pathLst>
                <a:path w="10653" h="21354" extrusionOk="0">
                  <a:moveTo>
                    <a:pt x="1" y="0"/>
                  </a:moveTo>
                  <a:lnTo>
                    <a:pt x="1" y="0"/>
                  </a:lnTo>
                  <a:cubicBezTo>
                    <a:pt x="427" y="1955"/>
                    <a:pt x="1003" y="3910"/>
                    <a:pt x="1655" y="5815"/>
                  </a:cubicBezTo>
                  <a:cubicBezTo>
                    <a:pt x="2281" y="7720"/>
                    <a:pt x="3008" y="9625"/>
                    <a:pt x="3835" y="11454"/>
                  </a:cubicBezTo>
                  <a:cubicBezTo>
                    <a:pt x="4236" y="12381"/>
                    <a:pt x="4687" y="13284"/>
                    <a:pt x="5163" y="14186"/>
                  </a:cubicBezTo>
                  <a:cubicBezTo>
                    <a:pt x="5640" y="15063"/>
                    <a:pt x="6141" y="15940"/>
                    <a:pt x="6692" y="16792"/>
                  </a:cubicBezTo>
                  <a:cubicBezTo>
                    <a:pt x="7795" y="18472"/>
                    <a:pt x="9073" y="20076"/>
                    <a:pt x="10652" y="21354"/>
                  </a:cubicBezTo>
                  <a:cubicBezTo>
                    <a:pt x="9900" y="20677"/>
                    <a:pt x="9224" y="19950"/>
                    <a:pt x="8572" y="19148"/>
                  </a:cubicBezTo>
                  <a:cubicBezTo>
                    <a:pt x="8271" y="18772"/>
                    <a:pt x="7970" y="18371"/>
                    <a:pt x="7670" y="17970"/>
                  </a:cubicBezTo>
                  <a:cubicBezTo>
                    <a:pt x="7394" y="17544"/>
                    <a:pt x="7093" y="17118"/>
                    <a:pt x="6843" y="16692"/>
                  </a:cubicBezTo>
                  <a:cubicBezTo>
                    <a:pt x="5765" y="15013"/>
                    <a:pt x="4838" y="13209"/>
                    <a:pt x="4036" y="11379"/>
                  </a:cubicBezTo>
                  <a:cubicBezTo>
                    <a:pt x="3183" y="9549"/>
                    <a:pt x="2482" y="7670"/>
                    <a:pt x="1805" y="5765"/>
                  </a:cubicBezTo>
                  <a:cubicBezTo>
                    <a:pt x="1454" y="4812"/>
                    <a:pt x="1153" y="3860"/>
                    <a:pt x="853" y="2908"/>
                  </a:cubicBezTo>
                  <a:cubicBezTo>
                    <a:pt x="552" y="1930"/>
                    <a:pt x="251" y="978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4996145" y="3582461"/>
              <a:ext cx="804874" cy="436349"/>
            </a:xfrm>
            <a:custGeom>
              <a:avLst/>
              <a:gdLst/>
              <a:ahLst/>
              <a:cxnLst/>
              <a:rect l="l" t="t" r="r" b="b"/>
              <a:pathLst>
                <a:path w="10728" h="5816" extrusionOk="0">
                  <a:moveTo>
                    <a:pt x="1" y="1"/>
                  </a:moveTo>
                  <a:lnTo>
                    <a:pt x="1" y="1"/>
                  </a:lnTo>
                  <a:cubicBezTo>
                    <a:pt x="803" y="652"/>
                    <a:pt x="1630" y="1254"/>
                    <a:pt x="2482" y="1805"/>
                  </a:cubicBezTo>
                  <a:cubicBezTo>
                    <a:pt x="3334" y="2381"/>
                    <a:pt x="4211" y="2908"/>
                    <a:pt x="5089" y="3409"/>
                  </a:cubicBezTo>
                  <a:cubicBezTo>
                    <a:pt x="5991" y="3910"/>
                    <a:pt x="6918" y="4361"/>
                    <a:pt x="7845" y="4788"/>
                  </a:cubicBezTo>
                  <a:cubicBezTo>
                    <a:pt x="8322" y="4988"/>
                    <a:pt x="8798" y="5189"/>
                    <a:pt x="9274" y="5364"/>
                  </a:cubicBezTo>
                  <a:cubicBezTo>
                    <a:pt x="9750" y="5539"/>
                    <a:pt x="10251" y="5690"/>
                    <a:pt x="10728" y="5815"/>
                  </a:cubicBezTo>
                  <a:cubicBezTo>
                    <a:pt x="10251" y="5640"/>
                    <a:pt x="9775" y="5464"/>
                    <a:pt x="9299" y="5264"/>
                  </a:cubicBezTo>
                  <a:cubicBezTo>
                    <a:pt x="8848" y="5063"/>
                    <a:pt x="8372" y="4838"/>
                    <a:pt x="7921" y="4637"/>
                  </a:cubicBezTo>
                  <a:cubicBezTo>
                    <a:pt x="6993" y="4186"/>
                    <a:pt x="6091" y="3735"/>
                    <a:pt x="5214" y="3234"/>
                  </a:cubicBezTo>
                  <a:cubicBezTo>
                    <a:pt x="4312" y="2732"/>
                    <a:pt x="3434" y="2206"/>
                    <a:pt x="2557" y="1680"/>
                  </a:cubicBezTo>
                  <a:cubicBezTo>
                    <a:pt x="2131" y="1404"/>
                    <a:pt x="1705" y="1128"/>
                    <a:pt x="1279" y="853"/>
                  </a:cubicBezTo>
                  <a:cubicBezTo>
                    <a:pt x="853" y="577"/>
                    <a:pt x="427" y="301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5550871" y="2531374"/>
              <a:ext cx="291549" cy="1259905"/>
            </a:xfrm>
            <a:custGeom>
              <a:avLst/>
              <a:gdLst/>
              <a:ahLst/>
              <a:cxnLst/>
              <a:rect l="l" t="t" r="r" b="b"/>
              <a:pathLst>
                <a:path w="3886" h="16793" extrusionOk="0">
                  <a:moveTo>
                    <a:pt x="0" y="0"/>
                  </a:moveTo>
                  <a:cubicBezTo>
                    <a:pt x="25" y="1429"/>
                    <a:pt x="176" y="2883"/>
                    <a:pt x="326" y="4311"/>
                  </a:cubicBezTo>
                  <a:lnTo>
                    <a:pt x="401" y="4863"/>
                  </a:lnTo>
                  <a:lnTo>
                    <a:pt x="477" y="5389"/>
                  </a:lnTo>
                  <a:cubicBezTo>
                    <a:pt x="527" y="5765"/>
                    <a:pt x="577" y="6116"/>
                    <a:pt x="652" y="6467"/>
                  </a:cubicBezTo>
                  <a:cubicBezTo>
                    <a:pt x="702" y="6818"/>
                    <a:pt x="752" y="7193"/>
                    <a:pt x="827" y="7544"/>
                  </a:cubicBezTo>
                  <a:lnTo>
                    <a:pt x="1028" y="8622"/>
                  </a:lnTo>
                  <a:cubicBezTo>
                    <a:pt x="1103" y="8973"/>
                    <a:pt x="1203" y="9324"/>
                    <a:pt x="1279" y="9675"/>
                  </a:cubicBezTo>
                  <a:cubicBezTo>
                    <a:pt x="1304" y="9850"/>
                    <a:pt x="1354" y="10026"/>
                    <a:pt x="1404" y="10201"/>
                  </a:cubicBezTo>
                  <a:lnTo>
                    <a:pt x="1529" y="10727"/>
                  </a:lnTo>
                  <a:cubicBezTo>
                    <a:pt x="1629" y="11078"/>
                    <a:pt x="1705" y="11429"/>
                    <a:pt x="1830" y="11780"/>
                  </a:cubicBezTo>
                  <a:cubicBezTo>
                    <a:pt x="1930" y="12131"/>
                    <a:pt x="2030" y="12482"/>
                    <a:pt x="2156" y="12808"/>
                  </a:cubicBezTo>
                  <a:cubicBezTo>
                    <a:pt x="2256" y="13158"/>
                    <a:pt x="2406" y="13509"/>
                    <a:pt x="2507" y="13835"/>
                  </a:cubicBezTo>
                  <a:cubicBezTo>
                    <a:pt x="2582" y="14011"/>
                    <a:pt x="2632" y="14186"/>
                    <a:pt x="2707" y="14361"/>
                  </a:cubicBezTo>
                  <a:lnTo>
                    <a:pt x="2933" y="14838"/>
                  </a:lnTo>
                  <a:lnTo>
                    <a:pt x="3133" y="15339"/>
                  </a:lnTo>
                  <a:lnTo>
                    <a:pt x="3258" y="15589"/>
                  </a:lnTo>
                  <a:lnTo>
                    <a:pt x="3384" y="15840"/>
                  </a:lnTo>
                  <a:lnTo>
                    <a:pt x="3885" y="16792"/>
                  </a:lnTo>
                  <a:lnTo>
                    <a:pt x="3434" y="15815"/>
                  </a:lnTo>
                  <a:lnTo>
                    <a:pt x="3309" y="15564"/>
                  </a:lnTo>
                  <a:lnTo>
                    <a:pt x="3208" y="15314"/>
                  </a:lnTo>
                  <a:lnTo>
                    <a:pt x="3033" y="14813"/>
                  </a:lnTo>
                  <a:lnTo>
                    <a:pt x="2832" y="14311"/>
                  </a:lnTo>
                  <a:cubicBezTo>
                    <a:pt x="2757" y="14136"/>
                    <a:pt x="2707" y="13960"/>
                    <a:pt x="2657" y="13785"/>
                  </a:cubicBezTo>
                  <a:cubicBezTo>
                    <a:pt x="2532" y="13459"/>
                    <a:pt x="2406" y="13108"/>
                    <a:pt x="2306" y="12757"/>
                  </a:cubicBezTo>
                  <a:cubicBezTo>
                    <a:pt x="1880" y="11379"/>
                    <a:pt x="1529" y="9975"/>
                    <a:pt x="1253" y="8572"/>
                  </a:cubicBezTo>
                  <a:cubicBezTo>
                    <a:pt x="928" y="7168"/>
                    <a:pt x="702" y="5740"/>
                    <a:pt x="502" y="4286"/>
                  </a:cubicBezTo>
                  <a:cubicBezTo>
                    <a:pt x="451" y="3935"/>
                    <a:pt x="401" y="3584"/>
                    <a:pt x="351" y="3234"/>
                  </a:cubicBezTo>
                  <a:cubicBezTo>
                    <a:pt x="301" y="2858"/>
                    <a:pt x="251" y="2507"/>
                    <a:pt x="226" y="2156"/>
                  </a:cubicBezTo>
                  <a:cubicBezTo>
                    <a:pt x="126" y="1429"/>
                    <a:pt x="76" y="702"/>
                    <a:pt x="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5318511" y="1980472"/>
              <a:ext cx="1053059" cy="2072206"/>
            </a:xfrm>
            <a:custGeom>
              <a:avLst/>
              <a:gdLst/>
              <a:ahLst/>
              <a:cxnLst/>
              <a:rect l="l" t="t" r="r" b="b"/>
              <a:pathLst>
                <a:path w="14036" h="27620" extrusionOk="0">
                  <a:moveTo>
                    <a:pt x="6818" y="0"/>
                  </a:moveTo>
                  <a:lnTo>
                    <a:pt x="1" y="27619"/>
                  </a:lnTo>
                  <a:lnTo>
                    <a:pt x="1" y="27619"/>
                  </a:lnTo>
                  <a:lnTo>
                    <a:pt x="6818" y="27093"/>
                  </a:lnTo>
                  <a:lnTo>
                    <a:pt x="14036" y="4687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8285632" y="2070726"/>
              <a:ext cx="1100100" cy="1882242"/>
            </a:xfrm>
            <a:custGeom>
              <a:avLst/>
              <a:gdLst/>
              <a:ahLst/>
              <a:cxnLst/>
              <a:rect l="l" t="t" r="r" b="b"/>
              <a:pathLst>
                <a:path w="14663" h="25088" extrusionOk="0">
                  <a:moveTo>
                    <a:pt x="7244" y="0"/>
                  </a:moveTo>
                  <a:lnTo>
                    <a:pt x="1" y="3108"/>
                  </a:lnTo>
                  <a:lnTo>
                    <a:pt x="4462" y="25088"/>
                  </a:lnTo>
                  <a:lnTo>
                    <a:pt x="14662" y="25088"/>
                  </a:lnTo>
                  <a:lnTo>
                    <a:pt x="7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5724691" y="2303826"/>
              <a:ext cx="3076274" cy="1709308"/>
            </a:xfrm>
            <a:custGeom>
              <a:avLst/>
              <a:gdLst/>
              <a:ahLst/>
              <a:cxnLst/>
              <a:rect l="l" t="t" r="r" b="b"/>
              <a:pathLst>
                <a:path w="41003" h="22783" extrusionOk="0">
                  <a:moveTo>
                    <a:pt x="36517" y="1"/>
                  </a:moveTo>
                  <a:lnTo>
                    <a:pt x="7218" y="377"/>
                  </a:lnTo>
                  <a:lnTo>
                    <a:pt x="0" y="22783"/>
                  </a:lnTo>
                  <a:lnTo>
                    <a:pt x="0" y="22783"/>
                  </a:lnTo>
                  <a:lnTo>
                    <a:pt x="41003" y="21981"/>
                  </a:lnTo>
                  <a:lnTo>
                    <a:pt x="365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6845323" y="2871608"/>
              <a:ext cx="2348151" cy="1145340"/>
            </a:xfrm>
            <a:custGeom>
              <a:avLst/>
              <a:gdLst/>
              <a:ahLst/>
              <a:cxnLst/>
              <a:rect l="l" t="t" r="r" b="b"/>
              <a:pathLst>
                <a:path w="31298" h="15266" extrusionOk="0">
                  <a:moveTo>
                    <a:pt x="18934" y="1"/>
                  </a:moveTo>
                  <a:cubicBezTo>
                    <a:pt x="17018" y="1"/>
                    <a:pt x="15053" y="406"/>
                    <a:pt x="13259" y="1180"/>
                  </a:cubicBezTo>
                  <a:cubicBezTo>
                    <a:pt x="1" y="6894"/>
                    <a:pt x="4712" y="15265"/>
                    <a:pt x="4712" y="15265"/>
                  </a:cubicBezTo>
                  <a:lnTo>
                    <a:pt x="28146" y="15265"/>
                  </a:lnTo>
                  <a:cubicBezTo>
                    <a:pt x="31297" y="4613"/>
                    <a:pt x="25397" y="1"/>
                    <a:pt x="18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8812149" y="3268485"/>
              <a:ext cx="229428" cy="569819"/>
            </a:xfrm>
            <a:custGeom>
              <a:avLst/>
              <a:gdLst/>
              <a:ahLst/>
              <a:cxnLst/>
              <a:rect l="l" t="t" r="r" b="b"/>
              <a:pathLst>
                <a:path w="3058" h="7595" extrusionOk="0">
                  <a:moveTo>
                    <a:pt x="1905" y="0"/>
                  </a:moveTo>
                  <a:cubicBezTo>
                    <a:pt x="752" y="401"/>
                    <a:pt x="101" y="2531"/>
                    <a:pt x="25" y="4536"/>
                  </a:cubicBezTo>
                  <a:cubicBezTo>
                    <a:pt x="0" y="6065"/>
                    <a:pt x="1279" y="7018"/>
                    <a:pt x="2482" y="7594"/>
                  </a:cubicBezTo>
                  <a:cubicBezTo>
                    <a:pt x="3058" y="4486"/>
                    <a:pt x="2782" y="1980"/>
                    <a:pt x="1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7785522" y="2868007"/>
              <a:ext cx="772838" cy="382105"/>
            </a:xfrm>
            <a:custGeom>
              <a:avLst/>
              <a:gdLst/>
              <a:ahLst/>
              <a:cxnLst/>
              <a:rect l="l" t="t" r="r" b="b"/>
              <a:pathLst>
                <a:path w="10301" h="5093" extrusionOk="0">
                  <a:moveTo>
                    <a:pt x="6305" y="0"/>
                  </a:moveTo>
                  <a:cubicBezTo>
                    <a:pt x="4539" y="0"/>
                    <a:pt x="2687" y="367"/>
                    <a:pt x="827" y="1178"/>
                  </a:cubicBezTo>
                  <a:cubicBezTo>
                    <a:pt x="0" y="2280"/>
                    <a:pt x="100" y="3759"/>
                    <a:pt x="1679" y="4837"/>
                  </a:cubicBezTo>
                  <a:cubicBezTo>
                    <a:pt x="1943" y="5014"/>
                    <a:pt x="2282" y="5093"/>
                    <a:pt x="2672" y="5093"/>
                  </a:cubicBezTo>
                  <a:cubicBezTo>
                    <a:pt x="4992" y="5093"/>
                    <a:pt x="9142" y="2303"/>
                    <a:pt x="10301" y="651"/>
                  </a:cubicBezTo>
                  <a:cubicBezTo>
                    <a:pt x="9049" y="230"/>
                    <a:pt x="7704" y="0"/>
                    <a:pt x="63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7136790" y="2914972"/>
              <a:ext cx="1306871" cy="1101976"/>
            </a:xfrm>
            <a:custGeom>
              <a:avLst/>
              <a:gdLst/>
              <a:ahLst/>
              <a:cxnLst/>
              <a:rect l="l" t="t" r="r" b="b"/>
              <a:pathLst>
                <a:path w="17419" h="14688" extrusionOk="0">
                  <a:moveTo>
                    <a:pt x="17419" y="6166"/>
                  </a:moveTo>
                  <a:cubicBezTo>
                    <a:pt x="17419" y="6166"/>
                    <a:pt x="13710" y="7344"/>
                    <a:pt x="15414" y="11880"/>
                  </a:cubicBezTo>
                  <a:cubicBezTo>
                    <a:pt x="15414" y="11880"/>
                    <a:pt x="13740" y="12293"/>
                    <a:pt x="13864" y="14059"/>
                  </a:cubicBezTo>
                  <a:lnTo>
                    <a:pt x="13864" y="14059"/>
                  </a:lnTo>
                  <a:lnTo>
                    <a:pt x="13963" y="14485"/>
                  </a:lnTo>
                  <a:lnTo>
                    <a:pt x="13963" y="14485"/>
                  </a:lnTo>
                  <a:cubicBezTo>
                    <a:pt x="14075" y="12372"/>
                    <a:pt x="17018" y="12181"/>
                    <a:pt x="17018" y="12181"/>
                  </a:cubicBezTo>
                  <a:cubicBezTo>
                    <a:pt x="13960" y="8923"/>
                    <a:pt x="17419" y="6166"/>
                    <a:pt x="17419" y="6166"/>
                  </a:cubicBezTo>
                  <a:close/>
                  <a:moveTo>
                    <a:pt x="11103" y="0"/>
                  </a:moveTo>
                  <a:lnTo>
                    <a:pt x="9374" y="602"/>
                  </a:lnTo>
                  <a:cubicBezTo>
                    <a:pt x="1592" y="3954"/>
                    <a:pt x="9" y="8198"/>
                    <a:pt x="15" y="11149"/>
                  </a:cubicBezTo>
                  <a:lnTo>
                    <a:pt x="15" y="11149"/>
                  </a:lnTo>
                  <a:cubicBezTo>
                    <a:pt x="10" y="11150"/>
                    <a:pt x="5" y="11152"/>
                    <a:pt x="0" y="11153"/>
                  </a:cubicBezTo>
                  <a:cubicBezTo>
                    <a:pt x="25" y="13233"/>
                    <a:pt x="827" y="14687"/>
                    <a:pt x="827" y="14687"/>
                  </a:cubicBezTo>
                  <a:lnTo>
                    <a:pt x="14010" y="14687"/>
                  </a:lnTo>
                  <a:lnTo>
                    <a:pt x="13963" y="14485"/>
                  </a:lnTo>
                  <a:lnTo>
                    <a:pt x="13963" y="14485"/>
                  </a:lnTo>
                  <a:cubicBezTo>
                    <a:pt x="13961" y="14535"/>
                    <a:pt x="13960" y="14585"/>
                    <a:pt x="13960" y="14637"/>
                  </a:cubicBezTo>
                  <a:cubicBezTo>
                    <a:pt x="13907" y="14430"/>
                    <a:pt x="13876" y="14237"/>
                    <a:pt x="13864" y="14059"/>
                  </a:cubicBezTo>
                  <a:lnTo>
                    <a:pt x="13864" y="14059"/>
                  </a:lnTo>
                  <a:lnTo>
                    <a:pt x="13835" y="13935"/>
                  </a:lnTo>
                  <a:cubicBezTo>
                    <a:pt x="13835" y="13935"/>
                    <a:pt x="13465" y="10952"/>
                    <a:pt x="10574" y="10952"/>
                  </a:cubicBezTo>
                  <a:cubicBezTo>
                    <a:pt x="10550" y="10952"/>
                    <a:pt x="10526" y="10952"/>
                    <a:pt x="10502" y="10953"/>
                  </a:cubicBezTo>
                  <a:cubicBezTo>
                    <a:pt x="7544" y="11003"/>
                    <a:pt x="6542" y="13459"/>
                    <a:pt x="6542" y="13459"/>
                  </a:cubicBezTo>
                  <a:cubicBezTo>
                    <a:pt x="6153" y="12505"/>
                    <a:pt x="5581" y="11872"/>
                    <a:pt x="4927" y="11464"/>
                  </a:cubicBezTo>
                  <a:lnTo>
                    <a:pt x="4927" y="11464"/>
                  </a:lnTo>
                  <a:cubicBezTo>
                    <a:pt x="6735" y="11056"/>
                    <a:pt x="8720" y="10230"/>
                    <a:pt x="10351" y="8722"/>
                  </a:cubicBezTo>
                  <a:cubicBezTo>
                    <a:pt x="13133" y="6116"/>
                    <a:pt x="12406" y="1304"/>
                    <a:pt x="111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8492472" y="3501585"/>
              <a:ext cx="537858" cy="515351"/>
            </a:xfrm>
            <a:custGeom>
              <a:avLst/>
              <a:gdLst/>
              <a:ahLst/>
              <a:cxnLst/>
              <a:rect l="l" t="t" r="r" b="b"/>
              <a:pathLst>
                <a:path w="7169" h="6869" extrusionOk="0">
                  <a:moveTo>
                    <a:pt x="6993" y="1"/>
                  </a:moveTo>
                  <a:cubicBezTo>
                    <a:pt x="6868" y="1429"/>
                    <a:pt x="6567" y="4011"/>
                    <a:pt x="5840" y="4913"/>
                  </a:cubicBezTo>
                  <a:cubicBezTo>
                    <a:pt x="4813" y="6191"/>
                    <a:pt x="1" y="6818"/>
                    <a:pt x="1" y="6818"/>
                  </a:cubicBezTo>
                  <a:cubicBezTo>
                    <a:pt x="1" y="6818"/>
                    <a:pt x="26" y="6818"/>
                    <a:pt x="101" y="6868"/>
                  </a:cubicBezTo>
                  <a:lnTo>
                    <a:pt x="5164" y="6868"/>
                  </a:lnTo>
                  <a:cubicBezTo>
                    <a:pt x="5540" y="6693"/>
                    <a:pt x="5941" y="6492"/>
                    <a:pt x="6367" y="6241"/>
                  </a:cubicBezTo>
                  <a:cubicBezTo>
                    <a:pt x="6993" y="3860"/>
                    <a:pt x="7169" y="1780"/>
                    <a:pt x="6993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8184124" y="3377495"/>
              <a:ext cx="259513" cy="635617"/>
            </a:xfrm>
            <a:custGeom>
              <a:avLst/>
              <a:gdLst/>
              <a:ahLst/>
              <a:cxnLst/>
              <a:rect l="l" t="t" r="r" b="b"/>
              <a:pathLst>
                <a:path w="3459" h="8472" extrusionOk="0">
                  <a:moveTo>
                    <a:pt x="3459" y="1"/>
                  </a:moveTo>
                  <a:lnTo>
                    <a:pt x="3459" y="1"/>
                  </a:lnTo>
                  <a:cubicBezTo>
                    <a:pt x="3033" y="377"/>
                    <a:pt x="2632" y="803"/>
                    <a:pt x="2331" y="1304"/>
                  </a:cubicBezTo>
                  <a:cubicBezTo>
                    <a:pt x="2030" y="1780"/>
                    <a:pt x="1805" y="2332"/>
                    <a:pt x="1755" y="2933"/>
                  </a:cubicBezTo>
                  <a:cubicBezTo>
                    <a:pt x="1705" y="3509"/>
                    <a:pt x="1805" y="4111"/>
                    <a:pt x="2030" y="4637"/>
                  </a:cubicBezTo>
                  <a:cubicBezTo>
                    <a:pt x="2259" y="5118"/>
                    <a:pt x="2572" y="5557"/>
                    <a:pt x="2911" y="5954"/>
                  </a:cubicBezTo>
                  <a:lnTo>
                    <a:pt x="2911" y="5954"/>
                  </a:lnTo>
                  <a:cubicBezTo>
                    <a:pt x="2603" y="5987"/>
                    <a:pt x="2282" y="6058"/>
                    <a:pt x="1980" y="6166"/>
                  </a:cubicBezTo>
                  <a:cubicBezTo>
                    <a:pt x="1629" y="6266"/>
                    <a:pt x="1304" y="6417"/>
                    <a:pt x="1003" y="6617"/>
                  </a:cubicBezTo>
                  <a:cubicBezTo>
                    <a:pt x="677" y="6818"/>
                    <a:pt x="426" y="7093"/>
                    <a:pt x="251" y="7419"/>
                  </a:cubicBezTo>
                  <a:cubicBezTo>
                    <a:pt x="50" y="7745"/>
                    <a:pt x="0" y="8096"/>
                    <a:pt x="0" y="8472"/>
                  </a:cubicBezTo>
                  <a:cubicBezTo>
                    <a:pt x="25" y="8096"/>
                    <a:pt x="101" y="7745"/>
                    <a:pt x="301" y="7444"/>
                  </a:cubicBezTo>
                  <a:cubicBezTo>
                    <a:pt x="477" y="7144"/>
                    <a:pt x="752" y="6893"/>
                    <a:pt x="1053" y="6692"/>
                  </a:cubicBezTo>
                  <a:cubicBezTo>
                    <a:pt x="1354" y="6517"/>
                    <a:pt x="1680" y="6392"/>
                    <a:pt x="2030" y="6291"/>
                  </a:cubicBezTo>
                  <a:cubicBezTo>
                    <a:pt x="2356" y="6191"/>
                    <a:pt x="2732" y="6116"/>
                    <a:pt x="3083" y="6091"/>
                  </a:cubicBezTo>
                  <a:cubicBezTo>
                    <a:pt x="3083" y="6091"/>
                    <a:pt x="3108" y="6091"/>
                    <a:pt x="3108" y="6066"/>
                  </a:cubicBezTo>
                  <a:cubicBezTo>
                    <a:pt x="3158" y="6041"/>
                    <a:pt x="3158" y="5991"/>
                    <a:pt x="3133" y="5966"/>
                  </a:cubicBezTo>
                  <a:cubicBezTo>
                    <a:pt x="2732" y="5540"/>
                    <a:pt x="2406" y="5088"/>
                    <a:pt x="2181" y="4562"/>
                  </a:cubicBezTo>
                  <a:cubicBezTo>
                    <a:pt x="1955" y="4061"/>
                    <a:pt x="1830" y="3484"/>
                    <a:pt x="1880" y="2933"/>
                  </a:cubicBezTo>
                  <a:cubicBezTo>
                    <a:pt x="1930" y="2382"/>
                    <a:pt x="2131" y="1830"/>
                    <a:pt x="2406" y="1329"/>
                  </a:cubicBezTo>
                  <a:cubicBezTo>
                    <a:pt x="2682" y="853"/>
                    <a:pt x="3058" y="402"/>
                    <a:pt x="3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8244293" y="3892685"/>
              <a:ext cx="94082" cy="120416"/>
            </a:xfrm>
            <a:custGeom>
              <a:avLst/>
              <a:gdLst/>
              <a:ahLst/>
              <a:cxnLst/>
              <a:rect l="l" t="t" r="r" b="b"/>
              <a:pathLst>
                <a:path w="1254" h="1605" extrusionOk="0">
                  <a:moveTo>
                    <a:pt x="1253" y="1"/>
                  </a:moveTo>
                  <a:lnTo>
                    <a:pt x="1253" y="1"/>
                  </a:lnTo>
                  <a:cubicBezTo>
                    <a:pt x="1178" y="26"/>
                    <a:pt x="1078" y="51"/>
                    <a:pt x="1003" y="76"/>
                  </a:cubicBezTo>
                  <a:cubicBezTo>
                    <a:pt x="928" y="126"/>
                    <a:pt x="827" y="176"/>
                    <a:pt x="752" y="201"/>
                  </a:cubicBezTo>
                  <a:cubicBezTo>
                    <a:pt x="602" y="302"/>
                    <a:pt x="451" y="402"/>
                    <a:pt x="326" y="552"/>
                  </a:cubicBezTo>
                  <a:cubicBezTo>
                    <a:pt x="201" y="703"/>
                    <a:pt x="101" y="853"/>
                    <a:pt x="50" y="1054"/>
                  </a:cubicBezTo>
                  <a:cubicBezTo>
                    <a:pt x="0" y="1229"/>
                    <a:pt x="0" y="1429"/>
                    <a:pt x="76" y="1605"/>
                  </a:cubicBezTo>
                  <a:cubicBezTo>
                    <a:pt x="50" y="1229"/>
                    <a:pt x="226" y="903"/>
                    <a:pt x="451" y="653"/>
                  </a:cubicBezTo>
                  <a:cubicBezTo>
                    <a:pt x="552" y="527"/>
                    <a:pt x="677" y="427"/>
                    <a:pt x="827" y="302"/>
                  </a:cubicBezTo>
                  <a:lnTo>
                    <a:pt x="1028" y="151"/>
                  </a:lnTo>
                  <a:cubicBezTo>
                    <a:pt x="1103" y="101"/>
                    <a:pt x="1178" y="51"/>
                    <a:pt x="1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8323219" y="3892685"/>
              <a:ext cx="94157" cy="120416"/>
            </a:xfrm>
            <a:custGeom>
              <a:avLst/>
              <a:gdLst/>
              <a:ahLst/>
              <a:cxnLst/>
              <a:rect l="l" t="t" r="r" b="b"/>
              <a:pathLst>
                <a:path w="1255" h="1605" extrusionOk="0">
                  <a:moveTo>
                    <a:pt x="1254" y="1"/>
                  </a:moveTo>
                  <a:cubicBezTo>
                    <a:pt x="1179" y="26"/>
                    <a:pt x="1079" y="51"/>
                    <a:pt x="1003" y="76"/>
                  </a:cubicBezTo>
                  <a:cubicBezTo>
                    <a:pt x="928" y="126"/>
                    <a:pt x="828" y="176"/>
                    <a:pt x="753" y="201"/>
                  </a:cubicBezTo>
                  <a:cubicBezTo>
                    <a:pt x="602" y="302"/>
                    <a:pt x="452" y="402"/>
                    <a:pt x="327" y="552"/>
                  </a:cubicBezTo>
                  <a:cubicBezTo>
                    <a:pt x="201" y="703"/>
                    <a:pt x="101" y="853"/>
                    <a:pt x="51" y="1054"/>
                  </a:cubicBezTo>
                  <a:cubicBezTo>
                    <a:pt x="1" y="1229"/>
                    <a:pt x="1" y="1429"/>
                    <a:pt x="76" y="1605"/>
                  </a:cubicBezTo>
                  <a:cubicBezTo>
                    <a:pt x="51" y="1229"/>
                    <a:pt x="201" y="903"/>
                    <a:pt x="452" y="653"/>
                  </a:cubicBezTo>
                  <a:cubicBezTo>
                    <a:pt x="552" y="527"/>
                    <a:pt x="678" y="427"/>
                    <a:pt x="828" y="302"/>
                  </a:cubicBezTo>
                  <a:lnTo>
                    <a:pt x="1029" y="151"/>
                  </a:lnTo>
                  <a:cubicBezTo>
                    <a:pt x="1104" y="101"/>
                    <a:pt x="1179" y="51"/>
                    <a:pt x="1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6933701" y="3371868"/>
              <a:ext cx="927091" cy="393059"/>
            </a:xfrm>
            <a:custGeom>
              <a:avLst/>
              <a:gdLst/>
              <a:ahLst/>
              <a:cxnLst/>
              <a:rect l="l" t="t" r="r" b="b"/>
              <a:pathLst>
                <a:path w="12357" h="5239" extrusionOk="0">
                  <a:moveTo>
                    <a:pt x="12357" y="0"/>
                  </a:moveTo>
                  <a:lnTo>
                    <a:pt x="1" y="627"/>
                  </a:lnTo>
                  <a:cubicBezTo>
                    <a:pt x="1" y="627"/>
                    <a:pt x="101" y="5214"/>
                    <a:pt x="5389" y="5239"/>
                  </a:cubicBezTo>
                  <a:cubicBezTo>
                    <a:pt x="5416" y="5239"/>
                    <a:pt x="5442" y="5239"/>
                    <a:pt x="5469" y="5239"/>
                  </a:cubicBezTo>
                  <a:cubicBezTo>
                    <a:pt x="11065" y="5239"/>
                    <a:pt x="12357" y="1"/>
                    <a:pt x="1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7255253" y="3737160"/>
              <a:ext cx="148626" cy="137672"/>
            </a:xfrm>
            <a:custGeom>
              <a:avLst/>
              <a:gdLst/>
              <a:ahLst/>
              <a:cxnLst/>
              <a:rect l="l" t="t" r="r" b="b"/>
              <a:pathLst>
                <a:path w="1981" h="1835" extrusionOk="0">
                  <a:moveTo>
                    <a:pt x="984" y="1"/>
                  </a:moveTo>
                  <a:cubicBezTo>
                    <a:pt x="924" y="1"/>
                    <a:pt x="863" y="7"/>
                    <a:pt x="802" y="19"/>
                  </a:cubicBezTo>
                  <a:cubicBezTo>
                    <a:pt x="326" y="119"/>
                    <a:pt x="0" y="595"/>
                    <a:pt x="75" y="1096"/>
                  </a:cubicBezTo>
                  <a:cubicBezTo>
                    <a:pt x="166" y="1527"/>
                    <a:pt x="563" y="1834"/>
                    <a:pt x="1009" y="1834"/>
                  </a:cubicBezTo>
                  <a:cubicBezTo>
                    <a:pt x="1057" y="1834"/>
                    <a:pt x="1105" y="1831"/>
                    <a:pt x="1153" y="1823"/>
                  </a:cubicBezTo>
                  <a:cubicBezTo>
                    <a:pt x="1654" y="1723"/>
                    <a:pt x="1980" y="1247"/>
                    <a:pt x="1880" y="746"/>
                  </a:cubicBezTo>
                  <a:cubicBezTo>
                    <a:pt x="1792" y="305"/>
                    <a:pt x="1414" y="1"/>
                    <a:pt x="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7259004" y="3785551"/>
              <a:ext cx="144874" cy="89280"/>
            </a:xfrm>
            <a:custGeom>
              <a:avLst/>
              <a:gdLst/>
              <a:ahLst/>
              <a:cxnLst/>
              <a:rect l="l" t="t" r="r" b="b"/>
              <a:pathLst>
                <a:path w="1931" h="1190" extrusionOk="0">
                  <a:moveTo>
                    <a:pt x="51" y="0"/>
                  </a:moveTo>
                  <a:cubicBezTo>
                    <a:pt x="25" y="151"/>
                    <a:pt x="0" y="301"/>
                    <a:pt x="25" y="451"/>
                  </a:cubicBezTo>
                  <a:cubicBezTo>
                    <a:pt x="116" y="882"/>
                    <a:pt x="513" y="1189"/>
                    <a:pt x="959" y="1189"/>
                  </a:cubicBezTo>
                  <a:cubicBezTo>
                    <a:pt x="1007" y="1189"/>
                    <a:pt x="1055" y="1186"/>
                    <a:pt x="1103" y="1178"/>
                  </a:cubicBezTo>
                  <a:cubicBezTo>
                    <a:pt x="1604" y="1078"/>
                    <a:pt x="1930" y="602"/>
                    <a:pt x="1830" y="101"/>
                  </a:cubicBezTo>
                  <a:cubicBezTo>
                    <a:pt x="1830" y="75"/>
                    <a:pt x="1830" y="25"/>
                    <a:pt x="1805" y="0"/>
                  </a:cubicBezTo>
                  <a:cubicBezTo>
                    <a:pt x="1705" y="326"/>
                    <a:pt x="1454" y="577"/>
                    <a:pt x="1103" y="627"/>
                  </a:cubicBezTo>
                  <a:cubicBezTo>
                    <a:pt x="1041" y="641"/>
                    <a:pt x="978" y="647"/>
                    <a:pt x="917" y="647"/>
                  </a:cubicBezTo>
                  <a:cubicBezTo>
                    <a:pt x="533" y="647"/>
                    <a:pt x="180" y="389"/>
                    <a:pt x="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7097328" y="3806257"/>
              <a:ext cx="530281" cy="249910"/>
            </a:xfrm>
            <a:custGeom>
              <a:avLst/>
              <a:gdLst/>
              <a:ahLst/>
              <a:cxnLst/>
              <a:rect l="l" t="t" r="r" b="b"/>
              <a:pathLst>
                <a:path w="7068" h="3331" extrusionOk="0">
                  <a:moveTo>
                    <a:pt x="3283" y="0"/>
                  </a:moveTo>
                  <a:cubicBezTo>
                    <a:pt x="1078" y="0"/>
                    <a:pt x="0" y="2807"/>
                    <a:pt x="0" y="2807"/>
                  </a:cubicBezTo>
                  <a:cubicBezTo>
                    <a:pt x="0" y="2807"/>
                    <a:pt x="1281" y="3331"/>
                    <a:pt x="3375" y="3331"/>
                  </a:cubicBezTo>
                  <a:cubicBezTo>
                    <a:pt x="4422" y="3331"/>
                    <a:pt x="5673" y="3200"/>
                    <a:pt x="7068" y="2807"/>
                  </a:cubicBezTo>
                  <a:cubicBezTo>
                    <a:pt x="7068" y="2807"/>
                    <a:pt x="5514" y="0"/>
                    <a:pt x="3283" y="0"/>
                  </a:cubicBezTo>
                  <a:close/>
                </a:path>
              </a:pathLst>
            </a:custGeom>
            <a:solidFill>
              <a:srgbClr val="F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7097328" y="3800255"/>
              <a:ext cx="530281" cy="216674"/>
            </a:xfrm>
            <a:custGeom>
              <a:avLst/>
              <a:gdLst/>
              <a:ahLst/>
              <a:cxnLst/>
              <a:rect l="l" t="t" r="r" b="b"/>
              <a:pathLst>
                <a:path w="7068" h="2888" extrusionOk="0">
                  <a:moveTo>
                    <a:pt x="3305" y="0"/>
                  </a:moveTo>
                  <a:cubicBezTo>
                    <a:pt x="2950" y="0"/>
                    <a:pt x="2584" y="74"/>
                    <a:pt x="2256" y="205"/>
                  </a:cubicBezTo>
                  <a:cubicBezTo>
                    <a:pt x="1905" y="381"/>
                    <a:pt x="1554" y="606"/>
                    <a:pt x="1278" y="882"/>
                  </a:cubicBezTo>
                  <a:cubicBezTo>
                    <a:pt x="702" y="1433"/>
                    <a:pt x="276" y="2135"/>
                    <a:pt x="0" y="2887"/>
                  </a:cubicBezTo>
                  <a:cubicBezTo>
                    <a:pt x="175" y="2511"/>
                    <a:pt x="351" y="2185"/>
                    <a:pt x="576" y="1859"/>
                  </a:cubicBezTo>
                  <a:cubicBezTo>
                    <a:pt x="802" y="1534"/>
                    <a:pt x="1053" y="1233"/>
                    <a:pt x="1353" y="982"/>
                  </a:cubicBezTo>
                  <a:cubicBezTo>
                    <a:pt x="1654" y="707"/>
                    <a:pt x="1955" y="481"/>
                    <a:pt x="2331" y="331"/>
                  </a:cubicBezTo>
                  <a:cubicBezTo>
                    <a:pt x="2636" y="222"/>
                    <a:pt x="2961" y="150"/>
                    <a:pt x="3305" y="150"/>
                  </a:cubicBezTo>
                  <a:cubicBezTo>
                    <a:pt x="3356" y="150"/>
                    <a:pt x="3407" y="152"/>
                    <a:pt x="3459" y="155"/>
                  </a:cubicBezTo>
                  <a:cubicBezTo>
                    <a:pt x="3835" y="180"/>
                    <a:pt x="4211" y="281"/>
                    <a:pt x="4561" y="456"/>
                  </a:cubicBezTo>
                  <a:cubicBezTo>
                    <a:pt x="4912" y="631"/>
                    <a:pt x="5213" y="857"/>
                    <a:pt x="5514" y="1108"/>
                  </a:cubicBezTo>
                  <a:cubicBezTo>
                    <a:pt x="5815" y="1358"/>
                    <a:pt x="6090" y="1634"/>
                    <a:pt x="6366" y="1935"/>
                  </a:cubicBezTo>
                  <a:cubicBezTo>
                    <a:pt x="6617" y="2235"/>
                    <a:pt x="6842" y="2536"/>
                    <a:pt x="7068" y="2887"/>
                  </a:cubicBezTo>
                  <a:cubicBezTo>
                    <a:pt x="6692" y="2185"/>
                    <a:pt x="6191" y="1534"/>
                    <a:pt x="5614" y="1007"/>
                  </a:cubicBezTo>
                  <a:cubicBezTo>
                    <a:pt x="5313" y="732"/>
                    <a:pt x="4988" y="506"/>
                    <a:pt x="4612" y="331"/>
                  </a:cubicBezTo>
                  <a:cubicBezTo>
                    <a:pt x="4261" y="155"/>
                    <a:pt x="3860" y="30"/>
                    <a:pt x="3459" y="5"/>
                  </a:cubicBezTo>
                  <a:cubicBezTo>
                    <a:pt x="3408" y="2"/>
                    <a:pt x="3356" y="0"/>
                    <a:pt x="3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7433885" y="3890809"/>
              <a:ext cx="129794" cy="137372"/>
            </a:xfrm>
            <a:custGeom>
              <a:avLst/>
              <a:gdLst/>
              <a:ahLst/>
              <a:cxnLst/>
              <a:rect l="l" t="t" r="r" b="b"/>
              <a:pathLst>
                <a:path w="1730" h="1831" extrusionOk="0">
                  <a:moveTo>
                    <a:pt x="0" y="1"/>
                  </a:moveTo>
                  <a:lnTo>
                    <a:pt x="0" y="1"/>
                  </a:lnTo>
                  <a:cubicBezTo>
                    <a:pt x="176" y="101"/>
                    <a:pt x="351" y="226"/>
                    <a:pt x="527" y="377"/>
                  </a:cubicBezTo>
                  <a:cubicBezTo>
                    <a:pt x="702" y="502"/>
                    <a:pt x="852" y="652"/>
                    <a:pt x="1003" y="803"/>
                  </a:cubicBezTo>
                  <a:cubicBezTo>
                    <a:pt x="1153" y="953"/>
                    <a:pt x="1278" y="1104"/>
                    <a:pt x="1404" y="1279"/>
                  </a:cubicBezTo>
                  <a:cubicBezTo>
                    <a:pt x="1529" y="1454"/>
                    <a:pt x="1629" y="1655"/>
                    <a:pt x="1730" y="1830"/>
                  </a:cubicBezTo>
                  <a:cubicBezTo>
                    <a:pt x="1679" y="1630"/>
                    <a:pt x="1629" y="1404"/>
                    <a:pt x="1504" y="1229"/>
                  </a:cubicBezTo>
                  <a:cubicBezTo>
                    <a:pt x="1404" y="1028"/>
                    <a:pt x="1253" y="853"/>
                    <a:pt x="1103" y="678"/>
                  </a:cubicBezTo>
                  <a:cubicBezTo>
                    <a:pt x="802" y="377"/>
                    <a:pt x="426" y="12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7384970" y="3922770"/>
              <a:ext cx="116665" cy="11666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1" y="1"/>
                  </a:moveTo>
                  <a:cubicBezTo>
                    <a:pt x="176" y="76"/>
                    <a:pt x="326" y="176"/>
                    <a:pt x="477" y="302"/>
                  </a:cubicBezTo>
                  <a:cubicBezTo>
                    <a:pt x="627" y="402"/>
                    <a:pt x="778" y="527"/>
                    <a:pt x="903" y="653"/>
                  </a:cubicBezTo>
                  <a:cubicBezTo>
                    <a:pt x="1028" y="803"/>
                    <a:pt x="1128" y="928"/>
                    <a:pt x="1254" y="1079"/>
                  </a:cubicBezTo>
                  <a:cubicBezTo>
                    <a:pt x="1354" y="1229"/>
                    <a:pt x="1454" y="1404"/>
                    <a:pt x="1555" y="1555"/>
                  </a:cubicBezTo>
                  <a:cubicBezTo>
                    <a:pt x="1504" y="1379"/>
                    <a:pt x="1454" y="1179"/>
                    <a:pt x="1354" y="1028"/>
                  </a:cubicBezTo>
                  <a:cubicBezTo>
                    <a:pt x="1254" y="853"/>
                    <a:pt x="1128" y="703"/>
                    <a:pt x="1003" y="552"/>
                  </a:cubicBezTo>
                  <a:cubicBezTo>
                    <a:pt x="878" y="402"/>
                    <a:pt x="702" y="302"/>
                    <a:pt x="552" y="201"/>
                  </a:cubicBezTo>
                  <a:cubicBezTo>
                    <a:pt x="377" y="101"/>
                    <a:pt x="201" y="2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7629397" y="3806257"/>
              <a:ext cx="530356" cy="256587"/>
            </a:xfrm>
            <a:custGeom>
              <a:avLst/>
              <a:gdLst/>
              <a:ahLst/>
              <a:cxnLst/>
              <a:rect l="l" t="t" r="r" b="b"/>
              <a:pathLst>
                <a:path w="7069" h="3420" extrusionOk="0">
                  <a:moveTo>
                    <a:pt x="3785" y="0"/>
                  </a:moveTo>
                  <a:cubicBezTo>
                    <a:pt x="1555" y="0"/>
                    <a:pt x="1" y="2807"/>
                    <a:pt x="1" y="2807"/>
                  </a:cubicBezTo>
                  <a:cubicBezTo>
                    <a:pt x="1" y="2807"/>
                    <a:pt x="1694" y="3420"/>
                    <a:pt x="3788" y="3420"/>
                  </a:cubicBezTo>
                  <a:cubicBezTo>
                    <a:pt x="4835" y="3420"/>
                    <a:pt x="5982" y="3267"/>
                    <a:pt x="7069" y="2807"/>
                  </a:cubicBezTo>
                  <a:cubicBezTo>
                    <a:pt x="7069" y="2807"/>
                    <a:pt x="5991" y="0"/>
                    <a:pt x="3785" y="0"/>
                  </a:cubicBezTo>
                  <a:close/>
                </a:path>
              </a:pathLst>
            </a:custGeom>
            <a:solidFill>
              <a:srgbClr val="F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7629397" y="3800255"/>
              <a:ext cx="530356" cy="216674"/>
            </a:xfrm>
            <a:custGeom>
              <a:avLst/>
              <a:gdLst/>
              <a:ahLst/>
              <a:cxnLst/>
              <a:rect l="l" t="t" r="r" b="b"/>
              <a:pathLst>
                <a:path w="7069" h="2888" extrusionOk="0">
                  <a:moveTo>
                    <a:pt x="3764" y="0"/>
                  </a:moveTo>
                  <a:cubicBezTo>
                    <a:pt x="3712" y="0"/>
                    <a:pt x="3661" y="2"/>
                    <a:pt x="3610" y="5"/>
                  </a:cubicBezTo>
                  <a:cubicBezTo>
                    <a:pt x="3209" y="30"/>
                    <a:pt x="2808" y="155"/>
                    <a:pt x="2457" y="331"/>
                  </a:cubicBezTo>
                  <a:cubicBezTo>
                    <a:pt x="2081" y="506"/>
                    <a:pt x="1755" y="732"/>
                    <a:pt x="1454" y="1007"/>
                  </a:cubicBezTo>
                  <a:cubicBezTo>
                    <a:pt x="878" y="1534"/>
                    <a:pt x="377" y="2185"/>
                    <a:pt x="1" y="2887"/>
                  </a:cubicBezTo>
                  <a:cubicBezTo>
                    <a:pt x="226" y="2536"/>
                    <a:pt x="452" y="2235"/>
                    <a:pt x="703" y="1935"/>
                  </a:cubicBezTo>
                  <a:cubicBezTo>
                    <a:pt x="978" y="1634"/>
                    <a:pt x="1254" y="1358"/>
                    <a:pt x="1555" y="1108"/>
                  </a:cubicBezTo>
                  <a:cubicBezTo>
                    <a:pt x="1855" y="857"/>
                    <a:pt x="2156" y="631"/>
                    <a:pt x="2507" y="456"/>
                  </a:cubicBezTo>
                  <a:cubicBezTo>
                    <a:pt x="2858" y="281"/>
                    <a:pt x="3234" y="180"/>
                    <a:pt x="3635" y="155"/>
                  </a:cubicBezTo>
                  <a:cubicBezTo>
                    <a:pt x="3683" y="152"/>
                    <a:pt x="3732" y="150"/>
                    <a:pt x="3781" y="150"/>
                  </a:cubicBezTo>
                  <a:cubicBezTo>
                    <a:pt x="4108" y="150"/>
                    <a:pt x="4432" y="222"/>
                    <a:pt x="4738" y="331"/>
                  </a:cubicBezTo>
                  <a:cubicBezTo>
                    <a:pt x="5114" y="481"/>
                    <a:pt x="5439" y="707"/>
                    <a:pt x="5715" y="982"/>
                  </a:cubicBezTo>
                  <a:cubicBezTo>
                    <a:pt x="6016" y="1233"/>
                    <a:pt x="6267" y="1534"/>
                    <a:pt x="6492" y="1859"/>
                  </a:cubicBezTo>
                  <a:cubicBezTo>
                    <a:pt x="6718" y="2185"/>
                    <a:pt x="6918" y="2511"/>
                    <a:pt x="7069" y="2887"/>
                  </a:cubicBezTo>
                  <a:cubicBezTo>
                    <a:pt x="6793" y="2135"/>
                    <a:pt x="6367" y="1433"/>
                    <a:pt x="5790" y="882"/>
                  </a:cubicBezTo>
                  <a:cubicBezTo>
                    <a:pt x="5515" y="606"/>
                    <a:pt x="5189" y="381"/>
                    <a:pt x="4813" y="205"/>
                  </a:cubicBezTo>
                  <a:cubicBezTo>
                    <a:pt x="4485" y="74"/>
                    <a:pt x="4118" y="0"/>
                    <a:pt x="3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7693318" y="3890809"/>
              <a:ext cx="129869" cy="137372"/>
            </a:xfrm>
            <a:custGeom>
              <a:avLst/>
              <a:gdLst/>
              <a:ahLst/>
              <a:cxnLst/>
              <a:rect l="l" t="t" r="r" b="b"/>
              <a:pathLst>
                <a:path w="1731" h="1831" extrusionOk="0">
                  <a:moveTo>
                    <a:pt x="1730" y="1"/>
                  </a:moveTo>
                  <a:lnTo>
                    <a:pt x="1730" y="1"/>
                  </a:lnTo>
                  <a:cubicBezTo>
                    <a:pt x="1329" y="151"/>
                    <a:pt x="978" y="427"/>
                    <a:pt x="678" y="728"/>
                  </a:cubicBezTo>
                  <a:cubicBezTo>
                    <a:pt x="527" y="878"/>
                    <a:pt x="377" y="1053"/>
                    <a:pt x="252" y="1254"/>
                  </a:cubicBezTo>
                  <a:cubicBezTo>
                    <a:pt x="151" y="1429"/>
                    <a:pt x="51" y="1630"/>
                    <a:pt x="1" y="1830"/>
                  </a:cubicBezTo>
                  <a:cubicBezTo>
                    <a:pt x="126" y="1655"/>
                    <a:pt x="227" y="1480"/>
                    <a:pt x="352" y="1304"/>
                  </a:cubicBezTo>
                  <a:cubicBezTo>
                    <a:pt x="502" y="1154"/>
                    <a:pt x="628" y="978"/>
                    <a:pt x="778" y="828"/>
                  </a:cubicBezTo>
                  <a:cubicBezTo>
                    <a:pt x="928" y="678"/>
                    <a:pt x="1079" y="552"/>
                    <a:pt x="1254" y="402"/>
                  </a:cubicBezTo>
                  <a:cubicBezTo>
                    <a:pt x="1404" y="251"/>
                    <a:pt x="1555" y="126"/>
                    <a:pt x="1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7764816" y="3922770"/>
              <a:ext cx="107212" cy="122292"/>
            </a:xfrm>
            <a:custGeom>
              <a:avLst/>
              <a:gdLst/>
              <a:ahLst/>
              <a:cxnLst/>
              <a:rect l="l" t="t" r="r" b="b"/>
              <a:pathLst>
                <a:path w="1429" h="1630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253" y="51"/>
                    <a:pt x="1078" y="151"/>
                    <a:pt x="928" y="252"/>
                  </a:cubicBezTo>
                  <a:cubicBezTo>
                    <a:pt x="752" y="352"/>
                    <a:pt x="627" y="477"/>
                    <a:pt x="477" y="602"/>
                  </a:cubicBezTo>
                  <a:cubicBezTo>
                    <a:pt x="351" y="753"/>
                    <a:pt x="226" y="903"/>
                    <a:pt x="151" y="1079"/>
                  </a:cubicBezTo>
                  <a:cubicBezTo>
                    <a:pt x="50" y="1254"/>
                    <a:pt x="0" y="1429"/>
                    <a:pt x="0" y="1630"/>
                  </a:cubicBezTo>
                  <a:cubicBezTo>
                    <a:pt x="76" y="1455"/>
                    <a:pt x="151" y="1304"/>
                    <a:pt x="251" y="1129"/>
                  </a:cubicBezTo>
                  <a:cubicBezTo>
                    <a:pt x="351" y="1003"/>
                    <a:pt x="477" y="853"/>
                    <a:pt x="602" y="728"/>
                  </a:cubicBezTo>
                  <a:cubicBezTo>
                    <a:pt x="852" y="452"/>
                    <a:pt x="1128" y="226"/>
                    <a:pt x="1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8483094" y="3736635"/>
              <a:ext cx="744704" cy="382931"/>
            </a:xfrm>
            <a:custGeom>
              <a:avLst/>
              <a:gdLst/>
              <a:ahLst/>
              <a:cxnLst/>
              <a:rect l="l" t="t" r="r" b="b"/>
              <a:pathLst>
                <a:path w="9926" h="5104" extrusionOk="0">
                  <a:moveTo>
                    <a:pt x="7068" y="1"/>
                  </a:moveTo>
                  <a:cubicBezTo>
                    <a:pt x="7068" y="1"/>
                    <a:pt x="6742" y="2081"/>
                    <a:pt x="6366" y="2557"/>
                  </a:cubicBezTo>
                  <a:cubicBezTo>
                    <a:pt x="5439" y="3692"/>
                    <a:pt x="785" y="3735"/>
                    <a:pt x="88" y="3735"/>
                  </a:cubicBezTo>
                  <a:cubicBezTo>
                    <a:pt x="31" y="3735"/>
                    <a:pt x="0" y="3735"/>
                    <a:pt x="0" y="3735"/>
                  </a:cubicBezTo>
                  <a:lnTo>
                    <a:pt x="0" y="3735"/>
                  </a:lnTo>
                  <a:cubicBezTo>
                    <a:pt x="0" y="3735"/>
                    <a:pt x="2165" y="5103"/>
                    <a:pt x="4573" y="5103"/>
                  </a:cubicBezTo>
                  <a:cubicBezTo>
                    <a:pt x="5275" y="5103"/>
                    <a:pt x="5997" y="4987"/>
                    <a:pt x="6692" y="4687"/>
                  </a:cubicBezTo>
                  <a:cubicBezTo>
                    <a:pt x="9925" y="3284"/>
                    <a:pt x="7068" y="1"/>
                    <a:pt x="7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8483094" y="3971685"/>
              <a:ext cx="547237" cy="147875"/>
            </a:xfrm>
            <a:custGeom>
              <a:avLst/>
              <a:gdLst/>
              <a:ahLst/>
              <a:cxnLst/>
              <a:rect l="l" t="t" r="r" b="b"/>
              <a:pathLst>
                <a:path w="7294" h="1971" extrusionOk="0">
                  <a:moveTo>
                    <a:pt x="5339" y="1"/>
                  </a:moveTo>
                  <a:cubicBezTo>
                    <a:pt x="3598" y="581"/>
                    <a:pt x="504" y="602"/>
                    <a:pt x="55" y="602"/>
                  </a:cubicBezTo>
                  <a:cubicBezTo>
                    <a:pt x="19" y="602"/>
                    <a:pt x="0" y="602"/>
                    <a:pt x="0" y="602"/>
                  </a:cubicBezTo>
                  <a:lnTo>
                    <a:pt x="0" y="602"/>
                  </a:lnTo>
                  <a:cubicBezTo>
                    <a:pt x="0" y="602"/>
                    <a:pt x="2165" y="1970"/>
                    <a:pt x="4573" y="1970"/>
                  </a:cubicBezTo>
                  <a:cubicBezTo>
                    <a:pt x="5275" y="1970"/>
                    <a:pt x="5997" y="1854"/>
                    <a:pt x="6692" y="1554"/>
                  </a:cubicBezTo>
                  <a:cubicBezTo>
                    <a:pt x="6918" y="1454"/>
                    <a:pt x="7118" y="1329"/>
                    <a:pt x="7294" y="1229"/>
                  </a:cubicBezTo>
                  <a:cubicBezTo>
                    <a:pt x="7068" y="552"/>
                    <a:pt x="6241" y="201"/>
                    <a:pt x="5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8475592" y="3736635"/>
              <a:ext cx="631861" cy="387129"/>
            </a:xfrm>
            <a:custGeom>
              <a:avLst/>
              <a:gdLst/>
              <a:ahLst/>
              <a:cxnLst/>
              <a:rect l="l" t="t" r="r" b="b"/>
              <a:pathLst>
                <a:path w="8422" h="5160" extrusionOk="0">
                  <a:moveTo>
                    <a:pt x="7770" y="853"/>
                  </a:moveTo>
                  <a:cubicBezTo>
                    <a:pt x="7793" y="901"/>
                    <a:pt x="7819" y="950"/>
                    <a:pt x="7845" y="1000"/>
                  </a:cubicBezTo>
                  <a:lnTo>
                    <a:pt x="7845" y="1000"/>
                  </a:lnTo>
                  <a:cubicBezTo>
                    <a:pt x="7820" y="951"/>
                    <a:pt x="7795" y="902"/>
                    <a:pt x="7770" y="853"/>
                  </a:cubicBezTo>
                  <a:close/>
                  <a:moveTo>
                    <a:pt x="7168" y="1"/>
                  </a:moveTo>
                  <a:lnTo>
                    <a:pt x="7168" y="1"/>
                  </a:lnTo>
                  <a:cubicBezTo>
                    <a:pt x="7093" y="377"/>
                    <a:pt x="7018" y="753"/>
                    <a:pt x="6942" y="1129"/>
                  </a:cubicBezTo>
                  <a:cubicBezTo>
                    <a:pt x="6842" y="1504"/>
                    <a:pt x="6742" y="1880"/>
                    <a:pt x="6592" y="2231"/>
                  </a:cubicBezTo>
                  <a:cubicBezTo>
                    <a:pt x="6466" y="2607"/>
                    <a:pt x="6115" y="2808"/>
                    <a:pt x="5765" y="2958"/>
                  </a:cubicBezTo>
                  <a:cubicBezTo>
                    <a:pt x="5414" y="3108"/>
                    <a:pt x="5063" y="3209"/>
                    <a:pt x="4687" y="3284"/>
                  </a:cubicBezTo>
                  <a:cubicBezTo>
                    <a:pt x="3935" y="3434"/>
                    <a:pt x="3158" y="3509"/>
                    <a:pt x="2406" y="3585"/>
                  </a:cubicBezTo>
                  <a:cubicBezTo>
                    <a:pt x="1629" y="3635"/>
                    <a:pt x="852" y="3660"/>
                    <a:pt x="100" y="3660"/>
                  </a:cubicBezTo>
                  <a:cubicBezTo>
                    <a:pt x="75" y="3660"/>
                    <a:pt x="50" y="3660"/>
                    <a:pt x="25" y="3685"/>
                  </a:cubicBezTo>
                  <a:cubicBezTo>
                    <a:pt x="0" y="3735"/>
                    <a:pt x="25" y="3760"/>
                    <a:pt x="50" y="3785"/>
                  </a:cubicBezTo>
                  <a:cubicBezTo>
                    <a:pt x="902" y="4286"/>
                    <a:pt x="1805" y="4662"/>
                    <a:pt x="2757" y="4913"/>
                  </a:cubicBezTo>
                  <a:cubicBezTo>
                    <a:pt x="3398" y="5065"/>
                    <a:pt x="4051" y="5160"/>
                    <a:pt x="4707" y="5160"/>
                  </a:cubicBezTo>
                  <a:cubicBezTo>
                    <a:pt x="5026" y="5160"/>
                    <a:pt x="5345" y="5138"/>
                    <a:pt x="5664" y="5088"/>
                  </a:cubicBezTo>
                  <a:cubicBezTo>
                    <a:pt x="6140" y="4988"/>
                    <a:pt x="6617" y="4838"/>
                    <a:pt x="7068" y="4612"/>
                  </a:cubicBezTo>
                  <a:cubicBezTo>
                    <a:pt x="7494" y="4387"/>
                    <a:pt x="7895" y="4061"/>
                    <a:pt x="8145" y="3635"/>
                  </a:cubicBezTo>
                  <a:cubicBezTo>
                    <a:pt x="8371" y="3184"/>
                    <a:pt x="8421" y="2657"/>
                    <a:pt x="8296" y="2181"/>
                  </a:cubicBezTo>
                  <a:cubicBezTo>
                    <a:pt x="8271" y="1956"/>
                    <a:pt x="8171" y="1705"/>
                    <a:pt x="8095" y="1479"/>
                  </a:cubicBezTo>
                  <a:cubicBezTo>
                    <a:pt x="8019" y="1327"/>
                    <a:pt x="7928" y="1160"/>
                    <a:pt x="7845" y="1000"/>
                  </a:cubicBezTo>
                  <a:lnTo>
                    <a:pt x="7845" y="1000"/>
                  </a:lnTo>
                  <a:cubicBezTo>
                    <a:pt x="8034" y="1382"/>
                    <a:pt x="8182" y="1785"/>
                    <a:pt x="8271" y="2206"/>
                  </a:cubicBezTo>
                  <a:cubicBezTo>
                    <a:pt x="8346" y="2657"/>
                    <a:pt x="8296" y="3159"/>
                    <a:pt x="8070" y="3585"/>
                  </a:cubicBezTo>
                  <a:cubicBezTo>
                    <a:pt x="7820" y="4011"/>
                    <a:pt x="7444" y="4311"/>
                    <a:pt x="7018" y="4512"/>
                  </a:cubicBezTo>
                  <a:cubicBezTo>
                    <a:pt x="6592" y="4738"/>
                    <a:pt x="6115" y="4863"/>
                    <a:pt x="5639" y="4938"/>
                  </a:cubicBezTo>
                  <a:cubicBezTo>
                    <a:pt x="5310" y="4999"/>
                    <a:pt x="4979" y="5026"/>
                    <a:pt x="4647" y="5026"/>
                  </a:cubicBezTo>
                  <a:cubicBezTo>
                    <a:pt x="4018" y="5026"/>
                    <a:pt x="3389" y="4927"/>
                    <a:pt x="2782" y="4763"/>
                  </a:cubicBezTo>
                  <a:cubicBezTo>
                    <a:pt x="1953" y="4539"/>
                    <a:pt x="1144" y="4214"/>
                    <a:pt x="391" y="3808"/>
                  </a:cubicBezTo>
                  <a:lnTo>
                    <a:pt x="391" y="3808"/>
                  </a:lnTo>
                  <a:cubicBezTo>
                    <a:pt x="1066" y="3798"/>
                    <a:pt x="1726" y="3754"/>
                    <a:pt x="2406" y="3710"/>
                  </a:cubicBezTo>
                  <a:cubicBezTo>
                    <a:pt x="3183" y="3660"/>
                    <a:pt x="3935" y="3560"/>
                    <a:pt x="4712" y="3384"/>
                  </a:cubicBezTo>
                  <a:cubicBezTo>
                    <a:pt x="5088" y="3309"/>
                    <a:pt x="5464" y="3209"/>
                    <a:pt x="5815" y="3033"/>
                  </a:cubicBezTo>
                  <a:cubicBezTo>
                    <a:pt x="5990" y="2958"/>
                    <a:pt x="6166" y="2858"/>
                    <a:pt x="6316" y="2733"/>
                  </a:cubicBezTo>
                  <a:cubicBezTo>
                    <a:pt x="6366" y="2707"/>
                    <a:pt x="6391" y="2682"/>
                    <a:pt x="6416" y="2632"/>
                  </a:cubicBezTo>
                  <a:cubicBezTo>
                    <a:pt x="6466" y="2607"/>
                    <a:pt x="6491" y="2557"/>
                    <a:pt x="6516" y="2532"/>
                  </a:cubicBezTo>
                  <a:cubicBezTo>
                    <a:pt x="6541" y="2482"/>
                    <a:pt x="6567" y="2432"/>
                    <a:pt x="6592" y="2382"/>
                  </a:cubicBezTo>
                  <a:cubicBezTo>
                    <a:pt x="6617" y="2357"/>
                    <a:pt x="6642" y="2306"/>
                    <a:pt x="6642" y="2256"/>
                  </a:cubicBezTo>
                  <a:cubicBezTo>
                    <a:pt x="6792" y="1880"/>
                    <a:pt x="6892" y="1504"/>
                    <a:pt x="6968" y="1129"/>
                  </a:cubicBezTo>
                  <a:cubicBezTo>
                    <a:pt x="7043" y="753"/>
                    <a:pt x="7118" y="377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6775775" y="2660865"/>
              <a:ext cx="1219766" cy="1054109"/>
            </a:xfrm>
            <a:custGeom>
              <a:avLst/>
              <a:gdLst/>
              <a:ahLst/>
              <a:cxnLst/>
              <a:rect l="l" t="t" r="r" b="b"/>
              <a:pathLst>
                <a:path w="16258" h="14050" extrusionOk="0">
                  <a:moveTo>
                    <a:pt x="8029" y="1"/>
                  </a:moveTo>
                  <a:cubicBezTo>
                    <a:pt x="5277" y="1"/>
                    <a:pt x="2530" y="2426"/>
                    <a:pt x="1203" y="6921"/>
                  </a:cubicBezTo>
                  <a:cubicBezTo>
                    <a:pt x="0" y="11006"/>
                    <a:pt x="4612" y="13788"/>
                    <a:pt x="6842" y="14014"/>
                  </a:cubicBezTo>
                  <a:cubicBezTo>
                    <a:pt x="7093" y="14038"/>
                    <a:pt x="7347" y="14049"/>
                    <a:pt x="7603" y="14049"/>
                  </a:cubicBezTo>
                  <a:cubicBezTo>
                    <a:pt x="11674" y="14049"/>
                    <a:pt x="16257" y="11136"/>
                    <a:pt x="16116" y="8024"/>
                  </a:cubicBezTo>
                  <a:cubicBezTo>
                    <a:pt x="15965" y="4465"/>
                    <a:pt x="13008" y="204"/>
                    <a:pt x="8196" y="4"/>
                  </a:cubicBezTo>
                  <a:cubicBezTo>
                    <a:pt x="8140" y="2"/>
                    <a:pt x="8084" y="1"/>
                    <a:pt x="8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6945254" y="2933728"/>
              <a:ext cx="486841" cy="459082"/>
            </a:xfrm>
            <a:custGeom>
              <a:avLst/>
              <a:gdLst/>
              <a:ahLst/>
              <a:cxnLst/>
              <a:rect l="l" t="t" r="r" b="b"/>
              <a:pathLst>
                <a:path w="6489" h="6119" extrusionOk="0">
                  <a:moveTo>
                    <a:pt x="3657" y="1"/>
                  </a:moveTo>
                  <a:cubicBezTo>
                    <a:pt x="2916" y="1"/>
                    <a:pt x="2273" y="317"/>
                    <a:pt x="1927" y="678"/>
                  </a:cubicBezTo>
                  <a:cubicBezTo>
                    <a:pt x="326" y="2350"/>
                    <a:pt x="1" y="6119"/>
                    <a:pt x="2580" y="6119"/>
                  </a:cubicBezTo>
                  <a:cubicBezTo>
                    <a:pt x="2706" y="6119"/>
                    <a:pt x="2839" y="6110"/>
                    <a:pt x="2979" y="6091"/>
                  </a:cubicBezTo>
                  <a:cubicBezTo>
                    <a:pt x="5987" y="5690"/>
                    <a:pt x="6488" y="1404"/>
                    <a:pt x="5210" y="502"/>
                  </a:cubicBezTo>
                  <a:cubicBezTo>
                    <a:pt x="4689" y="141"/>
                    <a:pt x="4151" y="1"/>
                    <a:pt x="36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6894238" y="2683673"/>
              <a:ext cx="1075642" cy="1031302"/>
            </a:xfrm>
            <a:custGeom>
              <a:avLst/>
              <a:gdLst/>
              <a:ahLst/>
              <a:cxnLst/>
              <a:rect l="l" t="t" r="r" b="b"/>
              <a:pathLst>
                <a:path w="14337" h="13746" extrusionOk="0">
                  <a:moveTo>
                    <a:pt x="4762" y="1"/>
                  </a:moveTo>
                  <a:cubicBezTo>
                    <a:pt x="2857" y="702"/>
                    <a:pt x="1103" y="2607"/>
                    <a:pt x="0" y="5514"/>
                  </a:cubicBezTo>
                  <a:cubicBezTo>
                    <a:pt x="602" y="5414"/>
                    <a:pt x="1629" y="4988"/>
                    <a:pt x="3058" y="3509"/>
                  </a:cubicBezTo>
                  <a:cubicBezTo>
                    <a:pt x="4712" y="1780"/>
                    <a:pt x="4862" y="627"/>
                    <a:pt x="4762" y="1"/>
                  </a:cubicBezTo>
                  <a:close/>
                  <a:moveTo>
                    <a:pt x="9073" y="176"/>
                  </a:moveTo>
                  <a:cubicBezTo>
                    <a:pt x="8923" y="176"/>
                    <a:pt x="8797" y="176"/>
                    <a:pt x="8697" y="201"/>
                  </a:cubicBezTo>
                  <a:cubicBezTo>
                    <a:pt x="8697" y="201"/>
                    <a:pt x="8647" y="4011"/>
                    <a:pt x="11755" y="5890"/>
                  </a:cubicBezTo>
                  <a:cubicBezTo>
                    <a:pt x="12460" y="6326"/>
                    <a:pt x="13049" y="6500"/>
                    <a:pt x="13526" y="6500"/>
                  </a:cubicBezTo>
                  <a:cubicBezTo>
                    <a:pt x="13846" y="6500"/>
                    <a:pt x="14115" y="6422"/>
                    <a:pt x="14336" y="6291"/>
                  </a:cubicBezTo>
                  <a:cubicBezTo>
                    <a:pt x="13710" y="3760"/>
                    <a:pt x="11855" y="1229"/>
                    <a:pt x="9073" y="176"/>
                  </a:cubicBezTo>
                  <a:close/>
                  <a:moveTo>
                    <a:pt x="5721" y="6747"/>
                  </a:moveTo>
                  <a:cubicBezTo>
                    <a:pt x="1567" y="6747"/>
                    <a:pt x="538" y="9101"/>
                    <a:pt x="276" y="10552"/>
                  </a:cubicBezTo>
                  <a:cubicBezTo>
                    <a:pt x="1504" y="12432"/>
                    <a:pt x="3860" y="13585"/>
                    <a:pt x="5263" y="13710"/>
                  </a:cubicBezTo>
                  <a:cubicBezTo>
                    <a:pt x="5514" y="13734"/>
                    <a:pt x="5768" y="13745"/>
                    <a:pt x="6023" y="13745"/>
                  </a:cubicBezTo>
                  <a:cubicBezTo>
                    <a:pt x="8199" y="13745"/>
                    <a:pt x="10521" y="12911"/>
                    <a:pt x="12181" y="11655"/>
                  </a:cubicBezTo>
                  <a:cubicBezTo>
                    <a:pt x="12331" y="9725"/>
                    <a:pt x="11755" y="7093"/>
                    <a:pt x="6416" y="6767"/>
                  </a:cubicBezTo>
                  <a:cubicBezTo>
                    <a:pt x="6175" y="6753"/>
                    <a:pt x="5944" y="6747"/>
                    <a:pt x="5721" y="6747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7665109" y="2741966"/>
              <a:ext cx="325386" cy="883801"/>
            </a:xfrm>
            <a:custGeom>
              <a:avLst/>
              <a:gdLst/>
              <a:ahLst/>
              <a:cxnLst/>
              <a:rect l="l" t="t" r="r" b="b"/>
              <a:pathLst>
                <a:path w="4337" h="11780" extrusionOk="0">
                  <a:moveTo>
                    <a:pt x="1" y="0"/>
                  </a:moveTo>
                  <a:cubicBezTo>
                    <a:pt x="527" y="326"/>
                    <a:pt x="1029" y="702"/>
                    <a:pt x="1480" y="1128"/>
                  </a:cubicBezTo>
                  <a:cubicBezTo>
                    <a:pt x="1906" y="1579"/>
                    <a:pt x="2307" y="2056"/>
                    <a:pt x="2658" y="2557"/>
                  </a:cubicBezTo>
                  <a:cubicBezTo>
                    <a:pt x="3334" y="3584"/>
                    <a:pt x="3861" y="4737"/>
                    <a:pt x="4061" y="5965"/>
                  </a:cubicBezTo>
                  <a:cubicBezTo>
                    <a:pt x="4086" y="6116"/>
                    <a:pt x="4111" y="6266"/>
                    <a:pt x="4136" y="6417"/>
                  </a:cubicBezTo>
                  <a:cubicBezTo>
                    <a:pt x="4161" y="6567"/>
                    <a:pt x="4161" y="6717"/>
                    <a:pt x="4186" y="6868"/>
                  </a:cubicBezTo>
                  <a:cubicBezTo>
                    <a:pt x="4186" y="6943"/>
                    <a:pt x="4186" y="7018"/>
                    <a:pt x="4186" y="7093"/>
                  </a:cubicBezTo>
                  <a:cubicBezTo>
                    <a:pt x="4186" y="7168"/>
                    <a:pt x="4186" y="7244"/>
                    <a:pt x="4186" y="7319"/>
                  </a:cubicBezTo>
                  <a:cubicBezTo>
                    <a:pt x="4161" y="7469"/>
                    <a:pt x="4161" y="7620"/>
                    <a:pt x="4111" y="7770"/>
                  </a:cubicBezTo>
                  <a:cubicBezTo>
                    <a:pt x="4061" y="8071"/>
                    <a:pt x="3936" y="8371"/>
                    <a:pt x="3811" y="8647"/>
                  </a:cubicBezTo>
                  <a:cubicBezTo>
                    <a:pt x="3660" y="8923"/>
                    <a:pt x="3510" y="9173"/>
                    <a:pt x="3334" y="9424"/>
                  </a:cubicBezTo>
                  <a:cubicBezTo>
                    <a:pt x="2958" y="9925"/>
                    <a:pt x="2507" y="10351"/>
                    <a:pt x="2031" y="10752"/>
                  </a:cubicBezTo>
                  <a:cubicBezTo>
                    <a:pt x="1555" y="11128"/>
                    <a:pt x="1029" y="11479"/>
                    <a:pt x="477" y="11780"/>
                  </a:cubicBezTo>
                  <a:cubicBezTo>
                    <a:pt x="1605" y="11229"/>
                    <a:pt x="2658" y="10502"/>
                    <a:pt x="3435" y="9499"/>
                  </a:cubicBezTo>
                  <a:cubicBezTo>
                    <a:pt x="3610" y="9249"/>
                    <a:pt x="3785" y="8973"/>
                    <a:pt x="3936" y="8697"/>
                  </a:cubicBezTo>
                  <a:cubicBezTo>
                    <a:pt x="4061" y="8422"/>
                    <a:pt x="4186" y="8121"/>
                    <a:pt x="4262" y="7820"/>
                  </a:cubicBezTo>
                  <a:cubicBezTo>
                    <a:pt x="4287" y="7645"/>
                    <a:pt x="4312" y="7494"/>
                    <a:pt x="4337" y="7344"/>
                  </a:cubicBezTo>
                  <a:cubicBezTo>
                    <a:pt x="4337" y="7269"/>
                    <a:pt x="4337" y="7168"/>
                    <a:pt x="4337" y="7093"/>
                  </a:cubicBezTo>
                  <a:cubicBezTo>
                    <a:pt x="4337" y="7018"/>
                    <a:pt x="4337" y="6943"/>
                    <a:pt x="4337" y="6868"/>
                  </a:cubicBezTo>
                  <a:cubicBezTo>
                    <a:pt x="4312" y="6717"/>
                    <a:pt x="4312" y="6542"/>
                    <a:pt x="4287" y="6391"/>
                  </a:cubicBezTo>
                  <a:cubicBezTo>
                    <a:pt x="4262" y="6241"/>
                    <a:pt x="4262" y="6091"/>
                    <a:pt x="4212" y="5915"/>
                  </a:cubicBezTo>
                  <a:cubicBezTo>
                    <a:pt x="3986" y="4687"/>
                    <a:pt x="3485" y="3509"/>
                    <a:pt x="2758" y="2482"/>
                  </a:cubicBezTo>
                  <a:cubicBezTo>
                    <a:pt x="2031" y="1454"/>
                    <a:pt x="1104" y="6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7507184" y="2681797"/>
              <a:ext cx="507773" cy="430572"/>
            </a:xfrm>
            <a:custGeom>
              <a:avLst/>
              <a:gdLst/>
              <a:ahLst/>
              <a:cxnLst/>
              <a:rect l="l" t="t" r="r" b="b"/>
              <a:pathLst>
                <a:path w="6768" h="5739" extrusionOk="0">
                  <a:moveTo>
                    <a:pt x="978" y="0"/>
                  </a:moveTo>
                  <a:cubicBezTo>
                    <a:pt x="1" y="0"/>
                    <a:pt x="677" y="1504"/>
                    <a:pt x="1304" y="2432"/>
                  </a:cubicBezTo>
                  <a:cubicBezTo>
                    <a:pt x="2206" y="3760"/>
                    <a:pt x="3484" y="5013"/>
                    <a:pt x="3986" y="5364"/>
                  </a:cubicBezTo>
                  <a:cubicBezTo>
                    <a:pt x="4319" y="5602"/>
                    <a:pt x="4717" y="5738"/>
                    <a:pt x="5093" y="5738"/>
                  </a:cubicBezTo>
                  <a:cubicBezTo>
                    <a:pt x="5709" y="5738"/>
                    <a:pt x="6267" y="5373"/>
                    <a:pt x="6392" y="4487"/>
                  </a:cubicBezTo>
                  <a:cubicBezTo>
                    <a:pt x="6768" y="1705"/>
                    <a:pt x="2081" y="26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7099204" y="3285290"/>
              <a:ext cx="609283" cy="429446"/>
            </a:xfrm>
            <a:custGeom>
              <a:avLst/>
              <a:gdLst/>
              <a:ahLst/>
              <a:cxnLst/>
              <a:rect l="l" t="t" r="r" b="b"/>
              <a:pathLst>
                <a:path w="8121" h="5724" extrusionOk="0">
                  <a:moveTo>
                    <a:pt x="3498" y="1"/>
                  </a:moveTo>
                  <a:cubicBezTo>
                    <a:pt x="2047" y="1"/>
                    <a:pt x="50" y="2974"/>
                    <a:pt x="0" y="4789"/>
                  </a:cubicBezTo>
                  <a:cubicBezTo>
                    <a:pt x="902" y="5315"/>
                    <a:pt x="1830" y="5616"/>
                    <a:pt x="2531" y="5691"/>
                  </a:cubicBezTo>
                  <a:cubicBezTo>
                    <a:pt x="2775" y="5713"/>
                    <a:pt x="3020" y="5724"/>
                    <a:pt x="3268" y="5724"/>
                  </a:cubicBezTo>
                  <a:cubicBezTo>
                    <a:pt x="4704" y="5724"/>
                    <a:pt x="6197" y="5362"/>
                    <a:pt x="7544" y="4764"/>
                  </a:cubicBezTo>
                  <a:cubicBezTo>
                    <a:pt x="8120" y="2508"/>
                    <a:pt x="5313" y="52"/>
                    <a:pt x="3534" y="2"/>
                  </a:cubicBezTo>
                  <a:cubicBezTo>
                    <a:pt x="3522" y="1"/>
                    <a:pt x="3510" y="1"/>
                    <a:pt x="3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7099204" y="3285290"/>
              <a:ext cx="609283" cy="396885"/>
            </a:xfrm>
            <a:custGeom>
              <a:avLst/>
              <a:gdLst/>
              <a:ahLst/>
              <a:cxnLst/>
              <a:rect l="l" t="t" r="r" b="b"/>
              <a:pathLst>
                <a:path w="8121" h="5290" extrusionOk="0">
                  <a:moveTo>
                    <a:pt x="3498" y="1"/>
                  </a:moveTo>
                  <a:cubicBezTo>
                    <a:pt x="2047" y="1"/>
                    <a:pt x="50" y="2974"/>
                    <a:pt x="0" y="4789"/>
                  </a:cubicBezTo>
                  <a:cubicBezTo>
                    <a:pt x="201" y="4889"/>
                    <a:pt x="426" y="5014"/>
                    <a:pt x="627" y="5114"/>
                  </a:cubicBezTo>
                  <a:cubicBezTo>
                    <a:pt x="627" y="5114"/>
                    <a:pt x="1454" y="4989"/>
                    <a:pt x="1479" y="3861"/>
                  </a:cubicBezTo>
                  <a:cubicBezTo>
                    <a:pt x="1528" y="2003"/>
                    <a:pt x="2509" y="929"/>
                    <a:pt x="3500" y="929"/>
                  </a:cubicBezTo>
                  <a:cubicBezTo>
                    <a:pt x="3511" y="929"/>
                    <a:pt x="3523" y="929"/>
                    <a:pt x="3534" y="929"/>
                  </a:cubicBezTo>
                  <a:cubicBezTo>
                    <a:pt x="4486" y="954"/>
                    <a:pt x="5489" y="2508"/>
                    <a:pt x="5313" y="4137"/>
                  </a:cubicBezTo>
                  <a:cubicBezTo>
                    <a:pt x="5213" y="5215"/>
                    <a:pt x="6140" y="5290"/>
                    <a:pt x="6140" y="5290"/>
                  </a:cubicBezTo>
                  <a:cubicBezTo>
                    <a:pt x="6617" y="5139"/>
                    <a:pt x="7093" y="4964"/>
                    <a:pt x="7544" y="4764"/>
                  </a:cubicBezTo>
                  <a:cubicBezTo>
                    <a:pt x="8120" y="2508"/>
                    <a:pt x="5313" y="52"/>
                    <a:pt x="3534" y="2"/>
                  </a:cubicBezTo>
                  <a:cubicBezTo>
                    <a:pt x="3522" y="1"/>
                    <a:pt x="3510" y="1"/>
                    <a:pt x="3498" y="1"/>
                  </a:cubicBezTo>
                  <a:close/>
                </a:path>
              </a:pathLst>
            </a:custGeom>
            <a:solidFill>
              <a:srgbClr val="873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7159373" y="3065395"/>
              <a:ext cx="77126" cy="75401"/>
            </a:xfrm>
            <a:custGeom>
              <a:avLst/>
              <a:gdLst/>
              <a:ahLst/>
              <a:cxnLst/>
              <a:rect l="l" t="t" r="r" b="b"/>
              <a:pathLst>
                <a:path w="1028" h="1005" extrusionOk="0">
                  <a:moveTo>
                    <a:pt x="526" y="0"/>
                  </a:moveTo>
                  <a:cubicBezTo>
                    <a:pt x="251" y="0"/>
                    <a:pt x="0" y="201"/>
                    <a:pt x="0" y="476"/>
                  </a:cubicBezTo>
                  <a:cubicBezTo>
                    <a:pt x="0" y="777"/>
                    <a:pt x="201" y="1003"/>
                    <a:pt x="476" y="1003"/>
                  </a:cubicBezTo>
                  <a:cubicBezTo>
                    <a:pt x="490" y="1004"/>
                    <a:pt x="504" y="1005"/>
                    <a:pt x="518" y="1005"/>
                  </a:cubicBezTo>
                  <a:cubicBezTo>
                    <a:pt x="777" y="1005"/>
                    <a:pt x="1003" y="788"/>
                    <a:pt x="1003" y="527"/>
                  </a:cubicBezTo>
                  <a:cubicBezTo>
                    <a:pt x="1028" y="251"/>
                    <a:pt x="802" y="25"/>
                    <a:pt x="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7516637" y="3080250"/>
              <a:ext cx="77126" cy="75476"/>
            </a:xfrm>
            <a:custGeom>
              <a:avLst/>
              <a:gdLst/>
              <a:ahLst/>
              <a:cxnLst/>
              <a:rect l="l" t="t" r="r" b="b"/>
              <a:pathLst>
                <a:path w="1028" h="1006" extrusionOk="0">
                  <a:moveTo>
                    <a:pt x="484" y="1"/>
                  </a:moveTo>
                  <a:cubicBezTo>
                    <a:pt x="226" y="1"/>
                    <a:pt x="0" y="217"/>
                    <a:pt x="0" y="479"/>
                  </a:cubicBezTo>
                  <a:cubicBezTo>
                    <a:pt x="0" y="755"/>
                    <a:pt x="201" y="980"/>
                    <a:pt x="476" y="1005"/>
                  </a:cubicBezTo>
                  <a:cubicBezTo>
                    <a:pt x="752" y="1005"/>
                    <a:pt x="1003" y="805"/>
                    <a:pt x="1003" y="504"/>
                  </a:cubicBezTo>
                  <a:cubicBezTo>
                    <a:pt x="1028" y="228"/>
                    <a:pt x="802" y="3"/>
                    <a:pt x="526" y="3"/>
                  </a:cubicBezTo>
                  <a:cubicBezTo>
                    <a:pt x="512" y="1"/>
                    <a:pt x="498" y="1"/>
                    <a:pt x="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7497806" y="3129616"/>
              <a:ext cx="120416" cy="35712"/>
            </a:xfrm>
            <a:custGeom>
              <a:avLst/>
              <a:gdLst/>
              <a:ahLst/>
              <a:cxnLst/>
              <a:rect l="l" t="t" r="r" b="b"/>
              <a:pathLst>
                <a:path w="1605" h="476" extrusionOk="0">
                  <a:moveTo>
                    <a:pt x="1268" y="1"/>
                  </a:moveTo>
                  <a:cubicBezTo>
                    <a:pt x="1035" y="1"/>
                    <a:pt x="899" y="117"/>
                    <a:pt x="732" y="117"/>
                  </a:cubicBezTo>
                  <a:cubicBezTo>
                    <a:pt x="677" y="117"/>
                    <a:pt x="618" y="105"/>
                    <a:pt x="552" y="72"/>
                  </a:cubicBezTo>
                  <a:cubicBezTo>
                    <a:pt x="443" y="21"/>
                    <a:pt x="346" y="5"/>
                    <a:pt x="264" y="5"/>
                  </a:cubicBezTo>
                  <a:cubicBezTo>
                    <a:pt x="101" y="5"/>
                    <a:pt x="0" y="72"/>
                    <a:pt x="0" y="72"/>
                  </a:cubicBezTo>
                  <a:cubicBezTo>
                    <a:pt x="0" y="72"/>
                    <a:pt x="25" y="297"/>
                    <a:pt x="226" y="297"/>
                  </a:cubicBezTo>
                  <a:cubicBezTo>
                    <a:pt x="243" y="295"/>
                    <a:pt x="258" y="295"/>
                    <a:pt x="273" y="295"/>
                  </a:cubicBezTo>
                  <a:cubicBezTo>
                    <a:pt x="481" y="295"/>
                    <a:pt x="520" y="449"/>
                    <a:pt x="777" y="473"/>
                  </a:cubicBezTo>
                  <a:cubicBezTo>
                    <a:pt x="804" y="474"/>
                    <a:pt x="828" y="475"/>
                    <a:pt x="849" y="475"/>
                  </a:cubicBezTo>
                  <a:cubicBezTo>
                    <a:pt x="1115" y="475"/>
                    <a:pt x="1041" y="342"/>
                    <a:pt x="1203" y="272"/>
                  </a:cubicBezTo>
                  <a:cubicBezTo>
                    <a:pt x="1272" y="242"/>
                    <a:pt x="1331" y="237"/>
                    <a:pt x="1381" y="237"/>
                  </a:cubicBezTo>
                  <a:cubicBezTo>
                    <a:pt x="1407" y="237"/>
                    <a:pt x="1431" y="238"/>
                    <a:pt x="1452" y="238"/>
                  </a:cubicBezTo>
                  <a:cubicBezTo>
                    <a:pt x="1528" y="238"/>
                    <a:pt x="1577" y="221"/>
                    <a:pt x="1604" y="72"/>
                  </a:cubicBezTo>
                  <a:cubicBezTo>
                    <a:pt x="1471" y="19"/>
                    <a:pt x="1362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7497806" y="3127440"/>
              <a:ext cx="120416" cy="14630"/>
            </a:xfrm>
            <a:custGeom>
              <a:avLst/>
              <a:gdLst/>
              <a:ahLst/>
              <a:cxnLst/>
              <a:rect l="l" t="t" r="r" b="b"/>
              <a:pathLst>
                <a:path w="1605" h="195" extrusionOk="0">
                  <a:moveTo>
                    <a:pt x="1203" y="0"/>
                  </a:moveTo>
                  <a:cubicBezTo>
                    <a:pt x="1053" y="0"/>
                    <a:pt x="928" y="76"/>
                    <a:pt x="802" y="101"/>
                  </a:cubicBezTo>
                  <a:cubicBezTo>
                    <a:pt x="765" y="113"/>
                    <a:pt x="733" y="119"/>
                    <a:pt x="702" y="119"/>
                  </a:cubicBezTo>
                  <a:cubicBezTo>
                    <a:pt x="671" y="119"/>
                    <a:pt x="640" y="113"/>
                    <a:pt x="602" y="101"/>
                  </a:cubicBezTo>
                  <a:cubicBezTo>
                    <a:pt x="552" y="76"/>
                    <a:pt x="477" y="25"/>
                    <a:pt x="426" y="25"/>
                  </a:cubicBezTo>
                  <a:cubicBezTo>
                    <a:pt x="376" y="17"/>
                    <a:pt x="326" y="11"/>
                    <a:pt x="277" y="11"/>
                  </a:cubicBezTo>
                  <a:cubicBezTo>
                    <a:pt x="179" y="11"/>
                    <a:pt x="84" y="34"/>
                    <a:pt x="0" y="101"/>
                  </a:cubicBezTo>
                  <a:cubicBezTo>
                    <a:pt x="74" y="71"/>
                    <a:pt x="156" y="59"/>
                    <a:pt x="236" y="59"/>
                  </a:cubicBezTo>
                  <a:cubicBezTo>
                    <a:pt x="293" y="59"/>
                    <a:pt x="350" y="65"/>
                    <a:pt x="401" y="76"/>
                  </a:cubicBezTo>
                  <a:cubicBezTo>
                    <a:pt x="477" y="101"/>
                    <a:pt x="527" y="126"/>
                    <a:pt x="577" y="176"/>
                  </a:cubicBezTo>
                  <a:cubicBezTo>
                    <a:pt x="614" y="188"/>
                    <a:pt x="658" y="195"/>
                    <a:pt x="699" y="195"/>
                  </a:cubicBezTo>
                  <a:cubicBezTo>
                    <a:pt x="740" y="195"/>
                    <a:pt x="777" y="188"/>
                    <a:pt x="802" y="176"/>
                  </a:cubicBezTo>
                  <a:cubicBezTo>
                    <a:pt x="953" y="151"/>
                    <a:pt x="1078" y="76"/>
                    <a:pt x="1203" y="76"/>
                  </a:cubicBezTo>
                  <a:cubicBezTo>
                    <a:pt x="1240" y="68"/>
                    <a:pt x="1279" y="65"/>
                    <a:pt x="1319" y="65"/>
                  </a:cubicBezTo>
                  <a:cubicBezTo>
                    <a:pt x="1415" y="65"/>
                    <a:pt x="1516" y="83"/>
                    <a:pt x="1604" y="101"/>
                  </a:cubicBezTo>
                  <a:cubicBezTo>
                    <a:pt x="1479" y="50"/>
                    <a:pt x="1354" y="0"/>
                    <a:pt x="1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7136790" y="3125114"/>
              <a:ext cx="120416" cy="36462"/>
            </a:xfrm>
            <a:custGeom>
              <a:avLst/>
              <a:gdLst/>
              <a:ahLst/>
              <a:cxnLst/>
              <a:rect l="l" t="t" r="r" b="b"/>
              <a:pathLst>
                <a:path w="1605" h="486" extrusionOk="0">
                  <a:moveTo>
                    <a:pt x="346" y="0"/>
                  </a:moveTo>
                  <a:cubicBezTo>
                    <a:pt x="250" y="0"/>
                    <a:pt x="138" y="21"/>
                    <a:pt x="0" y="81"/>
                  </a:cubicBezTo>
                  <a:cubicBezTo>
                    <a:pt x="25" y="219"/>
                    <a:pt x="69" y="244"/>
                    <a:pt x="135" y="244"/>
                  </a:cubicBezTo>
                  <a:cubicBezTo>
                    <a:pt x="173" y="244"/>
                    <a:pt x="217" y="236"/>
                    <a:pt x="270" y="236"/>
                  </a:cubicBezTo>
                  <a:cubicBezTo>
                    <a:pt x="309" y="236"/>
                    <a:pt x="353" y="241"/>
                    <a:pt x="401" y="257"/>
                  </a:cubicBezTo>
                  <a:cubicBezTo>
                    <a:pt x="564" y="350"/>
                    <a:pt x="469" y="485"/>
                    <a:pt x="751" y="485"/>
                  </a:cubicBezTo>
                  <a:cubicBezTo>
                    <a:pt x="774" y="485"/>
                    <a:pt x="799" y="484"/>
                    <a:pt x="827" y="482"/>
                  </a:cubicBezTo>
                  <a:cubicBezTo>
                    <a:pt x="1103" y="457"/>
                    <a:pt x="1128" y="282"/>
                    <a:pt x="1379" y="282"/>
                  </a:cubicBezTo>
                  <a:cubicBezTo>
                    <a:pt x="1389" y="283"/>
                    <a:pt x="1399" y="284"/>
                    <a:pt x="1409" y="284"/>
                  </a:cubicBezTo>
                  <a:cubicBezTo>
                    <a:pt x="1582" y="284"/>
                    <a:pt x="1604" y="81"/>
                    <a:pt x="1604" y="81"/>
                  </a:cubicBezTo>
                  <a:cubicBezTo>
                    <a:pt x="1604" y="81"/>
                    <a:pt x="1504" y="15"/>
                    <a:pt x="1341" y="15"/>
                  </a:cubicBezTo>
                  <a:cubicBezTo>
                    <a:pt x="1259" y="15"/>
                    <a:pt x="1162" y="31"/>
                    <a:pt x="1053" y="81"/>
                  </a:cubicBezTo>
                  <a:cubicBezTo>
                    <a:pt x="990" y="113"/>
                    <a:pt x="934" y="125"/>
                    <a:pt x="881" y="125"/>
                  </a:cubicBezTo>
                  <a:cubicBezTo>
                    <a:pt x="712" y="125"/>
                    <a:pt x="578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7136790" y="3123689"/>
              <a:ext cx="120416" cy="14480"/>
            </a:xfrm>
            <a:custGeom>
              <a:avLst/>
              <a:gdLst/>
              <a:ahLst/>
              <a:cxnLst/>
              <a:rect l="l" t="t" r="r" b="b"/>
              <a:pathLst>
                <a:path w="1605" h="193" extrusionOk="0">
                  <a:moveTo>
                    <a:pt x="401" y="0"/>
                  </a:moveTo>
                  <a:cubicBezTo>
                    <a:pt x="251" y="0"/>
                    <a:pt x="126" y="50"/>
                    <a:pt x="0" y="100"/>
                  </a:cubicBezTo>
                  <a:cubicBezTo>
                    <a:pt x="126" y="75"/>
                    <a:pt x="276" y="50"/>
                    <a:pt x="401" y="50"/>
                  </a:cubicBezTo>
                  <a:cubicBezTo>
                    <a:pt x="527" y="75"/>
                    <a:pt x="652" y="151"/>
                    <a:pt x="802" y="176"/>
                  </a:cubicBezTo>
                  <a:cubicBezTo>
                    <a:pt x="823" y="186"/>
                    <a:pt x="852" y="192"/>
                    <a:pt x="883" y="192"/>
                  </a:cubicBezTo>
                  <a:cubicBezTo>
                    <a:pt x="927" y="192"/>
                    <a:pt x="974" y="180"/>
                    <a:pt x="1003" y="151"/>
                  </a:cubicBezTo>
                  <a:cubicBezTo>
                    <a:pt x="1078" y="126"/>
                    <a:pt x="1128" y="100"/>
                    <a:pt x="1203" y="75"/>
                  </a:cubicBezTo>
                  <a:cubicBezTo>
                    <a:pt x="1266" y="63"/>
                    <a:pt x="1335" y="50"/>
                    <a:pt x="1404" y="50"/>
                  </a:cubicBezTo>
                  <a:cubicBezTo>
                    <a:pt x="1473" y="50"/>
                    <a:pt x="1542" y="63"/>
                    <a:pt x="1604" y="100"/>
                  </a:cubicBezTo>
                  <a:cubicBezTo>
                    <a:pt x="1521" y="34"/>
                    <a:pt x="1426" y="11"/>
                    <a:pt x="1328" y="11"/>
                  </a:cubicBezTo>
                  <a:cubicBezTo>
                    <a:pt x="1279" y="11"/>
                    <a:pt x="1228" y="17"/>
                    <a:pt x="1178" y="25"/>
                  </a:cubicBezTo>
                  <a:cubicBezTo>
                    <a:pt x="1128" y="25"/>
                    <a:pt x="1053" y="75"/>
                    <a:pt x="978" y="100"/>
                  </a:cubicBezTo>
                  <a:cubicBezTo>
                    <a:pt x="944" y="100"/>
                    <a:pt x="911" y="112"/>
                    <a:pt x="870" y="112"/>
                  </a:cubicBezTo>
                  <a:cubicBezTo>
                    <a:pt x="850" y="112"/>
                    <a:pt x="827" y="109"/>
                    <a:pt x="802" y="100"/>
                  </a:cubicBezTo>
                  <a:cubicBezTo>
                    <a:pt x="677" y="75"/>
                    <a:pt x="552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6887861" y="3210416"/>
              <a:ext cx="480314" cy="443626"/>
            </a:xfrm>
            <a:custGeom>
              <a:avLst/>
              <a:gdLst/>
              <a:ahLst/>
              <a:cxnLst/>
              <a:rect l="l" t="t" r="r" b="b"/>
              <a:pathLst>
                <a:path w="6402" h="5913" extrusionOk="0">
                  <a:moveTo>
                    <a:pt x="5154" y="0"/>
                  </a:moveTo>
                  <a:cubicBezTo>
                    <a:pt x="3873" y="0"/>
                    <a:pt x="1939" y="377"/>
                    <a:pt x="1013" y="2453"/>
                  </a:cubicBezTo>
                  <a:cubicBezTo>
                    <a:pt x="1" y="4759"/>
                    <a:pt x="1382" y="5912"/>
                    <a:pt x="2541" y="5912"/>
                  </a:cubicBezTo>
                  <a:cubicBezTo>
                    <a:pt x="3134" y="5912"/>
                    <a:pt x="3667" y="5611"/>
                    <a:pt x="3795" y="5010"/>
                  </a:cubicBezTo>
                  <a:cubicBezTo>
                    <a:pt x="4438" y="2096"/>
                    <a:pt x="5552" y="1739"/>
                    <a:pt x="6060" y="1739"/>
                  </a:cubicBezTo>
                  <a:cubicBezTo>
                    <a:pt x="6225" y="1739"/>
                    <a:pt x="6326" y="1777"/>
                    <a:pt x="6326" y="1777"/>
                  </a:cubicBezTo>
                  <a:lnTo>
                    <a:pt x="6401" y="122"/>
                  </a:lnTo>
                  <a:cubicBezTo>
                    <a:pt x="6401" y="122"/>
                    <a:pt x="5883" y="0"/>
                    <a:pt x="5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6939328" y="3333081"/>
              <a:ext cx="425020" cy="321034"/>
            </a:xfrm>
            <a:custGeom>
              <a:avLst/>
              <a:gdLst/>
              <a:ahLst/>
              <a:cxnLst/>
              <a:rect l="l" t="t" r="r" b="b"/>
              <a:pathLst>
                <a:path w="5665" h="4279" extrusionOk="0">
                  <a:moveTo>
                    <a:pt x="5370" y="0"/>
                  </a:moveTo>
                  <a:cubicBezTo>
                    <a:pt x="3032" y="0"/>
                    <a:pt x="2990" y="3166"/>
                    <a:pt x="1906" y="3575"/>
                  </a:cubicBezTo>
                  <a:cubicBezTo>
                    <a:pt x="1793" y="3618"/>
                    <a:pt x="1679" y="3637"/>
                    <a:pt x="1567" y="3637"/>
                  </a:cubicBezTo>
                  <a:cubicBezTo>
                    <a:pt x="953" y="3637"/>
                    <a:pt x="361" y="3067"/>
                    <a:pt x="1" y="2623"/>
                  </a:cubicBezTo>
                  <a:lnTo>
                    <a:pt x="1" y="2623"/>
                  </a:lnTo>
                  <a:cubicBezTo>
                    <a:pt x="145" y="3722"/>
                    <a:pt x="1057" y="4278"/>
                    <a:pt x="1861" y="4278"/>
                  </a:cubicBezTo>
                  <a:cubicBezTo>
                    <a:pt x="2450" y="4278"/>
                    <a:pt x="2981" y="3979"/>
                    <a:pt x="3109" y="3375"/>
                  </a:cubicBezTo>
                  <a:cubicBezTo>
                    <a:pt x="3752" y="461"/>
                    <a:pt x="4866" y="104"/>
                    <a:pt x="5374" y="104"/>
                  </a:cubicBezTo>
                  <a:cubicBezTo>
                    <a:pt x="5539" y="104"/>
                    <a:pt x="5640" y="142"/>
                    <a:pt x="5640" y="142"/>
                  </a:cubicBezTo>
                  <a:lnTo>
                    <a:pt x="5665" y="16"/>
                  </a:lnTo>
                  <a:cubicBezTo>
                    <a:pt x="5563" y="6"/>
                    <a:pt x="5465" y="0"/>
                    <a:pt x="5370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7364263" y="3216118"/>
              <a:ext cx="452704" cy="459907"/>
            </a:xfrm>
            <a:custGeom>
              <a:avLst/>
              <a:gdLst/>
              <a:ahLst/>
              <a:cxnLst/>
              <a:rect l="l" t="t" r="r" b="b"/>
              <a:pathLst>
                <a:path w="6034" h="6130" extrusionOk="0">
                  <a:moveTo>
                    <a:pt x="791" y="1"/>
                  </a:moveTo>
                  <a:cubicBezTo>
                    <a:pt x="342" y="1"/>
                    <a:pt x="51" y="46"/>
                    <a:pt x="51" y="46"/>
                  </a:cubicBezTo>
                  <a:lnTo>
                    <a:pt x="1" y="1701"/>
                  </a:lnTo>
                  <a:cubicBezTo>
                    <a:pt x="1" y="1701"/>
                    <a:pt x="4" y="1700"/>
                    <a:pt x="10" y="1700"/>
                  </a:cubicBezTo>
                  <a:cubicBezTo>
                    <a:pt x="150" y="1700"/>
                    <a:pt x="1848" y="1770"/>
                    <a:pt x="2257" y="5109"/>
                  </a:cubicBezTo>
                  <a:cubicBezTo>
                    <a:pt x="2339" y="5779"/>
                    <a:pt x="2928" y="6129"/>
                    <a:pt x="3581" y="6129"/>
                  </a:cubicBezTo>
                  <a:cubicBezTo>
                    <a:pt x="4712" y="6129"/>
                    <a:pt x="6034" y="5076"/>
                    <a:pt x="5239" y="2803"/>
                  </a:cubicBezTo>
                  <a:cubicBezTo>
                    <a:pt x="4361" y="334"/>
                    <a:pt x="2002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7477099" y="3289117"/>
              <a:ext cx="18906" cy="15155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26" y="1"/>
                  </a:moveTo>
                  <a:cubicBezTo>
                    <a:pt x="1" y="1"/>
                    <a:pt x="1" y="201"/>
                    <a:pt x="126" y="201"/>
                  </a:cubicBezTo>
                  <a:cubicBezTo>
                    <a:pt x="251" y="201"/>
                    <a:pt x="251" y="1"/>
                    <a:pt x="126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7557975" y="3279739"/>
              <a:ext cx="20782" cy="18981"/>
            </a:xfrm>
            <a:custGeom>
              <a:avLst/>
              <a:gdLst/>
              <a:ahLst/>
              <a:cxnLst/>
              <a:rect l="l" t="t" r="r" b="b"/>
              <a:pathLst>
                <a:path w="277" h="253" extrusionOk="0">
                  <a:moveTo>
                    <a:pt x="151" y="0"/>
                  </a:moveTo>
                  <a:cubicBezTo>
                    <a:pt x="101" y="0"/>
                    <a:pt x="51" y="25"/>
                    <a:pt x="25" y="76"/>
                  </a:cubicBezTo>
                  <a:cubicBezTo>
                    <a:pt x="0" y="126"/>
                    <a:pt x="25" y="176"/>
                    <a:pt x="76" y="226"/>
                  </a:cubicBezTo>
                  <a:cubicBezTo>
                    <a:pt x="94" y="245"/>
                    <a:pt x="115" y="253"/>
                    <a:pt x="135" y="253"/>
                  </a:cubicBezTo>
                  <a:cubicBezTo>
                    <a:pt x="165" y="253"/>
                    <a:pt x="196" y="235"/>
                    <a:pt x="221" y="211"/>
                  </a:cubicBezTo>
                  <a:lnTo>
                    <a:pt x="221" y="211"/>
                  </a:lnTo>
                  <a:cubicBezTo>
                    <a:pt x="223" y="216"/>
                    <a:pt x="224" y="221"/>
                    <a:pt x="226" y="226"/>
                  </a:cubicBezTo>
                  <a:cubicBezTo>
                    <a:pt x="260" y="201"/>
                    <a:pt x="274" y="167"/>
                    <a:pt x="273" y="133"/>
                  </a:cubicBezTo>
                  <a:lnTo>
                    <a:pt x="273" y="133"/>
                  </a:lnTo>
                  <a:cubicBezTo>
                    <a:pt x="274" y="131"/>
                    <a:pt x="275" y="128"/>
                    <a:pt x="276" y="126"/>
                  </a:cubicBezTo>
                  <a:cubicBezTo>
                    <a:pt x="276" y="76"/>
                    <a:pt x="226" y="0"/>
                    <a:pt x="151" y="0"/>
                  </a:cubicBezTo>
                  <a:lnTo>
                    <a:pt x="151" y="0"/>
                  </a:lnTo>
                  <a:cubicBezTo>
                    <a:pt x="151" y="0"/>
                    <a:pt x="151" y="0"/>
                    <a:pt x="151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7422557" y="3259032"/>
              <a:ext cx="22658" cy="15155"/>
            </a:xfrm>
            <a:custGeom>
              <a:avLst/>
              <a:gdLst/>
              <a:ahLst/>
              <a:cxnLst/>
              <a:rect l="l" t="t" r="r" b="b"/>
              <a:pathLst>
                <a:path w="302" h="202" extrusionOk="0">
                  <a:moveTo>
                    <a:pt x="151" y="1"/>
                  </a:moveTo>
                  <a:cubicBezTo>
                    <a:pt x="1" y="1"/>
                    <a:pt x="26" y="201"/>
                    <a:pt x="176" y="201"/>
                  </a:cubicBezTo>
                  <a:cubicBezTo>
                    <a:pt x="302" y="201"/>
                    <a:pt x="277" y="1"/>
                    <a:pt x="15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7499681" y="3255281"/>
              <a:ext cx="15080" cy="11329"/>
            </a:xfrm>
            <a:custGeom>
              <a:avLst/>
              <a:gdLst/>
              <a:ahLst/>
              <a:cxnLst/>
              <a:rect l="l" t="t" r="r" b="b"/>
              <a:pathLst>
                <a:path w="201" h="151" extrusionOk="0">
                  <a:moveTo>
                    <a:pt x="101" y="1"/>
                  </a:moveTo>
                  <a:cubicBezTo>
                    <a:pt x="0" y="1"/>
                    <a:pt x="0" y="151"/>
                    <a:pt x="101" y="151"/>
                  </a:cubicBezTo>
                  <a:cubicBezTo>
                    <a:pt x="201" y="1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7426383" y="3317326"/>
              <a:ext cx="13205" cy="11404"/>
            </a:xfrm>
            <a:custGeom>
              <a:avLst/>
              <a:gdLst/>
              <a:ahLst/>
              <a:cxnLst/>
              <a:rect l="l" t="t" r="r" b="b"/>
              <a:pathLst>
                <a:path w="176" h="152" extrusionOk="0">
                  <a:moveTo>
                    <a:pt x="75" y="1"/>
                  </a:moveTo>
                  <a:cubicBezTo>
                    <a:pt x="0" y="1"/>
                    <a:pt x="0" y="151"/>
                    <a:pt x="100" y="151"/>
                  </a:cubicBezTo>
                  <a:cubicBezTo>
                    <a:pt x="175" y="151"/>
                    <a:pt x="175" y="1"/>
                    <a:pt x="75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7522263" y="3324828"/>
              <a:ext cx="20707" cy="15155"/>
            </a:xfrm>
            <a:custGeom>
              <a:avLst/>
              <a:gdLst/>
              <a:ahLst/>
              <a:cxnLst/>
              <a:rect l="l" t="t" r="r" b="b"/>
              <a:pathLst>
                <a:path w="276" h="202" extrusionOk="0">
                  <a:moveTo>
                    <a:pt x="126" y="1"/>
                  </a:moveTo>
                  <a:cubicBezTo>
                    <a:pt x="0" y="1"/>
                    <a:pt x="25" y="201"/>
                    <a:pt x="151" y="201"/>
                  </a:cubicBezTo>
                  <a:cubicBezTo>
                    <a:pt x="276" y="201"/>
                    <a:pt x="251" y="1"/>
                    <a:pt x="126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7277835" y="3294743"/>
              <a:ext cx="20707" cy="15155"/>
            </a:xfrm>
            <a:custGeom>
              <a:avLst/>
              <a:gdLst/>
              <a:ahLst/>
              <a:cxnLst/>
              <a:rect l="l" t="t" r="r" b="b"/>
              <a:pathLst>
                <a:path w="276" h="202" extrusionOk="0">
                  <a:moveTo>
                    <a:pt x="125" y="1"/>
                  </a:moveTo>
                  <a:cubicBezTo>
                    <a:pt x="0" y="1"/>
                    <a:pt x="25" y="201"/>
                    <a:pt x="150" y="201"/>
                  </a:cubicBezTo>
                  <a:cubicBezTo>
                    <a:pt x="276" y="201"/>
                    <a:pt x="251" y="1"/>
                    <a:pt x="125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7317298" y="3270361"/>
              <a:ext cx="15080" cy="9453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101" y="0"/>
                  </a:moveTo>
                  <a:cubicBezTo>
                    <a:pt x="0" y="0"/>
                    <a:pt x="0" y="125"/>
                    <a:pt x="101" y="125"/>
                  </a:cubicBezTo>
                  <a:cubicBezTo>
                    <a:pt x="201" y="125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7262756" y="3234574"/>
              <a:ext cx="15155" cy="11404"/>
            </a:xfrm>
            <a:custGeom>
              <a:avLst/>
              <a:gdLst/>
              <a:ahLst/>
              <a:cxnLst/>
              <a:rect l="l" t="t" r="r" b="b"/>
              <a:pathLst>
                <a:path w="202" h="152" extrusionOk="0">
                  <a:moveTo>
                    <a:pt x="101" y="1"/>
                  </a:moveTo>
                  <a:cubicBezTo>
                    <a:pt x="1" y="1"/>
                    <a:pt x="1" y="151"/>
                    <a:pt x="101" y="151"/>
                  </a:cubicBezTo>
                  <a:cubicBezTo>
                    <a:pt x="201" y="1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7255253" y="3270361"/>
              <a:ext cx="9453" cy="7578"/>
            </a:xfrm>
            <a:custGeom>
              <a:avLst/>
              <a:gdLst/>
              <a:ahLst/>
              <a:cxnLst/>
              <a:rect l="l" t="t" r="r" b="b"/>
              <a:pathLst>
                <a:path w="126" h="101" extrusionOk="0">
                  <a:moveTo>
                    <a:pt x="75" y="0"/>
                  </a:moveTo>
                  <a:cubicBezTo>
                    <a:pt x="0" y="0"/>
                    <a:pt x="0" y="100"/>
                    <a:pt x="75" y="100"/>
                  </a:cubicBezTo>
                  <a:cubicBezTo>
                    <a:pt x="126" y="100"/>
                    <a:pt x="126" y="0"/>
                    <a:pt x="75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7193208" y="3239826"/>
              <a:ext cx="17781" cy="12379"/>
            </a:xfrm>
            <a:custGeom>
              <a:avLst/>
              <a:gdLst/>
              <a:ahLst/>
              <a:cxnLst/>
              <a:rect l="l" t="t" r="r" b="b"/>
              <a:pathLst>
                <a:path w="237" h="165" extrusionOk="0">
                  <a:moveTo>
                    <a:pt x="124" y="0"/>
                  </a:moveTo>
                  <a:cubicBezTo>
                    <a:pt x="99" y="0"/>
                    <a:pt x="72" y="9"/>
                    <a:pt x="50" y="31"/>
                  </a:cubicBezTo>
                  <a:cubicBezTo>
                    <a:pt x="0" y="98"/>
                    <a:pt x="61" y="165"/>
                    <a:pt x="123" y="165"/>
                  </a:cubicBezTo>
                  <a:cubicBezTo>
                    <a:pt x="153" y="165"/>
                    <a:pt x="184" y="148"/>
                    <a:pt x="201" y="106"/>
                  </a:cubicBezTo>
                  <a:cubicBezTo>
                    <a:pt x="236" y="53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7206338" y="3279739"/>
              <a:ext cx="13280" cy="9453"/>
            </a:xfrm>
            <a:custGeom>
              <a:avLst/>
              <a:gdLst/>
              <a:ahLst/>
              <a:cxnLst/>
              <a:rect l="l" t="t" r="r" b="b"/>
              <a:pathLst>
                <a:path w="177" h="126" extrusionOk="0">
                  <a:moveTo>
                    <a:pt x="76" y="0"/>
                  </a:moveTo>
                  <a:cubicBezTo>
                    <a:pt x="1" y="0"/>
                    <a:pt x="1" y="126"/>
                    <a:pt x="76" y="126"/>
                  </a:cubicBezTo>
                  <a:cubicBezTo>
                    <a:pt x="176" y="126"/>
                    <a:pt x="176" y="0"/>
                    <a:pt x="76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7196960" y="3319201"/>
              <a:ext cx="15080" cy="13280"/>
            </a:xfrm>
            <a:custGeom>
              <a:avLst/>
              <a:gdLst/>
              <a:ahLst/>
              <a:cxnLst/>
              <a:rect l="l" t="t" r="r" b="b"/>
              <a:pathLst>
                <a:path w="201" h="177" extrusionOk="0">
                  <a:moveTo>
                    <a:pt x="101" y="1"/>
                  </a:moveTo>
                  <a:cubicBezTo>
                    <a:pt x="0" y="1"/>
                    <a:pt x="0" y="176"/>
                    <a:pt x="101" y="176"/>
                  </a:cubicBezTo>
                  <a:cubicBezTo>
                    <a:pt x="201" y="176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7157497" y="3279739"/>
              <a:ext cx="11329" cy="9453"/>
            </a:xfrm>
            <a:custGeom>
              <a:avLst/>
              <a:gdLst/>
              <a:ahLst/>
              <a:cxnLst/>
              <a:rect l="l" t="t" r="r" b="b"/>
              <a:pathLst>
                <a:path w="151" h="126" extrusionOk="0">
                  <a:moveTo>
                    <a:pt x="75" y="0"/>
                  </a:moveTo>
                  <a:cubicBezTo>
                    <a:pt x="0" y="0"/>
                    <a:pt x="0" y="126"/>
                    <a:pt x="75" y="126"/>
                  </a:cubicBezTo>
                  <a:cubicBezTo>
                    <a:pt x="125" y="126"/>
                    <a:pt x="150" y="0"/>
                    <a:pt x="75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7364263" y="3334281"/>
              <a:ext cx="418868" cy="341366"/>
            </a:xfrm>
            <a:custGeom>
              <a:avLst/>
              <a:gdLst/>
              <a:ahLst/>
              <a:cxnLst/>
              <a:rect l="l" t="t" r="r" b="b"/>
              <a:pathLst>
                <a:path w="5583" h="4550" extrusionOk="0">
                  <a:moveTo>
                    <a:pt x="1" y="0"/>
                  </a:moveTo>
                  <a:lnTo>
                    <a:pt x="1" y="126"/>
                  </a:lnTo>
                  <a:cubicBezTo>
                    <a:pt x="1" y="126"/>
                    <a:pt x="4" y="125"/>
                    <a:pt x="10" y="125"/>
                  </a:cubicBezTo>
                  <a:cubicBezTo>
                    <a:pt x="150" y="125"/>
                    <a:pt x="1848" y="195"/>
                    <a:pt x="2257" y="3534"/>
                  </a:cubicBezTo>
                  <a:cubicBezTo>
                    <a:pt x="2339" y="4202"/>
                    <a:pt x="2926" y="4550"/>
                    <a:pt x="3577" y="4550"/>
                  </a:cubicBezTo>
                  <a:cubicBezTo>
                    <a:pt x="4515" y="4550"/>
                    <a:pt x="5583" y="3829"/>
                    <a:pt x="5465" y="2306"/>
                  </a:cubicBezTo>
                  <a:lnTo>
                    <a:pt x="5465" y="2306"/>
                  </a:lnTo>
                  <a:cubicBezTo>
                    <a:pt x="5282" y="3557"/>
                    <a:pt x="4411" y="3954"/>
                    <a:pt x="3707" y="3954"/>
                  </a:cubicBezTo>
                  <a:cubicBezTo>
                    <a:pt x="3255" y="3954"/>
                    <a:pt x="2871" y="3790"/>
                    <a:pt x="2783" y="3584"/>
                  </a:cubicBezTo>
                  <a:cubicBezTo>
                    <a:pt x="2532" y="3033"/>
                    <a:pt x="2633" y="276"/>
                    <a:pt x="1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7353009" y="3189485"/>
              <a:ext cx="26409" cy="154253"/>
            </a:xfrm>
            <a:custGeom>
              <a:avLst/>
              <a:gdLst/>
              <a:ahLst/>
              <a:cxnLst/>
              <a:rect l="l" t="t" r="r" b="b"/>
              <a:pathLst>
                <a:path w="352" h="2056" extrusionOk="0">
                  <a:moveTo>
                    <a:pt x="226" y="0"/>
                  </a:moveTo>
                  <a:cubicBezTo>
                    <a:pt x="151" y="0"/>
                    <a:pt x="76" y="51"/>
                    <a:pt x="76" y="126"/>
                  </a:cubicBezTo>
                  <a:lnTo>
                    <a:pt x="1" y="1930"/>
                  </a:lnTo>
                  <a:cubicBezTo>
                    <a:pt x="1" y="2005"/>
                    <a:pt x="76" y="2056"/>
                    <a:pt x="151" y="2056"/>
                  </a:cubicBezTo>
                  <a:cubicBezTo>
                    <a:pt x="226" y="2056"/>
                    <a:pt x="276" y="2005"/>
                    <a:pt x="276" y="1930"/>
                  </a:cubicBezTo>
                  <a:lnTo>
                    <a:pt x="351" y="126"/>
                  </a:lnTo>
                  <a:cubicBezTo>
                    <a:pt x="351" y="51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7274009" y="3141019"/>
              <a:ext cx="190040" cy="99334"/>
            </a:xfrm>
            <a:custGeom>
              <a:avLst/>
              <a:gdLst/>
              <a:ahLst/>
              <a:cxnLst/>
              <a:rect l="l" t="t" r="r" b="b"/>
              <a:pathLst>
                <a:path w="2533" h="1324" extrusionOk="0">
                  <a:moveTo>
                    <a:pt x="1210" y="0"/>
                  </a:moveTo>
                  <a:cubicBezTo>
                    <a:pt x="745" y="0"/>
                    <a:pt x="297" y="120"/>
                    <a:pt x="201" y="371"/>
                  </a:cubicBezTo>
                  <a:cubicBezTo>
                    <a:pt x="1" y="922"/>
                    <a:pt x="1304" y="1323"/>
                    <a:pt x="1304" y="1323"/>
                  </a:cubicBezTo>
                  <a:cubicBezTo>
                    <a:pt x="1304" y="1323"/>
                    <a:pt x="2532" y="922"/>
                    <a:pt x="2357" y="421"/>
                  </a:cubicBezTo>
                  <a:cubicBezTo>
                    <a:pt x="2252" y="145"/>
                    <a:pt x="1721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7146168" y="3022106"/>
              <a:ext cx="99709" cy="36537"/>
            </a:xfrm>
            <a:custGeom>
              <a:avLst/>
              <a:gdLst/>
              <a:ahLst/>
              <a:cxnLst/>
              <a:rect l="l" t="t" r="r" b="b"/>
              <a:pathLst>
                <a:path w="1329" h="487" extrusionOk="0">
                  <a:moveTo>
                    <a:pt x="1329" y="1"/>
                  </a:moveTo>
                  <a:lnTo>
                    <a:pt x="1329" y="1"/>
                  </a:lnTo>
                  <a:cubicBezTo>
                    <a:pt x="1103" y="101"/>
                    <a:pt x="903" y="201"/>
                    <a:pt x="677" y="201"/>
                  </a:cubicBezTo>
                  <a:cubicBezTo>
                    <a:pt x="627" y="214"/>
                    <a:pt x="577" y="220"/>
                    <a:pt x="527" y="220"/>
                  </a:cubicBezTo>
                  <a:cubicBezTo>
                    <a:pt x="477" y="220"/>
                    <a:pt x="427" y="214"/>
                    <a:pt x="377" y="201"/>
                  </a:cubicBezTo>
                  <a:cubicBezTo>
                    <a:pt x="251" y="201"/>
                    <a:pt x="151" y="151"/>
                    <a:pt x="1" y="126"/>
                  </a:cubicBezTo>
                  <a:lnTo>
                    <a:pt x="1" y="126"/>
                  </a:lnTo>
                  <a:cubicBezTo>
                    <a:pt x="26" y="201"/>
                    <a:pt x="76" y="251"/>
                    <a:pt x="126" y="302"/>
                  </a:cubicBezTo>
                  <a:cubicBezTo>
                    <a:pt x="176" y="327"/>
                    <a:pt x="226" y="377"/>
                    <a:pt x="301" y="402"/>
                  </a:cubicBezTo>
                  <a:cubicBezTo>
                    <a:pt x="395" y="458"/>
                    <a:pt x="503" y="486"/>
                    <a:pt x="615" y="486"/>
                  </a:cubicBezTo>
                  <a:cubicBezTo>
                    <a:pt x="652" y="486"/>
                    <a:pt x="690" y="483"/>
                    <a:pt x="727" y="477"/>
                  </a:cubicBezTo>
                  <a:cubicBezTo>
                    <a:pt x="853" y="477"/>
                    <a:pt x="1003" y="402"/>
                    <a:pt x="1103" y="327"/>
                  </a:cubicBezTo>
                  <a:cubicBezTo>
                    <a:pt x="1204" y="226"/>
                    <a:pt x="1304" y="126"/>
                    <a:pt x="1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7503432" y="3031559"/>
              <a:ext cx="99709" cy="42164"/>
            </a:xfrm>
            <a:custGeom>
              <a:avLst/>
              <a:gdLst/>
              <a:ahLst/>
              <a:cxnLst/>
              <a:rect l="l" t="t" r="r" b="b"/>
              <a:pathLst>
                <a:path w="1329" h="562" extrusionOk="0">
                  <a:moveTo>
                    <a:pt x="1" y="0"/>
                  </a:moveTo>
                  <a:lnTo>
                    <a:pt x="1" y="0"/>
                  </a:lnTo>
                  <a:cubicBezTo>
                    <a:pt x="51" y="151"/>
                    <a:pt x="126" y="251"/>
                    <a:pt x="226" y="351"/>
                  </a:cubicBezTo>
                  <a:cubicBezTo>
                    <a:pt x="326" y="451"/>
                    <a:pt x="452" y="501"/>
                    <a:pt x="602" y="552"/>
                  </a:cubicBezTo>
                  <a:cubicBezTo>
                    <a:pt x="636" y="558"/>
                    <a:pt x="671" y="561"/>
                    <a:pt x="708" y="561"/>
                  </a:cubicBezTo>
                  <a:cubicBezTo>
                    <a:pt x="808" y="561"/>
                    <a:pt x="918" y="538"/>
                    <a:pt x="1028" y="501"/>
                  </a:cubicBezTo>
                  <a:cubicBezTo>
                    <a:pt x="1078" y="476"/>
                    <a:pt x="1128" y="426"/>
                    <a:pt x="1204" y="401"/>
                  </a:cubicBezTo>
                  <a:cubicBezTo>
                    <a:pt x="1254" y="351"/>
                    <a:pt x="1304" y="301"/>
                    <a:pt x="1329" y="251"/>
                  </a:cubicBezTo>
                  <a:cubicBezTo>
                    <a:pt x="1204" y="251"/>
                    <a:pt x="1078" y="276"/>
                    <a:pt x="978" y="276"/>
                  </a:cubicBezTo>
                  <a:cubicBezTo>
                    <a:pt x="936" y="284"/>
                    <a:pt x="897" y="287"/>
                    <a:pt x="860" y="287"/>
                  </a:cubicBezTo>
                  <a:cubicBezTo>
                    <a:pt x="786" y="287"/>
                    <a:pt x="719" y="276"/>
                    <a:pt x="652" y="276"/>
                  </a:cubicBezTo>
                  <a:cubicBezTo>
                    <a:pt x="452" y="226"/>
                    <a:pt x="251" y="12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7433885" y="3334281"/>
              <a:ext cx="62121" cy="80878"/>
            </a:xfrm>
            <a:custGeom>
              <a:avLst/>
              <a:gdLst/>
              <a:ahLst/>
              <a:cxnLst/>
              <a:rect l="l" t="t" r="r" b="b"/>
              <a:pathLst>
                <a:path w="828" h="1078" extrusionOk="0">
                  <a:moveTo>
                    <a:pt x="677" y="0"/>
                  </a:moveTo>
                  <a:cubicBezTo>
                    <a:pt x="577" y="0"/>
                    <a:pt x="276" y="251"/>
                    <a:pt x="0" y="501"/>
                  </a:cubicBezTo>
                  <a:cubicBezTo>
                    <a:pt x="176" y="627"/>
                    <a:pt x="351" y="827"/>
                    <a:pt x="527" y="1053"/>
                  </a:cubicBezTo>
                  <a:lnTo>
                    <a:pt x="602" y="1078"/>
                  </a:lnTo>
                  <a:cubicBezTo>
                    <a:pt x="577" y="1003"/>
                    <a:pt x="827" y="25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7230795" y="3328654"/>
              <a:ext cx="50867" cy="79002"/>
            </a:xfrm>
            <a:custGeom>
              <a:avLst/>
              <a:gdLst/>
              <a:ahLst/>
              <a:cxnLst/>
              <a:rect l="l" t="t" r="r" b="b"/>
              <a:pathLst>
                <a:path w="678" h="1053" extrusionOk="0">
                  <a:moveTo>
                    <a:pt x="126" y="0"/>
                  </a:moveTo>
                  <a:cubicBezTo>
                    <a:pt x="0" y="50"/>
                    <a:pt x="101" y="827"/>
                    <a:pt x="126" y="1053"/>
                  </a:cubicBezTo>
                  <a:cubicBezTo>
                    <a:pt x="326" y="777"/>
                    <a:pt x="502" y="602"/>
                    <a:pt x="677" y="451"/>
                  </a:cubicBezTo>
                  <a:cubicBezTo>
                    <a:pt x="452" y="226"/>
                    <a:pt x="226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6775925" y="2664391"/>
              <a:ext cx="518877" cy="393734"/>
            </a:xfrm>
            <a:custGeom>
              <a:avLst/>
              <a:gdLst/>
              <a:ahLst/>
              <a:cxnLst/>
              <a:rect l="l" t="t" r="r" b="b"/>
              <a:pathLst>
                <a:path w="6916" h="5248" extrusionOk="0">
                  <a:moveTo>
                    <a:pt x="5789" y="1"/>
                  </a:moveTo>
                  <a:cubicBezTo>
                    <a:pt x="4475" y="1"/>
                    <a:pt x="0" y="1148"/>
                    <a:pt x="48" y="3841"/>
                  </a:cubicBezTo>
                  <a:cubicBezTo>
                    <a:pt x="66" y="4822"/>
                    <a:pt x="685" y="5248"/>
                    <a:pt x="1381" y="5248"/>
                  </a:cubicBezTo>
                  <a:cubicBezTo>
                    <a:pt x="1698" y="5248"/>
                    <a:pt x="2031" y="5159"/>
                    <a:pt x="2329" y="4994"/>
                  </a:cubicBezTo>
                  <a:cubicBezTo>
                    <a:pt x="2881" y="4694"/>
                    <a:pt x="4284" y="3591"/>
                    <a:pt x="5337" y="2388"/>
                  </a:cubicBezTo>
                  <a:cubicBezTo>
                    <a:pt x="6089" y="1536"/>
                    <a:pt x="6916" y="107"/>
                    <a:pt x="5938" y="7"/>
                  </a:cubicBezTo>
                  <a:cubicBezTo>
                    <a:pt x="5895" y="3"/>
                    <a:pt x="5845" y="1"/>
                    <a:pt x="5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5436974" y="3236450"/>
              <a:ext cx="2012036" cy="806750"/>
            </a:xfrm>
            <a:custGeom>
              <a:avLst/>
              <a:gdLst/>
              <a:ahLst/>
              <a:cxnLst/>
              <a:rect l="l" t="t" r="r" b="b"/>
              <a:pathLst>
                <a:path w="26818" h="10753" extrusionOk="0">
                  <a:moveTo>
                    <a:pt x="12833" y="1"/>
                  </a:moveTo>
                  <a:cubicBezTo>
                    <a:pt x="12833" y="1"/>
                    <a:pt x="1" y="327"/>
                    <a:pt x="3585" y="10753"/>
                  </a:cubicBezTo>
                  <a:lnTo>
                    <a:pt x="22908" y="10753"/>
                  </a:lnTo>
                  <a:cubicBezTo>
                    <a:pt x="22908" y="10753"/>
                    <a:pt x="26818" y="1003"/>
                    <a:pt x="12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5649442" y="3234574"/>
              <a:ext cx="1562633" cy="808626"/>
            </a:xfrm>
            <a:custGeom>
              <a:avLst/>
              <a:gdLst/>
              <a:ahLst/>
              <a:cxnLst/>
              <a:rect l="l" t="t" r="r" b="b"/>
              <a:pathLst>
                <a:path w="20828" h="10778" extrusionOk="0">
                  <a:moveTo>
                    <a:pt x="10001" y="1"/>
                  </a:moveTo>
                  <a:cubicBezTo>
                    <a:pt x="10001" y="1"/>
                    <a:pt x="8647" y="51"/>
                    <a:pt x="6943" y="452"/>
                  </a:cubicBezTo>
                  <a:cubicBezTo>
                    <a:pt x="6843" y="1129"/>
                    <a:pt x="6342" y="3836"/>
                    <a:pt x="4988" y="4688"/>
                  </a:cubicBezTo>
                  <a:cubicBezTo>
                    <a:pt x="4988" y="4688"/>
                    <a:pt x="7294" y="7394"/>
                    <a:pt x="11254" y="8372"/>
                  </a:cubicBezTo>
                  <a:cubicBezTo>
                    <a:pt x="9976" y="8798"/>
                    <a:pt x="9299" y="9575"/>
                    <a:pt x="8973" y="10126"/>
                  </a:cubicBezTo>
                  <a:cubicBezTo>
                    <a:pt x="8948" y="9700"/>
                    <a:pt x="8798" y="9249"/>
                    <a:pt x="8472" y="8748"/>
                  </a:cubicBezTo>
                  <a:cubicBezTo>
                    <a:pt x="8118" y="8198"/>
                    <a:pt x="7414" y="8003"/>
                    <a:pt x="6584" y="8003"/>
                  </a:cubicBezTo>
                  <a:cubicBezTo>
                    <a:pt x="4654" y="8003"/>
                    <a:pt x="2038" y="9054"/>
                    <a:pt x="1530" y="9124"/>
                  </a:cubicBezTo>
                  <a:cubicBezTo>
                    <a:pt x="1514" y="9126"/>
                    <a:pt x="1499" y="9128"/>
                    <a:pt x="1484" y="9128"/>
                  </a:cubicBezTo>
                  <a:cubicBezTo>
                    <a:pt x="755" y="9128"/>
                    <a:pt x="226" y="6241"/>
                    <a:pt x="201" y="6216"/>
                  </a:cubicBezTo>
                  <a:lnTo>
                    <a:pt x="201" y="6216"/>
                  </a:lnTo>
                  <a:cubicBezTo>
                    <a:pt x="1" y="7470"/>
                    <a:pt x="126" y="8973"/>
                    <a:pt x="753" y="10778"/>
                  </a:cubicBezTo>
                  <a:lnTo>
                    <a:pt x="20076" y="10778"/>
                  </a:lnTo>
                  <a:cubicBezTo>
                    <a:pt x="20076" y="10778"/>
                    <a:pt x="20828" y="8873"/>
                    <a:pt x="20477" y="6668"/>
                  </a:cubicBezTo>
                  <a:cubicBezTo>
                    <a:pt x="20051" y="3861"/>
                    <a:pt x="17820" y="577"/>
                    <a:pt x="1000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5702108" y="3437664"/>
              <a:ext cx="126793" cy="359748"/>
            </a:xfrm>
            <a:custGeom>
              <a:avLst/>
              <a:gdLst/>
              <a:ahLst/>
              <a:cxnLst/>
              <a:rect l="l" t="t" r="r" b="b"/>
              <a:pathLst>
                <a:path w="1690" h="4795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878" y="527"/>
                    <a:pt x="401" y="1129"/>
                    <a:pt x="26" y="1880"/>
                  </a:cubicBezTo>
                  <a:cubicBezTo>
                    <a:pt x="0" y="2407"/>
                    <a:pt x="51" y="3008"/>
                    <a:pt x="226" y="3610"/>
                  </a:cubicBezTo>
                  <a:cubicBezTo>
                    <a:pt x="500" y="4475"/>
                    <a:pt x="826" y="4794"/>
                    <a:pt x="1094" y="4794"/>
                  </a:cubicBezTo>
                  <a:cubicBezTo>
                    <a:pt x="1440" y="4794"/>
                    <a:pt x="1689" y="4264"/>
                    <a:pt x="1604" y="3685"/>
                  </a:cubicBezTo>
                  <a:cubicBezTo>
                    <a:pt x="1479" y="2908"/>
                    <a:pt x="1404" y="1254"/>
                    <a:pt x="1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5876989" y="3328654"/>
              <a:ext cx="128669" cy="324786"/>
            </a:xfrm>
            <a:custGeom>
              <a:avLst/>
              <a:gdLst/>
              <a:ahLst/>
              <a:cxnLst/>
              <a:rect l="l" t="t" r="r" b="b"/>
              <a:pathLst>
                <a:path w="1715" h="4329" extrusionOk="0">
                  <a:moveTo>
                    <a:pt x="1479" y="0"/>
                  </a:moveTo>
                  <a:cubicBezTo>
                    <a:pt x="1028" y="201"/>
                    <a:pt x="577" y="426"/>
                    <a:pt x="151" y="702"/>
                  </a:cubicBezTo>
                  <a:cubicBezTo>
                    <a:pt x="25" y="1379"/>
                    <a:pt x="0" y="2256"/>
                    <a:pt x="276" y="3133"/>
                  </a:cubicBezTo>
                  <a:cubicBezTo>
                    <a:pt x="538" y="4006"/>
                    <a:pt x="857" y="4328"/>
                    <a:pt x="1121" y="4328"/>
                  </a:cubicBezTo>
                  <a:cubicBezTo>
                    <a:pt x="1464" y="4328"/>
                    <a:pt x="1714" y="3788"/>
                    <a:pt x="1629" y="3208"/>
                  </a:cubicBezTo>
                  <a:cubicBezTo>
                    <a:pt x="1529" y="2531"/>
                    <a:pt x="1454" y="1178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5506521" y="3714053"/>
              <a:ext cx="851915" cy="504772"/>
            </a:xfrm>
            <a:custGeom>
              <a:avLst/>
              <a:gdLst/>
              <a:ahLst/>
              <a:cxnLst/>
              <a:rect l="l" t="t" r="r" b="b"/>
              <a:pathLst>
                <a:path w="11355" h="6728" extrusionOk="0">
                  <a:moveTo>
                    <a:pt x="2081" y="1"/>
                  </a:moveTo>
                  <a:cubicBezTo>
                    <a:pt x="2081" y="1"/>
                    <a:pt x="1" y="978"/>
                    <a:pt x="1" y="3084"/>
                  </a:cubicBezTo>
                  <a:cubicBezTo>
                    <a:pt x="1" y="5044"/>
                    <a:pt x="1468" y="6727"/>
                    <a:pt x="4323" y="6727"/>
                  </a:cubicBezTo>
                  <a:cubicBezTo>
                    <a:pt x="5008" y="6727"/>
                    <a:pt x="5773" y="6630"/>
                    <a:pt x="6617" y="6417"/>
                  </a:cubicBezTo>
                  <a:cubicBezTo>
                    <a:pt x="11354" y="5214"/>
                    <a:pt x="10853" y="2858"/>
                    <a:pt x="9274" y="2206"/>
                  </a:cubicBezTo>
                  <a:cubicBezTo>
                    <a:pt x="9054" y="2117"/>
                    <a:pt x="8790" y="2079"/>
                    <a:pt x="8495" y="2079"/>
                  </a:cubicBezTo>
                  <a:cubicBezTo>
                    <a:pt x="6835" y="2079"/>
                    <a:pt x="4225" y="3286"/>
                    <a:pt x="3251" y="3286"/>
                  </a:cubicBezTo>
                  <a:cubicBezTo>
                    <a:pt x="3139" y="3286"/>
                    <a:pt x="3048" y="3270"/>
                    <a:pt x="2983" y="3234"/>
                  </a:cubicBezTo>
                  <a:cubicBezTo>
                    <a:pt x="2231" y="2858"/>
                    <a:pt x="2081" y="1"/>
                    <a:pt x="20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5775407" y="4016325"/>
              <a:ext cx="135496" cy="202344"/>
            </a:xfrm>
            <a:custGeom>
              <a:avLst/>
              <a:gdLst/>
              <a:ahLst/>
              <a:cxnLst/>
              <a:rect l="l" t="t" r="r" b="b"/>
              <a:pathLst>
                <a:path w="1806" h="2697" extrusionOk="0">
                  <a:moveTo>
                    <a:pt x="892" y="0"/>
                  </a:moveTo>
                  <a:cubicBezTo>
                    <a:pt x="631" y="0"/>
                    <a:pt x="335" y="235"/>
                    <a:pt x="176" y="809"/>
                  </a:cubicBezTo>
                  <a:cubicBezTo>
                    <a:pt x="1" y="1461"/>
                    <a:pt x="1" y="2162"/>
                    <a:pt x="76" y="2664"/>
                  </a:cubicBezTo>
                  <a:cubicBezTo>
                    <a:pt x="284" y="2684"/>
                    <a:pt x="504" y="2697"/>
                    <a:pt x="738" y="2697"/>
                  </a:cubicBezTo>
                  <a:cubicBezTo>
                    <a:pt x="1068" y="2697"/>
                    <a:pt x="1424" y="2672"/>
                    <a:pt x="1805" y="2614"/>
                  </a:cubicBezTo>
                  <a:cubicBezTo>
                    <a:pt x="1379" y="2037"/>
                    <a:pt x="1404" y="1260"/>
                    <a:pt x="1404" y="659"/>
                  </a:cubicBezTo>
                  <a:cubicBezTo>
                    <a:pt x="1404" y="260"/>
                    <a:pt x="1167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5506521" y="3866126"/>
              <a:ext cx="124242" cy="165807"/>
            </a:xfrm>
            <a:custGeom>
              <a:avLst/>
              <a:gdLst/>
              <a:ahLst/>
              <a:cxnLst/>
              <a:rect l="l" t="t" r="r" b="b"/>
              <a:pathLst>
                <a:path w="1656" h="2210" extrusionOk="0">
                  <a:moveTo>
                    <a:pt x="769" y="1"/>
                  </a:moveTo>
                  <a:cubicBezTo>
                    <a:pt x="557" y="1"/>
                    <a:pt x="337" y="84"/>
                    <a:pt x="126" y="230"/>
                  </a:cubicBezTo>
                  <a:cubicBezTo>
                    <a:pt x="51" y="480"/>
                    <a:pt x="1" y="756"/>
                    <a:pt x="1" y="1057"/>
                  </a:cubicBezTo>
                  <a:cubicBezTo>
                    <a:pt x="1" y="1458"/>
                    <a:pt x="76" y="1834"/>
                    <a:pt x="176" y="2210"/>
                  </a:cubicBezTo>
                  <a:cubicBezTo>
                    <a:pt x="352" y="1834"/>
                    <a:pt x="577" y="1408"/>
                    <a:pt x="878" y="1207"/>
                  </a:cubicBezTo>
                  <a:cubicBezTo>
                    <a:pt x="1505" y="756"/>
                    <a:pt x="1655" y="355"/>
                    <a:pt x="1104" y="79"/>
                  </a:cubicBezTo>
                  <a:cubicBezTo>
                    <a:pt x="997" y="26"/>
                    <a:pt x="884" y="1"/>
                    <a:pt x="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5974370" y="3979488"/>
              <a:ext cx="197917" cy="206620"/>
            </a:xfrm>
            <a:custGeom>
              <a:avLst/>
              <a:gdLst/>
              <a:ahLst/>
              <a:cxnLst/>
              <a:rect l="l" t="t" r="r" b="b"/>
              <a:pathLst>
                <a:path w="2638" h="2754" extrusionOk="0">
                  <a:moveTo>
                    <a:pt x="702" y="0"/>
                  </a:moveTo>
                  <a:cubicBezTo>
                    <a:pt x="258" y="0"/>
                    <a:pt x="1" y="429"/>
                    <a:pt x="156" y="1250"/>
                  </a:cubicBezTo>
                  <a:cubicBezTo>
                    <a:pt x="281" y="1801"/>
                    <a:pt x="607" y="2378"/>
                    <a:pt x="858" y="2754"/>
                  </a:cubicBezTo>
                  <a:cubicBezTo>
                    <a:pt x="1585" y="2528"/>
                    <a:pt x="2186" y="2277"/>
                    <a:pt x="2637" y="2027"/>
                  </a:cubicBezTo>
                  <a:cubicBezTo>
                    <a:pt x="1735" y="1501"/>
                    <a:pt x="1334" y="147"/>
                    <a:pt x="883" y="22"/>
                  </a:cubicBezTo>
                  <a:cubicBezTo>
                    <a:pt x="820" y="8"/>
                    <a:pt x="759" y="0"/>
                    <a:pt x="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5581770" y="3983764"/>
              <a:ext cx="112913" cy="209847"/>
            </a:xfrm>
            <a:custGeom>
              <a:avLst/>
              <a:gdLst/>
              <a:ahLst/>
              <a:cxnLst/>
              <a:rect l="l" t="t" r="r" b="b"/>
              <a:pathLst>
                <a:path w="1505" h="2797" extrusionOk="0">
                  <a:moveTo>
                    <a:pt x="1029" y="1"/>
                  </a:moveTo>
                  <a:cubicBezTo>
                    <a:pt x="876" y="1"/>
                    <a:pt x="687" y="166"/>
                    <a:pt x="477" y="566"/>
                  </a:cubicBezTo>
                  <a:cubicBezTo>
                    <a:pt x="226" y="1017"/>
                    <a:pt x="76" y="1519"/>
                    <a:pt x="0" y="1945"/>
                  </a:cubicBezTo>
                  <a:cubicBezTo>
                    <a:pt x="351" y="2296"/>
                    <a:pt x="802" y="2596"/>
                    <a:pt x="1329" y="2797"/>
                  </a:cubicBezTo>
                  <a:cubicBezTo>
                    <a:pt x="1304" y="2045"/>
                    <a:pt x="1504" y="1418"/>
                    <a:pt x="1429" y="767"/>
                  </a:cubicBezTo>
                  <a:cubicBezTo>
                    <a:pt x="1385" y="316"/>
                    <a:pt x="1241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5506521" y="3823138"/>
              <a:ext cx="844413" cy="395685"/>
            </a:xfrm>
            <a:custGeom>
              <a:avLst/>
              <a:gdLst/>
              <a:ahLst/>
              <a:cxnLst/>
              <a:rect l="l" t="t" r="r" b="b"/>
              <a:pathLst>
                <a:path w="11255" h="5274" extrusionOk="0">
                  <a:moveTo>
                    <a:pt x="477" y="1"/>
                  </a:moveTo>
                  <a:cubicBezTo>
                    <a:pt x="201" y="427"/>
                    <a:pt x="1" y="978"/>
                    <a:pt x="1" y="1630"/>
                  </a:cubicBezTo>
                  <a:cubicBezTo>
                    <a:pt x="1" y="3590"/>
                    <a:pt x="1468" y="5273"/>
                    <a:pt x="4323" y="5273"/>
                  </a:cubicBezTo>
                  <a:cubicBezTo>
                    <a:pt x="5008" y="5273"/>
                    <a:pt x="5773" y="5176"/>
                    <a:pt x="6617" y="4963"/>
                  </a:cubicBezTo>
                  <a:cubicBezTo>
                    <a:pt x="11254" y="3785"/>
                    <a:pt x="10878" y="1504"/>
                    <a:pt x="9374" y="803"/>
                  </a:cubicBezTo>
                  <a:lnTo>
                    <a:pt x="9374" y="803"/>
                  </a:lnTo>
                  <a:cubicBezTo>
                    <a:pt x="9374" y="803"/>
                    <a:pt x="9976" y="1329"/>
                    <a:pt x="9851" y="1905"/>
                  </a:cubicBezTo>
                  <a:cubicBezTo>
                    <a:pt x="9582" y="3228"/>
                    <a:pt x="7427" y="4150"/>
                    <a:pt x="4660" y="4150"/>
                  </a:cubicBezTo>
                  <a:cubicBezTo>
                    <a:pt x="4335" y="4150"/>
                    <a:pt x="4001" y="4137"/>
                    <a:pt x="3660" y="4111"/>
                  </a:cubicBezTo>
                  <a:cubicBezTo>
                    <a:pt x="978" y="3910"/>
                    <a:pt x="402" y="1680"/>
                    <a:pt x="47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5499019" y="3714053"/>
              <a:ext cx="793621" cy="509649"/>
            </a:xfrm>
            <a:custGeom>
              <a:avLst/>
              <a:gdLst/>
              <a:ahLst/>
              <a:cxnLst/>
              <a:rect l="l" t="t" r="r" b="b"/>
              <a:pathLst>
                <a:path w="10578" h="6793" extrusionOk="0">
                  <a:moveTo>
                    <a:pt x="2181" y="1"/>
                  </a:moveTo>
                  <a:lnTo>
                    <a:pt x="2181" y="1"/>
                  </a:lnTo>
                  <a:cubicBezTo>
                    <a:pt x="1930" y="126"/>
                    <a:pt x="1680" y="277"/>
                    <a:pt x="1454" y="452"/>
                  </a:cubicBezTo>
                  <a:cubicBezTo>
                    <a:pt x="1229" y="653"/>
                    <a:pt x="1003" y="853"/>
                    <a:pt x="828" y="1079"/>
                  </a:cubicBezTo>
                  <a:cubicBezTo>
                    <a:pt x="452" y="1505"/>
                    <a:pt x="201" y="2056"/>
                    <a:pt x="101" y="2658"/>
                  </a:cubicBezTo>
                  <a:cubicBezTo>
                    <a:pt x="1" y="3234"/>
                    <a:pt x="76" y="3836"/>
                    <a:pt x="301" y="4387"/>
                  </a:cubicBezTo>
                  <a:cubicBezTo>
                    <a:pt x="502" y="4938"/>
                    <a:pt x="853" y="5440"/>
                    <a:pt x="1304" y="5815"/>
                  </a:cubicBezTo>
                  <a:cubicBezTo>
                    <a:pt x="1780" y="6191"/>
                    <a:pt x="2331" y="6442"/>
                    <a:pt x="2883" y="6592"/>
                  </a:cubicBezTo>
                  <a:cubicBezTo>
                    <a:pt x="3033" y="6643"/>
                    <a:pt x="3184" y="6668"/>
                    <a:pt x="3334" y="6693"/>
                  </a:cubicBezTo>
                  <a:lnTo>
                    <a:pt x="3760" y="6768"/>
                  </a:lnTo>
                  <a:cubicBezTo>
                    <a:pt x="3910" y="6768"/>
                    <a:pt x="4061" y="6768"/>
                    <a:pt x="4211" y="6793"/>
                  </a:cubicBezTo>
                  <a:lnTo>
                    <a:pt x="4637" y="6793"/>
                  </a:lnTo>
                  <a:cubicBezTo>
                    <a:pt x="4938" y="6768"/>
                    <a:pt x="5239" y="6768"/>
                    <a:pt x="5514" y="6718"/>
                  </a:cubicBezTo>
                  <a:lnTo>
                    <a:pt x="5966" y="6643"/>
                  </a:lnTo>
                  <a:lnTo>
                    <a:pt x="6392" y="6567"/>
                  </a:lnTo>
                  <a:cubicBezTo>
                    <a:pt x="6968" y="6442"/>
                    <a:pt x="7519" y="6267"/>
                    <a:pt x="8071" y="6066"/>
                  </a:cubicBezTo>
                  <a:cubicBezTo>
                    <a:pt x="8622" y="5866"/>
                    <a:pt x="9149" y="5590"/>
                    <a:pt x="9625" y="5239"/>
                  </a:cubicBezTo>
                  <a:cubicBezTo>
                    <a:pt x="9850" y="5064"/>
                    <a:pt x="10076" y="4838"/>
                    <a:pt x="10251" y="4587"/>
                  </a:cubicBezTo>
                  <a:cubicBezTo>
                    <a:pt x="10402" y="4337"/>
                    <a:pt x="10552" y="4061"/>
                    <a:pt x="10552" y="3735"/>
                  </a:cubicBezTo>
                  <a:cubicBezTo>
                    <a:pt x="10577" y="3435"/>
                    <a:pt x="10477" y="3134"/>
                    <a:pt x="10301" y="2883"/>
                  </a:cubicBezTo>
                  <a:cubicBezTo>
                    <a:pt x="10151" y="2607"/>
                    <a:pt x="9900" y="2407"/>
                    <a:pt x="9650" y="2257"/>
                  </a:cubicBezTo>
                  <a:cubicBezTo>
                    <a:pt x="9525" y="2181"/>
                    <a:pt x="9374" y="2131"/>
                    <a:pt x="9224" y="2081"/>
                  </a:cubicBezTo>
                  <a:cubicBezTo>
                    <a:pt x="9073" y="2056"/>
                    <a:pt x="8923" y="2031"/>
                    <a:pt x="8773" y="2031"/>
                  </a:cubicBezTo>
                  <a:cubicBezTo>
                    <a:pt x="8699" y="2024"/>
                    <a:pt x="8623" y="2021"/>
                    <a:pt x="8546" y="2021"/>
                  </a:cubicBezTo>
                  <a:cubicBezTo>
                    <a:pt x="8336" y="2021"/>
                    <a:pt x="8116" y="2044"/>
                    <a:pt x="7895" y="2081"/>
                  </a:cubicBezTo>
                  <a:cubicBezTo>
                    <a:pt x="6743" y="2257"/>
                    <a:pt x="5640" y="2683"/>
                    <a:pt x="4537" y="3008"/>
                  </a:cubicBezTo>
                  <a:cubicBezTo>
                    <a:pt x="4236" y="3084"/>
                    <a:pt x="3961" y="3159"/>
                    <a:pt x="3685" y="3234"/>
                  </a:cubicBezTo>
                  <a:cubicBezTo>
                    <a:pt x="3579" y="3252"/>
                    <a:pt x="3485" y="3269"/>
                    <a:pt x="3386" y="3269"/>
                  </a:cubicBezTo>
                  <a:cubicBezTo>
                    <a:pt x="3345" y="3269"/>
                    <a:pt x="3303" y="3266"/>
                    <a:pt x="3259" y="3259"/>
                  </a:cubicBezTo>
                  <a:cubicBezTo>
                    <a:pt x="3108" y="3259"/>
                    <a:pt x="2983" y="3184"/>
                    <a:pt x="2908" y="3059"/>
                  </a:cubicBezTo>
                  <a:cubicBezTo>
                    <a:pt x="2733" y="2833"/>
                    <a:pt x="2632" y="2557"/>
                    <a:pt x="2557" y="2282"/>
                  </a:cubicBezTo>
                  <a:cubicBezTo>
                    <a:pt x="2457" y="2008"/>
                    <a:pt x="2407" y="1709"/>
                    <a:pt x="2358" y="1435"/>
                  </a:cubicBezTo>
                  <a:lnTo>
                    <a:pt x="2358" y="1435"/>
                  </a:lnTo>
                  <a:cubicBezTo>
                    <a:pt x="2407" y="1709"/>
                    <a:pt x="2457" y="2008"/>
                    <a:pt x="2532" y="2282"/>
                  </a:cubicBezTo>
                  <a:cubicBezTo>
                    <a:pt x="2607" y="2557"/>
                    <a:pt x="2682" y="2858"/>
                    <a:pt x="2883" y="3084"/>
                  </a:cubicBezTo>
                  <a:cubicBezTo>
                    <a:pt x="2908" y="3134"/>
                    <a:pt x="2958" y="3209"/>
                    <a:pt x="3033" y="3234"/>
                  </a:cubicBezTo>
                  <a:cubicBezTo>
                    <a:pt x="3058" y="3259"/>
                    <a:pt x="3108" y="3284"/>
                    <a:pt x="3134" y="3284"/>
                  </a:cubicBezTo>
                  <a:cubicBezTo>
                    <a:pt x="3184" y="3309"/>
                    <a:pt x="3209" y="3309"/>
                    <a:pt x="3259" y="3309"/>
                  </a:cubicBezTo>
                  <a:cubicBezTo>
                    <a:pt x="3303" y="3317"/>
                    <a:pt x="3347" y="3320"/>
                    <a:pt x="3390" y="3320"/>
                  </a:cubicBezTo>
                  <a:cubicBezTo>
                    <a:pt x="3495" y="3320"/>
                    <a:pt x="3596" y="3302"/>
                    <a:pt x="3685" y="3284"/>
                  </a:cubicBezTo>
                  <a:cubicBezTo>
                    <a:pt x="3986" y="3234"/>
                    <a:pt x="4261" y="3159"/>
                    <a:pt x="4537" y="3084"/>
                  </a:cubicBezTo>
                  <a:cubicBezTo>
                    <a:pt x="5665" y="2758"/>
                    <a:pt x="6768" y="2357"/>
                    <a:pt x="7921" y="2206"/>
                  </a:cubicBezTo>
                  <a:cubicBezTo>
                    <a:pt x="8122" y="2170"/>
                    <a:pt x="8338" y="2146"/>
                    <a:pt x="8547" y="2146"/>
                  </a:cubicBezTo>
                  <a:cubicBezTo>
                    <a:pt x="8623" y="2146"/>
                    <a:pt x="8699" y="2150"/>
                    <a:pt x="8773" y="2156"/>
                  </a:cubicBezTo>
                  <a:cubicBezTo>
                    <a:pt x="8923" y="2156"/>
                    <a:pt x="9048" y="2181"/>
                    <a:pt x="9199" y="2206"/>
                  </a:cubicBezTo>
                  <a:cubicBezTo>
                    <a:pt x="9324" y="2257"/>
                    <a:pt x="9449" y="2307"/>
                    <a:pt x="9575" y="2382"/>
                  </a:cubicBezTo>
                  <a:cubicBezTo>
                    <a:pt x="9825" y="2532"/>
                    <a:pt x="10051" y="2708"/>
                    <a:pt x="10201" y="2958"/>
                  </a:cubicBezTo>
                  <a:cubicBezTo>
                    <a:pt x="10276" y="3059"/>
                    <a:pt x="10327" y="3184"/>
                    <a:pt x="10352" y="3334"/>
                  </a:cubicBezTo>
                  <a:cubicBezTo>
                    <a:pt x="10402" y="3460"/>
                    <a:pt x="10427" y="3585"/>
                    <a:pt x="10402" y="3735"/>
                  </a:cubicBezTo>
                  <a:cubicBezTo>
                    <a:pt x="10402" y="4011"/>
                    <a:pt x="10276" y="4287"/>
                    <a:pt x="10126" y="4512"/>
                  </a:cubicBezTo>
                  <a:cubicBezTo>
                    <a:pt x="9976" y="4738"/>
                    <a:pt x="9750" y="4938"/>
                    <a:pt x="9525" y="5114"/>
                  </a:cubicBezTo>
                  <a:cubicBezTo>
                    <a:pt x="9073" y="5465"/>
                    <a:pt x="8547" y="5715"/>
                    <a:pt x="8021" y="5916"/>
                  </a:cubicBezTo>
                  <a:cubicBezTo>
                    <a:pt x="7469" y="6116"/>
                    <a:pt x="6918" y="6292"/>
                    <a:pt x="6367" y="6417"/>
                  </a:cubicBezTo>
                  <a:lnTo>
                    <a:pt x="5941" y="6517"/>
                  </a:lnTo>
                  <a:lnTo>
                    <a:pt x="5489" y="6567"/>
                  </a:lnTo>
                  <a:cubicBezTo>
                    <a:pt x="5214" y="6618"/>
                    <a:pt x="4938" y="6618"/>
                    <a:pt x="4637" y="6643"/>
                  </a:cubicBezTo>
                  <a:cubicBezTo>
                    <a:pt x="4587" y="6651"/>
                    <a:pt x="4540" y="6654"/>
                    <a:pt x="4493" y="6654"/>
                  </a:cubicBezTo>
                  <a:cubicBezTo>
                    <a:pt x="4401" y="6654"/>
                    <a:pt x="4311" y="6643"/>
                    <a:pt x="4211" y="6643"/>
                  </a:cubicBezTo>
                  <a:cubicBezTo>
                    <a:pt x="4061" y="6643"/>
                    <a:pt x="3910" y="6643"/>
                    <a:pt x="3785" y="6618"/>
                  </a:cubicBezTo>
                  <a:lnTo>
                    <a:pt x="3359" y="6567"/>
                  </a:lnTo>
                  <a:cubicBezTo>
                    <a:pt x="3209" y="6542"/>
                    <a:pt x="3058" y="6492"/>
                    <a:pt x="2933" y="6467"/>
                  </a:cubicBezTo>
                  <a:cubicBezTo>
                    <a:pt x="2382" y="6317"/>
                    <a:pt x="1830" y="6091"/>
                    <a:pt x="1379" y="5715"/>
                  </a:cubicBezTo>
                  <a:cubicBezTo>
                    <a:pt x="953" y="5364"/>
                    <a:pt x="577" y="4888"/>
                    <a:pt x="377" y="4362"/>
                  </a:cubicBezTo>
                  <a:cubicBezTo>
                    <a:pt x="176" y="3810"/>
                    <a:pt x="101" y="3234"/>
                    <a:pt x="176" y="2658"/>
                  </a:cubicBezTo>
                  <a:cubicBezTo>
                    <a:pt x="251" y="2081"/>
                    <a:pt x="477" y="1530"/>
                    <a:pt x="853" y="1104"/>
                  </a:cubicBezTo>
                  <a:cubicBezTo>
                    <a:pt x="1028" y="878"/>
                    <a:pt x="1254" y="653"/>
                    <a:pt x="1479" y="477"/>
                  </a:cubicBezTo>
                  <a:cubicBezTo>
                    <a:pt x="1705" y="302"/>
                    <a:pt x="1930" y="126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6362094" y="3875805"/>
              <a:ext cx="428771" cy="195592"/>
            </a:xfrm>
            <a:custGeom>
              <a:avLst/>
              <a:gdLst/>
              <a:ahLst/>
              <a:cxnLst/>
              <a:rect l="l" t="t" r="r" b="b"/>
              <a:pathLst>
                <a:path w="5715" h="2607" extrusionOk="0">
                  <a:moveTo>
                    <a:pt x="2657" y="0"/>
                  </a:moveTo>
                  <a:cubicBezTo>
                    <a:pt x="878" y="0"/>
                    <a:pt x="0" y="2256"/>
                    <a:pt x="0" y="2256"/>
                  </a:cubicBezTo>
                  <a:cubicBezTo>
                    <a:pt x="0" y="2256"/>
                    <a:pt x="1103" y="2607"/>
                    <a:pt x="3108" y="2607"/>
                  </a:cubicBezTo>
                  <a:cubicBezTo>
                    <a:pt x="4737" y="2607"/>
                    <a:pt x="5715" y="2256"/>
                    <a:pt x="5715" y="2256"/>
                  </a:cubicBezTo>
                  <a:cubicBezTo>
                    <a:pt x="5715" y="2256"/>
                    <a:pt x="4437" y="0"/>
                    <a:pt x="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6634730" y="3943476"/>
              <a:ext cx="103535" cy="114789"/>
            </a:xfrm>
            <a:custGeom>
              <a:avLst/>
              <a:gdLst/>
              <a:ahLst/>
              <a:cxnLst/>
              <a:rect l="l" t="t" r="r" b="b"/>
              <a:pathLst>
                <a:path w="1380" h="1530" extrusionOk="0">
                  <a:moveTo>
                    <a:pt x="1" y="1"/>
                  </a:moveTo>
                  <a:cubicBezTo>
                    <a:pt x="326" y="176"/>
                    <a:pt x="627" y="351"/>
                    <a:pt x="853" y="602"/>
                  </a:cubicBezTo>
                  <a:cubicBezTo>
                    <a:pt x="978" y="727"/>
                    <a:pt x="1078" y="878"/>
                    <a:pt x="1179" y="1028"/>
                  </a:cubicBezTo>
                  <a:cubicBezTo>
                    <a:pt x="1279" y="1179"/>
                    <a:pt x="1329" y="1354"/>
                    <a:pt x="1379" y="1529"/>
                  </a:cubicBezTo>
                  <a:cubicBezTo>
                    <a:pt x="1379" y="1354"/>
                    <a:pt x="1354" y="1153"/>
                    <a:pt x="1279" y="978"/>
                  </a:cubicBezTo>
                  <a:cubicBezTo>
                    <a:pt x="1229" y="803"/>
                    <a:pt x="1103" y="652"/>
                    <a:pt x="978" y="502"/>
                  </a:cubicBezTo>
                  <a:cubicBezTo>
                    <a:pt x="853" y="377"/>
                    <a:pt x="677" y="251"/>
                    <a:pt x="527" y="176"/>
                  </a:cubicBezTo>
                  <a:cubicBezTo>
                    <a:pt x="351" y="76"/>
                    <a:pt x="176" y="2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6595268" y="3967934"/>
              <a:ext cx="95958" cy="97833"/>
            </a:xfrm>
            <a:custGeom>
              <a:avLst/>
              <a:gdLst/>
              <a:ahLst/>
              <a:cxnLst/>
              <a:rect l="l" t="t" r="r" b="b"/>
              <a:pathLst>
                <a:path w="1279" h="1304" extrusionOk="0">
                  <a:moveTo>
                    <a:pt x="0" y="0"/>
                  </a:moveTo>
                  <a:lnTo>
                    <a:pt x="0" y="0"/>
                  </a:lnTo>
                  <a:cubicBezTo>
                    <a:pt x="151" y="76"/>
                    <a:pt x="276" y="151"/>
                    <a:pt x="401" y="251"/>
                  </a:cubicBezTo>
                  <a:cubicBezTo>
                    <a:pt x="527" y="326"/>
                    <a:pt x="652" y="426"/>
                    <a:pt x="752" y="552"/>
                  </a:cubicBezTo>
                  <a:cubicBezTo>
                    <a:pt x="852" y="652"/>
                    <a:pt x="953" y="777"/>
                    <a:pt x="1028" y="903"/>
                  </a:cubicBezTo>
                  <a:cubicBezTo>
                    <a:pt x="1078" y="978"/>
                    <a:pt x="1103" y="1028"/>
                    <a:pt x="1153" y="1103"/>
                  </a:cubicBezTo>
                  <a:cubicBezTo>
                    <a:pt x="1203" y="1178"/>
                    <a:pt x="1228" y="1254"/>
                    <a:pt x="1278" y="1304"/>
                  </a:cubicBezTo>
                  <a:cubicBezTo>
                    <a:pt x="1253" y="1228"/>
                    <a:pt x="1253" y="1153"/>
                    <a:pt x="1228" y="1078"/>
                  </a:cubicBezTo>
                  <a:cubicBezTo>
                    <a:pt x="1203" y="1003"/>
                    <a:pt x="1178" y="928"/>
                    <a:pt x="1128" y="853"/>
                  </a:cubicBezTo>
                  <a:cubicBezTo>
                    <a:pt x="1078" y="702"/>
                    <a:pt x="978" y="552"/>
                    <a:pt x="852" y="452"/>
                  </a:cubicBezTo>
                  <a:cubicBezTo>
                    <a:pt x="752" y="326"/>
                    <a:pt x="602" y="226"/>
                    <a:pt x="476" y="151"/>
                  </a:cubicBezTo>
                  <a:cubicBezTo>
                    <a:pt x="326" y="76"/>
                    <a:pt x="151" y="2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781402" y="3875805"/>
              <a:ext cx="428771" cy="195592"/>
            </a:xfrm>
            <a:custGeom>
              <a:avLst/>
              <a:gdLst/>
              <a:ahLst/>
              <a:cxnLst/>
              <a:rect l="l" t="t" r="r" b="b"/>
              <a:pathLst>
                <a:path w="5715" h="2607" extrusionOk="0">
                  <a:moveTo>
                    <a:pt x="3033" y="0"/>
                  </a:moveTo>
                  <a:cubicBezTo>
                    <a:pt x="1254" y="0"/>
                    <a:pt x="0" y="2256"/>
                    <a:pt x="0" y="2256"/>
                  </a:cubicBezTo>
                  <a:cubicBezTo>
                    <a:pt x="0" y="2256"/>
                    <a:pt x="1254" y="2607"/>
                    <a:pt x="3058" y="2607"/>
                  </a:cubicBezTo>
                  <a:cubicBezTo>
                    <a:pt x="4863" y="2607"/>
                    <a:pt x="5715" y="2256"/>
                    <a:pt x="5715" y="2256"/>
                  </a:cubicBezTo>
                  <a:cubicBezTo>
                    <a:pt x="5715" y="2256"/>
                    <a:pt x="4838" y="0"/>
                    <a:pt x="3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832193" y="3943476"/>
              <a:ext cx="105336" cy="112913"/>
            </a:xfrm>
            <a:custGeom>
              <a:avLst/>
              <a:gdLst/>
              <a:ahLst/>
              <a:cxnLst/>
              <a:rect l="l" t="t" r="r" b="b"/>
              <a:pathLst>
                <a:path w="1404" h="1505" extrusionOk="0">
                  <a:moveTo>
                    <a:pt x="1404" y="1"/>
                  </a:moveTo>
                  <a:cubicBezTo>
                    <a:pt x="1228" y="26"/>
                    <a:pt x="1053" y="101"/>
                    <a:pt x="902" y="201"/>
                  </a:cubicBezTo>
                  <a:cubicBezTo>
                    <a:pt x="727" y="276"/>
                    <a:pt x="577" y="377"/>
                    <a:pt x="451" y="527"/>
                  </a:cubicBezTo>
                  <a:cubicBezTo>
                    <a:pt x="326" y="652"/>
                    <a:pt x="201" y="803"/>
                    <a:pt x="125" y="953"/>
                  </a:cubicBezTo>
                  <a:cubicBezTo>
                    <a:pt x="25" y="1128"/>
                    <a:pt x="0" y="1329"/>
                    <a:pt x="0" y="1504"/>
                  </a:cubicBezTo>
                  <a:cubicBezTo>
                    <a:pt x="75" y="1329"/>
                    <a:pt x="125" y="1179"/>
                    <a:pt x="226" y="1028"/>
                  </a:cubicBezTo>
                  <a:cubicBezTo>
                    <a:pt x="326" y="878"/>
                    <a:pt x="426" y="752"/>
                    <a:pt x="552" y="627"/>
                  </a:cubicBezTo>
                  <a:cubicBezTo>
                    <a:pt x="677" y="502"/>
                    <a:pt x="827" y="402"/>
                    <a:pt x="953" y="301"/>
                  </a:cubicBezTo>
                  <a:cubicBezTo>
                    <a:pt x="1103" y="201"/>
                    <a:pt x="1253" y="101"/>
                    <a:pt x="1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6882910" y="3975436"/>
              <a:ext cx="86580" cy="8658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1154" y="1"/>
                  </a:moveTo>
                  <a:cubicBezTo>
                    <a:pt x="1003" y="26"/>
                    <a:pt x="853" y="51"/>
                    <a:pt x="728" y="126"/>
                  </a:cubicBezTo>
                  <a:cubicBezTo>
                    <a:pt x="602" y="176"/>
                    <a:pt x="452" y="251"/>
                    <a:pt x="352" y="352"/>
                  </a:cubicBezTo>
                  <a:cubicBezTo>
                    <a:pt x="226" y="452"/>
                    <a:pt x="151" y="577"/>
                    <a:pt x="76" y="702"/>
                  </a:cubicBezTo>
                  <a:cubicBezTo>
                    <a:pt x="26" y="853"/>
                    <a:pt x="1" y="1003"/>
                    <a:pt x="26" y="1154"/>
                  </a:cubicBezTo>
                  <a:cubicBezTo>
                    <a:pt x="76" y="1003"/>
                    <a:pt x="126" y="878"/>
                    <a:pt x="176" y="753"/>
                  </a:cubicBezTo>
                  <a:cubicBezTo>
                    <a:pt x="252" y="652"/>
                    <a:pt x="352" y="552"/>
                    <a:pt x="452" y="477"/>
                  </a:cubicBezTo>
                  <a:cubicBezTo>
                    <a:pt x="552" y="377"/>
                    <a:pt x="678" y="301"/>
                    <a:pt x="778" y="226"/>
                  </a:cubicBezTo>
                  <a:cubicBezTo>
                    <a:pt x="903" y="151"/>
                    <a:pt x="1028" y="76"/>
                    <a:pt x="1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6211671" y="3559878"/>
              <a:ext cx="968430" cy="293875"/>
            </a:xfrm>
            <a:custGeom>
              <a:avLst/>
              <a:gdLst/>
              <a:ahLst/>
              <a:cxnLst/>
              <a:rect l="l" t="t" r="r" b="b"/>
              <a:pathLst>
                <a:path w="12908" h="3917" extrusionOk="0">
                  <a:moveTo>
                    <a:pt x="0" y="1"/>
                  </a:moveTo>
                  <a:cubicBezTo>
                    <a:pt x="0" y="1"/>
                    <a:pt x="1892" y="3916"/>
                    <a:pt x="6665" y="3916"/>
                  </a:cubicBezTo>
                  <a:cubicBezTo>
                    <a:pt x="6987" y="3916"/>
                    <a:pt x="7321" y="3898"/>
                    <a:pt x="7670" y="3860"/>
                  </a:cubicBezTo>
                  <a:cubicBezTo>
                    <a:pt x="12908" y="3309"/>
                    <a:pt x="12833" y="251"/>
                    <a:pt x="12833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6713731" y="3817436"/>
              <a:ext cx="142924" cy="137747"/>
            </a:xfrm>
            <a:custGeom>
              <a:avLst/>
              <a:gdLst/>
              <a:ahLst/>
              <a:cxnLst/>
              <a:rect l="l" t="t" r="r" b="b"/>
              <a:pathLst>
                <a:path w="1905" h="1836" extrusionOk="0">
                  <a:moveTo>
                    <a:pt x="958" y="0"/>
                  </a:moveTo>
                  <a:cubicBezTo>
                    <a:pt x="476" y="0"/>
                    <a:pt x="74" y="392"/>
                    <a:pt x="25" y="879"/>
                  </a:cubicBezTo>
                  <a:cubicBezTo>
                    <a:pt x="0" y="1380"/>
                    <a:pt x="401" y="1806"/>
                    <a:pt x="902" y="1831"/>
                  </a:cubicBezTo>
                  <a:cubicBezTo>
                    <a:pt x="931" y="1834"/>
                    <a:pt x="959" y="1835"/>
                    <a:pt x="987" y="1835"/>
                  </a:cubicBezTo>
                  <a:cubicBezTo>
                    <a:pt x="1451" y="1835"/>
                    <a:pt x="1831" y="1452"/>
                    <a:pt x="1855" y="979"/>
                  </a:cubicBezTo>
                  <a:cubicBezTo>
                    <a:pt x="1905" y="478"/>
                    <a:pt x="1504" y="52"/>
                    <a:pt x="1003" y="1"/>
                  </a:cubicBezTo>
                  <a:cubicBezTo>
                    <a:pt x="988" y="1"/>
                    <a:pt x="973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6713731" y="3862600"/>
              <a:ext cx="141048" cy="92582"/>
            </a:xfrm>
            <a:custGeom>
              <a:avLst/>
              <a:gdLst/>
              <a:ahLst/>
              <a:cxnLst/>
              <a:rect l="l" t="t" r="r" b="b"/>
              <a:pathLst>
                <a:path w="1880" h="1234" extrusionOk="0">
                  <a:moveTo>
                    <a:pt x="100" y="1"/>
                  </a:moveTo>
                  <a:cubicBezTo>
                    <a:pt x="50" y="101"/>
                    <a:pt x="50" y="176"/>
                    <a:pt x="25" y="277"/>
                  </a:cubicBezTo>
                  <a:cubicBezTo>
                    <a:pt x="0" y="778"/>
                    <a:pt x="401" y="1204"/>
                    <a:pt x="902" y="1229"/>
                  </a:cubicBezTo>
                  <a:cubicBezTo>
                    <a:pt x="931" y="1232"/>
                    <a:pt x="959" y="1233"/>
                    <a:pt x="987" y="1233"/>
                  </a:cubicBezTo>
                  <a:cubicBezTo>
                    <a:pt x="1451" y="1233"/>
                    <a:pt x="1831" y="850"/>
                    <a:pt x="1855" y="377"/>
                  </a:cubicBezTo>
                  <a:cubicBezTo>
                    <a:pt x="1880" y="277"/>
                    <a:pt x="1855" y="176"/>
                    <a:pt x="1830" y="101"/>
                  </a:cubicBezTo>
                  <a:cubicBezTo>
                    <a:pt x="1710" y="436"/>
                    <a:pt x="1363" y="679"/>
                    <a:pt x="983" y="679"/>
                  </a:cubicBezTo>
                  <a:cubicBezTo>
                    <a:pt x="964" y="679"/>
                    <a:pt x="946" y="679"/>
                    <a:pt x="928" y="678"/>
                  </a:cubicBezTo>
                  <a:cubicBezTo>
                    <a:pt x="527" y="678"/>
                    <a:pt x="201" y="377"/>
                    <a:pt x="10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7078497" y="3180182"/>
              <a:ext cx="101585" cy="75176"/>
            </a:xfrm>
            <a:custGeom>
              <a:avLst/>
              <a:gdLst/>
              <a:ahLst/>
              <a:cxnLst/>
              <a:rect l="l" t="t" r="r" b="b"/>
              <a:pathLst>
                <a:path w="1354" h="1002" extrusionOk="0">
                  <a:moveTo>
                    <a:pt x="319" y="1"/>
                  </a:moveTo>
                  <a:cubicBezTo>
                    <a:pt x="127" y="1"/>
                    <a:pt x="0" y="473"/>
                    <a:pt x="0" y="601"/>
                  </a:cubicBezTo>
                  <a:cubicBezTo>
                    <a:pt x="0" y="751"/>
                    <a:pt x="1354" y="1002"/>
                    <a:pt x="1354" y="1002"/>
                  </a:cubicBezTo>
                  <a:cubicBezTo>
                    <a:pt x="1354" y="1002"/>
                    <a:pt x="702" y="275"/>
                    <a:pt x="426" y="49"/>
                  </a:cubicBezTo>
                  <a:cubicBezTo>
                    <a:pt x="389" y="15"/>
                    <a:pt x="353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6151502" y="3129240"/>
              <a:ext cx="122292" cy="62196"/>
            </a:xfrm>
            <a:custGeom>
              <a:avLst/>
              <a:gdLst/>
              <a:ahLst/>
              <a:cxnLst/>
              <a:rect l="l" t="t" r="r" b="b"/>
              <a:pathLst>
                <a:path w="1630" h="829" extrusionOk="0">
                  <a:moveTo>
                    <a:pt x="1133" y="1"/>
                  </a:moveTo>
                  <a:cubicBezTo>
                    <a:pt x="658" y="1"/>
                    <a:pt x="0" y="828"/>
                    <a:pt x="0" y="828"/>
                  </a:cubicBezTo>
                  <a:cubicBezTo>
                    <a:pt x="401" y="778"/>
                    <a:pt x="1404" y="553"/>
                    <a:pt x="1404" y="553"/>
                  </a:cubicBezTo>
                  <a:cubicBezTo>
                    <a:pt x="1404" y="553"/>
                    <a:pt x="1630" y="52"/>
                    <a:pt x="1153" y="1"/>
                  </a:cubicBezTo>
                  <a:cubicBezTo>
                    <a:pt x="1146" y="1"/>
                    <a:pt x="1139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6117666" y="3004701"/>
              <a:ext cx="1130185" cy="798422"/>
            </a:xfrm>
            <a:custGeom>
              <a:avLst/>
              <a:gdLst/>
              <a:ahLst/>
              <a:cxnLst/>
              <a:rect l="l" t="t" r="r" b="b"/>
              <a:pathLst>
                <a:path w="15064" h="10642" extrusionOk="0">
                  <a:moveTo>
                    <a:pt x="6170" y="1"/>
                  </a:moveTo>
                  <a:cubicBezTo>
                    <a:pt x="5989" y="1"/>
                    <a:pt x="5804" y="3"/>
                    <a:pt x="5614" y="7"/>
                  </a:cubicBezTo>
                  <a:cubicBezTo>
                    <a:pt x="1504" y="82"/>
                    <a:pt x="0" y="2463"/>
                    <a:pt x="376" y="2488"/>
                  </a:cubicBezTo>
                  <a:cubicBezTo>
                    <a:pt x="752" y="2488"/>
                    <a:pt x="1429" y="1837"/>
                    <a:pt x="1429" y="1837"/>
                  </a:cubicBezTo>
                  <a:lnTo>
                    <a:pt x="1429" y="1837"/>
                  </a:lnTo>
                  <a:cubicBezTo>
                    <a:pt x="1429" y="1837"/>
                    <a:pt x="1103" y="6098"/>
                    <a:pt x="126" y="6925"/>
                  </a:cubicBezTo>
                  <a:cubicBezTo>
                    <a:pt x="126" y="6925"/>
                    <a:pt x="2772" y="10642"/>
                    <a:pt x="7920" y="10642"/>
                  </a:cubicBezTo>
                  <a:cubicBezTo>
                    <a:pt x="8284" y="10642"/>
                    <a:pt x="8660" y="10623"/>
                    <a:pt x="9048" y="10584"/>
                  </a:cubicBezTo>
                  <a:cubicBezTo>
                    <a:pt x="15063" y="10007"/>
                    <a:pt x="14913" y="6574"/>
                    <a:pt x="14913" y="6574"/>
                  </a:cubicBezTo>
                  <a:cubicBezTo>
                    <a:pt x="14913" y="6574"/>
                    <a:pt x="13334" y="4544"/>
                    <a:pt x="13208" y="2689"/>
                  </a:cubicBezTo>
                  <a:lnTo>
                    <a:pt x="13208" y="2689"/>
                  </a:lnTo>
                  <a:cubicBezTo>
                    <a:pt x="13208" y="2689"/>
                    <a:pt x="13847" y="3350"/>
                    <a:pt x="14113" y="3350"/>
                  </a:cubicBezTo>
                  <a:cubicBezTo>
                    <a:pt x="14131" y="3350"/>
                    <a:pt x="14147" y="3347"/>
                    <a:pt x="14161" y="3341"/>
                  </a:cubicBezTo>
                  <a:cubicBezTo>
                    <a:pt x="14381" y="3243"/>
                    <a:pt x="13219" y="1"/>
                    <a:pt x="6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6200417" y="3225196"/>
              <a:ext cx="201744" cy="148701"/>
            </a:xfrm>
            <a:custGeom>
              <a:avLst/>
              <a:gdLst/>
              <a:ahLst/>
              <a:cxnLst/>
              <a:rect l="l" t="t" r="r" b="b"/>
              <a:pathLst>
                <a:path w="2689" h="1982" extrusionOk="0">
                  <a:moveTo>
                    <a:pt x="201" y="1"/>
                  </a:moveTo>
                  <a:cubicBezTo>
                    <a:pt x="150" y="427"/>
                    <a:pt x="75" y="928"/>
                    <a:pt x="0" y="1404"/>
                  </a:cubicBezTo>
                  <a:cubicBezTo>
                    <a:pt x="826" y="1831"/>
                    <a:pt x="1455" y="1982"/>
                    <a:pt x="1874" y="1982"/>
                  </a:cubicBezTo>
                  <a:cubicBezTo>
                    <a:pt x="2562" y="1982"/>
                    <a:pt x="2688" y="1578"/>
                    <a:pt x="2206" y="1329"/>
                  </a:cubicBezTo>
                  <a:cubicBezTo>
                    <a:pt x="1629" y="1028"/>
                    <a:pt x="702" y="35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6502989" y="3419433"/>
              <a:ext cx="575596" cy="384281"/>
            </a:xfrm>
            <a:custGeom>
              <a:avLst/>
              <a:gdLst/>
              <a:ahLst/>
              <a:cxnLst/>
              <a:rect l="l" t="t" r="r" b="b"/>
              <a:pathLst>
                <a:path w="7672" h="5122" extrusionOk="0">
                  <a:moveTo>
                    <a:pt x="4140" y="1"/>
                  </a:moveTo>
                  <a:cubicBezTo>
                    <a:pt x="2574" y="1"/>
                    <a:pt x="1" y="2371"/>
                    <a:pt x="478" y="4855"/>
                  </a:cubicBezTo>
                  <a:cubicBezTo>
                    <a:pt x="1178" y="5013"/>
                    <a:pt x="1952" y="5121"/>
                    <a:pt x="2790" y="5121"/>
                  </a:cubicBezTo>
                  <a:cubicBezTo>
                    <a:pt x="3152" y="5121"/>
                    <a:pt x="3526" y="5101"/>
                    <a:pt x="3912" y="5056"/>
                  </a:cubicBezTo>
                  <a:cubicBezTo>
                    <a:pt x="5591" y="4905"/>
                    <a:pt x="6794" y="4504"/>
                    <a:pt x="7646" y="4028"/>
                  </a:cubicBezTo>
                  <a:cubicBezTo>
                    <a:pt x="7671" y="3076"/>
                    <a:pt x="7421" y="544"/>
                    <a:pt x="4363" y="18"/>
                  </a:cubicBezTo>
                  <a:cubicBezTo>
                    <a:pt x="4291" y="6"/>
                    <a:pt x="4217" y="1"/>
                    <a:pt x="4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6159004" y="3377495"/>
              <a:ext cx="224176" cy="152377"/>
            </a:xfrm>
            <a:custGeom>
              <a:avLst/>
              <a:gdLst/>
              <a:ahLst/>
              <a:cxnLst/>
              <a:rect l="l" t="t" r="r" b="b"/>
              <a:pathLst>
                <a:path w="2988" h="2031" extrusionOk="0">
                  <a:moveTo>
                    <a:pt x="427" y="1"/>
                  </a:moveTo>
                  <a:cubicBezTo>
                    <a:pt x="301" y="477"/>
                    <a:pt x="151" y="953"/>
                    <a:pt x="1" y="1304"/>
                  </a:cubicBezTo>
                  <a:cubicBezTo>
                    <a:pt x="965" y="1846"/>
                    <a:pt x="1688" y="2031"/>
                    <a:pt x="2156" y="2031"/>
                  </a:cubicBezTo>
                  <a:cubicBezTo>
                    <a:pt x="2856" y="2031"/>
                    <a:pt x="2987" y="1619"/>
                    <a:pt x="2507" y="1379"/>
                  </a:cubicBezTo>
                  <a:cubicBezTo>
                    <a:pt x="1880" y="1053"/>
                    <a:pt x="853" y="327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6561432" y="3003350"/>
              <a:ext cx="122292" cy="131070"/>
            </a:xfrm>
            <a:custGeom>
              <a:avLst/>
              <a:gdLst/>
              <a:ahLst/>
              <a:cxnLst/>
              <a:rect l="l" t="t" r="r" b="b"/>
              <a:pathLst>
                <a:path w="1630" h="1747" extrusionOk="0">
                  <a:moveTo>
                    <a:pt x="0" y="0"/>
                  </a:moveTo>
                  <a:cubicBezTo>
                    <a:pt x="328" y="633"/>
                    <a:pt x="962" y="1746"/>
                    <a:pt x="1289" y="1746"/>
                  </a:cubicBezTo>
                  <a:cubicBezTo>
                    <a:pt x="1312" y="1746"/>
                    <a:pt x="1334" y="1741"/>
                    <a:pt x="1354" y="1730"/>
                  </a:cubicBezTo>
                  <a:cubicBezTo>
                    <a:pt x="1629" y="1529"/>
                    <a:pt x="1379" y="602"/>
                    <a:pt x="1178" y="25"/>
                  </a:cubicBezTo>
                  <a:cubicBezTo>
                    <a:pt x="802" y="25"/>
                    <a:pt x="42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6702402" y="3008977"/>
              <a:ext cx="118540" cy="172934"/>
            </a:xfrm>
            <a:custGeom>
              <a:avLst/>
              <a:gdLst/>
              <a:ahLst/>
              <a:cxnLst/>
              <a:rect l="l" t="t" r="r" b="b"/>
              <a:pathLst>
                <a:path w="1580" h="2305" extrusionOk="0">
                  <a:moveTo>
                    <a:pt x="1" y="0"/>
                  </a:moveTo>
                  <a:cubicBezTo>
                    <a:pt x="188" y="681"/>
                    <a:pt x="705" y="2305"/>
                    <a:pt x="1141" y="2305"/>
                  </a:cubicBezTo>
                  <a:cubicBezTo>
                    <a:pt x="1171" y="2305"/>
                    <a:pt x="1200" y="2297"/>
                    <a:pt x="1229" y="2281"/>
                  </a:cubicBezTo>
                  <a:cubicBezTo>
                    <a:pt x="1580" y="2056"/>
                    <a:pt x="1530" y="903"/>
                    <a:pt x="1454" y="176"/>
                  </a:cubicBezTo>
                  <a:cubicBezTo>
                    <a:pt x="1003" y="101"/>
                    <a:pt x="527" y="5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6839696" y="3027808"/>
              <a:ext cx="75251" cy="124392"/>
            </a:xfrm>
            <a:custGeom>
              <a:avLst/>
              <a:gdLst/>
              <a:ahLst/>
              <a:cxnLst/>
              <a:rect l="l" t="t" r="r" b="b"/>
              <a:pathLst>
                <a:path w="1003" h="165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582"/>
                    <a:pt x="360" y="1658"/>
                    <a:pt x="580" y="1658"/>
                  </a:cubicBezTo>
                  <a:cubicBezTo>
                    <a:pt x="587" y="1658"/>
                    <a:pt x="595" y="1657"/>
                    <a:pt x="602" y="1654"/>
                  </a:cubicBezTo>
                  <a:cubicBezTo>
                    <a:pt x="802" y="1604"/>
                    <a:pt x="953" y="777"/>
                    <a:pt x="1003" y="276"/>
                  </a:cubicBezTo>
                  <a:cubicBezTo>
                    <a:pt x="702" y="175"/>
                    <a:pt x="376" y="7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6127044" y="3497833"/>
              <a:ext cx="1115105" cy="305279"/>
            </a:xfrm>
            <a:custGeom>
              <a:avLst/>
              <a:gdLst/>
              <a:ahLst/>
              <a:cxnLst/>
              <a:rect l="l" t="t" r="r" b="b"/>
              <a:pathLst>
                <a:path w="14863" h="4069" extrusionOk="0">
                  <a:moveTo>
                    <a:pt x="14788" y="1"/>
                  </a:moveTo>
                  <a:lnTo>
                    <a:pt x="14788" y="1"/>
                  </a:lnTo>
                  <a:cubicBezTo>
                    <a:pt x="14788" y="1"/>
                    <a:pt x="13760" y="2357"/>
                    <a:pt x="9149" y="3284"/>
                  </a:cubicBezTo>
                  <a:cubicBezTo>
                    <a:pt x="8654" y="3383"/>
                    <a:pt x="8160" y="3428"/>
                    <a:pt x="7673" y="3428"/>
                  </a:cubicBezTo>
                  <a:cubicBezTo>
                    <a:pt x="3616" y="3428"/>
                    <a:pt x="1" y="352"/>
                    <a:pt x="1" y="352"/>
                  </a:cubicBezTo>
                  <a:lnTo>
                    <a:pt x="1" y="352"/>
                  </a:lnTo>
                  <a:cubicBezTo>
                    <a:pt x="1" y="352"/>
                    <a:pt x="2647" y="4069"/>
                    <a:pt x="7795" y="4069"/>
                  </a:cubicBezTo>
                  <a:cubicBezTo>
                    <a:pt x="8159" y="4069"/>
                    <a:pt x="8535" y="4050"/>
                    <a:pt x="8923" y="4011"/>
                  </a:cubicBezTo>
                  <a:cubicBezTo>
                    <a:pt x="11905" y="3735"/>
                    <a:pt x="13384" y="2733"/>
                    <a:pt x="14086" y="1805"/>
                  </a:cubicBezTo>
                  <a:cubicBezTo>
                    <a:pt x="14863" y="803"/>
                    <a:pt x="14788" y="1"/>
                    <a:pt x="1478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6119541" y="3136818"/>
              <a:ext cx="676956" cy="668328"/>
            </a:xfrm>
            <a:custGeom>
              <a:avLst/>
              <a:gdLst/>
              <a:ahLst/>
              <a:cxnLst/>
              <a:rect l="l" t="t" r="r" b="b"/>
              <a:pathLst>
                <a:path w="9023" h="8908" extrusionOk="0">
                  <a:moveTo>
                    <a:pt x="1429" y="1"/>
                  </a:moveTo>
                  <a:lnTo>
                    <a:pt x="1404" y="51"/>
                  </a:lnTo>
                  <a:cubicBezTo>
                    <a:pt x="1254" y="201"/>
                    <a:pt x="1078" y="352"/>
                    <a:pt x="903" y="452"/>
                  </a:cubicBezTo>
                  <a:cubicBezTo>
                    <a:pt x="827" y="527"/>
                    <a:pt x="727" y="577"/>
                    <a:pt x="652" y="627"/>
                  </a:cubicBezTo>
                  <a:cubicBezTo>
                    <a:pt x="552" y="677"/>
                    <a:pt x="452" y="727"/>
                    <a:pt x="351" y="727"/>
                  </a:cubicBezTo>
                  <a:cubicBezTo>
                    <a:pt x="452" y="727"/>
                    <a:pt x="552" y="677"/>
                    <a:pt x="652" y="652"/>
                  </a:cubicBezTo>
                  <a:cubicBezTo>
                    <a:pt x="752" y="602"/>
                    <a:pt x="853" y="552"/>
                    <a:pt x="928" y="477"/>
                  </a:cubicBezTo>
                  <a:cubicBezTo>
                    <a:pt x="1082" y="389"/>
                    <a:pt x="1237" y="261"/>
                    <a:pt x="1374" y="147"/>
                  </a:cubicBezTo>
                  <a:lnTo>
                    <a:pt x="1374" y="147"/>
                  </a:lnTo>
                  <a:cubicBezTo>
                    <a:pt x="1346" y="552"/>
                    <a:pt x="1276" y="977"/>
                    <a:pt x="1228" y="1379"/>
                  </a:cubicBezTo>
                  <a:cubicBezTo>
                    <a:pt x="1153" y="1830"/>
                    <a:pt x="1078" y="2256"/>
                    <a:pt x="978" y="2682"/>
                  </a:cubicBezTo>
                  <a:cubicBezTo>
                    <a:pt x="903" y="3133"/>
                    <a:pt x="802" y="3560"/>
                    <a:pt x="652" y="3961"/>
                  </a:cubicBezTo>
                  <a:cubicBezTo>
                    <a:pt x="602" y="4186"/>
                    <a:pt x="527" y="4387"/>
                    <a:pt x="426" y="4587"/>
                  </a:cubicBezTo>
                  <a:cubicBezTo>
                    <a:pt x="326" y="4763"/>
                    <a:pt x="201" y="4963"/>
                    <a:pt x="51" y="5088"/>
                  </a:cubicBezTo>
                  <a:lnTo>
                    <a:pt x="0" y="5139"/>
                  </a:lnTo>
                  <a:lnTo>
                    <a:pt x="51" y="5189"/>
                  </a:lnTo>
                  <a:cubicBezTo>
                    <a:pt x="552" y="5865"/>
                    <a:pt x="1178" y="6467"/>
                    <a:pt x="1855" y="6968"/>
                  </a:cubicBezTo>
                  <a:cubicBezTo>
                    <a:pt x="2532" y="7469"/>
                    <a:pt x="3284" y="7870"/>
                    <a:pt x="4061" y="8196"/>
                  </a:cubicBezTo>
                  <a:cubicBezTo>
                    <a:pt x="4838" y="8522"/>
                    <a:pt x="5665" y="8722"/>
                    <a:pt x="6492" y="8823"/>
                  </a:cubicBezTo>
                  <a:cubicBezTo>
                    <a:pt x="6894" y="8882"/>
                    <a:pt x="7291" y="8908"/>
                    <a:pt x="7688" y="8908"/>
                  </a:cubicBezTo>
                  <a:cubicBezTo>
                    <a:pt x="8131" y="8908"/>
                    <a:pt x="8573" y="8876"/>
                    <a:pt x="9023" y="8823"/>
                  </a:cubicBezTo>
                  <a:lnTo>
                    <a:pt x="9023" y="8823"/>
                  </a:lnTo>
                  <a:cubicBezTo>
                    <a:pt x="8703" y="8851"/>
                    <a:pt x="8387" y="8865"/>
                    <a:pt x="8074" y="8865"/>
                  </a:cubicBezTo>
                  <a:cubicBezTo>
                    <a:pt x="7551" y="8865"/>
                    <a:pt x="7034" y="8826"/>
                    <a:pt x="6517" y="8748"/>
                  </a:cubicBezTo>
                  <a:cubicBezTo>
                    <a:pt x="5690" y="8622"/>
                    <a:pt x="4888" y="8397"/>
                    <a:pt x="4111" y="8071"/>
                  </a:cubicBezTo>
                  <a:cubicBezTo>
                    <a:pt x="3334" y="7745"/>
                    <a:pt x="2607" y="7344"/>
                    <a:pt x="1955" y="6843"/>
                  </a:cubicBezTo>
                  <a:cubicBezTo>
                    <a:pt x="1317" y="6352"/>
                    <a:pt x="703" y="5789"/>
                    <a:pt x="207" y="5154"/>
                  </a:cubicBezTo>
                  <a:lnTo>
                    <a:pt x="207" y="5154"/>
                  </a:lnTo>
                  <a:cubicBezTo>
                    <a:pt x="354" y="4994"/>
                    <a:pt x="463" y="4815"/>
                    <a:pt x="552" y="4637"/>
                  </a:cubicBezTo>
                  <a:cubicBezTo>
                    <a:pt x="652" y="4437"/>
                    <a:pt x="727" y="4236"/>
                    <a:pt x="777" y="4011"/>
                  </a:cubicBezTo>
                  <a:cubicBezTo>
                    <a:pt x="928" y="3585"/>
                    <a:pt x="1028" y="3159"/>
                    <a:pt x="1103" y="2707"/>
                  </a:cubicBezTo>
                  <a:cubicBezTo>
                    <a:pt x="1252" y="1839"/>
                    <a:pt x="1376" y="971"/>
                    <a:pt x="1427" y="102"/>
                  </a:cubicBezTo>
                  <a:lnTo>
                    <a:pt x="1427" y="102"/>
                  </a:lnTo>
                  <a:cubicBezTo>
                    <a:pt x="1428" y="102"/>
                    <a:pt x="1428" y="101"/>
                    <a:pt x="1429" y="101"/>
                  </a:cubicBezTo>
                  <a:lnTo>
                    <a:pt x="1428" y="100"/>
                  </a:lnTo>
                  <a:lnTo>
                    <a:pt x="1428" y="100"/>
                  </a:lnTo>
                  <a:cubicBezTo>
                    <a:pt x="1428" y="92"/>
                    <a:pt x="1428" y="84"/>
                    <a:pt x="1429" y="76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6661064" y="3341783"/>
              <a:ext cx="62121" cy="60396"/>
            </a:xfrm>
            <a:custGeom>
              <a:avLst/>
              <a:gdLst/>
              <a:ahLst/>
              <a:cxnLst/>
              <a:rect l="l" t="t" r="r" b="b"/>
              <a:pathLst>
                <a:path w="828" h="805" extrusionOk="0">
                  <a:moveTo>
                    <a:pt x="452" y="0"/>
                  </a:moveTo>
                  <a:cubicBezTo>
                    <a:pt x="226" y="0"/>
                    <a:pt x="26" y="151"/>
                    <a:pt x="26" y="376"/>
                  </a:cubicBezTo>
                  <a:cubicBezTo>
                    <a:pt x="0" y="602"/>
                    <a:pt x="176" y="803"/>
                    <a:pt x="401" y="803"/>
                  </a:cubicBezTo>
                  <a:cubicBezTo>
                    <a:pt x="416" y="804"/>
                    <a:pt x="430" y="805"/>
                    <a:pt x="444" y="805"/>
                  </a:cubicBezTo>
                  <a:cubicBezTo>
                    <a:pt x="649" y="805"/>
                    <a:pt x="804" y="638"/>
                    <a:pt x="828" y="427"/>
                  </a:cubicBezTo>
                  <a:cubicBezTo>
                    <a:pt x="828" y="201"/>
                    <a:pt x="677" y="26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6948781" y="3356788"/>
              <a:ext cx="62121" cy="62196"/>
            </a:xfrm>
            <a:custGeom>
              <a:avLst/>
              <a:gdLst/>
              <a:ahLst/>
              <a:cxnLst/>
              <a:rect l="l" t="t" r="r" b="b"/>
              <a:pathLst>
                <a:path w="828" h="829" extrusionOk="0">
                  <a:moveTo>
                    <a:pt x="451" y="1"/>
                  </a:moveTo>
                  <a:cubicBezTo>
                    <a:pt x="226" y="1"/>
                    <a:pt x="25" y="176"/>
                    <a:pt x="25" y="402"/>
                  </a:cubicBezTo>
                  <a:cubicBezTo>
                    <a:pt x="0" y="628"/>
                    <a:pt x="176" y="803"/>
                    <a:pt x="401" y="828"/>
                  </a:cubicBezTo>
                  <a:cubicBezTo>
                    <a:pt x="627" y="828"/>
                    <a:pt x="802" y="653"/>
                    <a:pt x="827" y="427"/>
                  </a:cubicBezTo>
                  <a:cubicBezTo>
                    <a:pt x="827" y="201"/>
                    <a:pt x="677" y="26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6581839" y="3384997"/>
              <a:ext cx="66173" cy="28060"/>
            </a:xfrm>
            <a:custGeom>
              <a:avLst/>
              <a:gdLst/>
              <a:ahLst/>
              <a:cxnLst/>
              <a:rect l="l" t="t" r="r" b="b"/>
              <a:pathLst>
                <a:path w="882" h="374" extrusionOk="0">
                  <a:moveTo>
                    <a:pt x="831" y="0"/>
                  </a:moveTo>
                  <a:cubicBezTo>
                    <a:pt x="645" y="0"/>
                    <a:pt x="0" y="19"/>
                    <a:pt x="129" y="277"/>
                  </a:cubicBezTo>
                  <a:cubicBezTo>
                    <a:pt x="156" y="346"/>
                    <a:pt x="205" y="373"/>
                    <a:pt x="267" y="373"/>
                  </a:cubicBezTo>
                  <a:cubicBezTo>
                    <a:pt x="493" y="373"/>
                    <a:pt x="881" y="1"/>
                    <a:pt x="881" y="1"/>
                  </a:cubicBezTo>
                  <a:cubicBezTo>
                    <a:pt x="881" y="1"/>
                    <a:pt x="863" y="0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6597144" y="3398202"/>
              <a:ext cx="62046" cy="53568"/>
            </a:xfrm>
            <a:custGeom>
              <a:avLst/>
              <a:gdLst/>
              <a:ahLst/>
              <a:cxnLst/>
              <a:rect l="l" t="t" r="r" b="b"/>
              <a:pathLst>
                <a:path w="827" h="714" extrusionOk="0">
                  <a:moveTo>
                    <a:pt x="727" y="0"/>
                  </a:moveTo>
                  <a:cubicBezTo>
                    <a:pt x="727" y="0"/>
                    <a:pt x="0" y="426"/>
                    <a:pt x="426" y="677"/>
                  </a:cubicBezTo>
                  <a:cubicBezTo>
                    <a:pt x="474" y="702"/>
                    <a:pt x="514" y="713"/>
                    <a:pt x="549" y="713"/>
                  </a:cubicBezTo>
                  <a:cubicBezTo>
                    <a:pt x="826" y="713"/>
                    <a:pt x="727" y="0"/>
                    <a:pt x="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7001372" y="3422659"/>
              <a:ext cx="43365" cy="39313"/>
            </a:xfrm>
            <a:custGeom>
              <a:avLst/>
              <a:gdLst/>
              <a:ahLst/>
              <a:cxnLst/>
              <a:rect l="l" t="t" r="r" b="b"/>
              <a:pathLst>
                <a:path w="578" h="524" extrusionOk="0">
                  <a:moveTo>
                    <a:pt x="1" y="0"/>
                  </a:moveTo>
                  <a:cubicBezTo>
                    <a:pt x="1" y="0"/>
                    <a:pt x="122" y="524"/>
                    <a:pt x="291" y="524"/>
                  </a:cubicBezTo>
                  <a:cubicBezTo>
                    <a:pt x="311" y="524"/>
                    <a:pt x="331" y="517"/>
                    <a:pt x="352" y="501"/>
                  </a:cubicBezTo>
                  <a:cubicBezTo>
                    <a:pt x="577" y="3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7016452" y="3407580"/>
              <a:ext cx="79002" cy="41039"/>
            </a:xfrm>
            <a:custGeom>
              <a:avLst/>
              <a:gdLst/>
              <a:ahLst/>
              <a:cxnLst/>
              <a:rect l="l" t="t" r="r" b="b"/>
              <a:pathLst>
                <a:path w="1053" h="547" extrusionOk="0">
                  <a:moveTo>
                    <a:pt x="0" y="1"/>
                  </a:moveTo>
                  <a:cubicBezTo>
                    <a:pt x="0" y="1"/>
                    <a:pt x="578" y="546"/>
                    <a:pt x="847" y="546"/>
                  </a:cubicBezTo>
                  <a:cubicBezTo>
                    <a:pt x="915" y="546"/>
                    <a:pt x="963" y="512"/>
                    <a:pt x="978" y="427"/>
                  </a:cubicBezTo>
                  <a:cubicBezTo>
                    <a:pt x="1053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6815238" y="3518465"/>
              <a:ext cx="163706" cy="56569"/>
            </a:xfrm>
            <a:custGeom>
              <a:avLst/>
              <a:gdLst/>
              <a:ahLst/>
              <a:cxnLst/>
              <a:rect l="l" t="t" r="r" b="b"/>
              <a:pathLst>
                <a:path w="2182" h="754" extrusionOk="0">
                  <a:moveTo>
                    <a:pt x="1390" y="1"/>
                  </a:moveTo>
                  <a:cubicBezTo>
                    <a:pt x="1378" y="1"/>
                    <a:pt x="1366" y="1"/>
                    <a:pt x="1354" y="1"/>
                  </a:cubicBezTo>
                  <a:cubicBezTo>
                    <a:pt x="1028" y="1"/>
                    <a:pt x="702" y="202"/>
                    <a:pt x="427" y="352"/>
                  </a:cubicBezTo>
                  <a:cubicBezTo>
                    <a:pt x="326" y="427"/>
                    <a:pt x="151" y="528"/>
                    <a:pt x="126" y="528"/>
                  </a:cubicBezTo>
                  <a:cubicBezTo>
                    <a:pt x="51" y="528"/>
                    <a:pt x="1" y="553"/>
                    <a:pt x="1" y="628"/>
                  </a:cubicBezTo>
                  <a:cubicBezTo>
                    <a:pt x="1" y="678"/>
                    <a:pt x="51" y="728"/>
                    <a:pt x="101" y="753"/>
                  </a:cubicBezTo>
                  <a:lnTo>
                    <a:pt x="126" y="753"/>
                  </a:lnTo>
                  <a:cubicBezTo>
                    <a:pt x="226" y="753"/>
                    <a:pt x="326" y="678"/>
                    <a:pt x="552" y="553"/>
                  </a:cubicBezTo>
                  <a:cubicBezTo>
                    <a:pt x="803" y="402"/>
                    <a:pt x="1103" y="227"/>
                    <a:pt x="1354" y="227"/>
                  </a:cubicBezTo>
                  <a:cubicBezTo>
                    <a:pt x="1366" y="226"/>
                    <a:pt x="1378" y="226"/>
                    <a:pt x="1390" y="226"/>
                  </a:cubicBezTo>
                  <a:cubicBezTo>
                    <a:pt x="1766" y="226"/>
                    <a:pt x="1931" y="603"/>
                    <a:pt x="1956" y="603"/>
                  </a:cubicBezTo>
                  <a:cubicBezTo>
                    <a:pt x="1974" y="659"/>
                    <a:pt x="2021" y="687"/>
                    <a:pt x="2065" y="687"/>
                  </a:cubicBezTo>
                  <a:cubicBezTo>
                    <a:pt x="2079" y="687"/>
                    <a:pt x="2093" y="684"/>
                    <a:pt x="2106" y="678"/>
                  </a:cubicBezTo>
                  <a:cubicBezTo>
                    <a:pt x="2156" y="653"/>
                    <a:pt x="2181" y="578"/>
                    <a:pt x="2156" y="528"/>
                  </a:cubicBezTo>
                  <a:cubicBezTo>
                    <a:pt x="2132" y="503"/>
                    <a:pt x="1892" y="1"/>
                    <a:pt x="1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6670442" y="3508112"/>
              <a:ext cx="161830" cy="66923"/>
            </a:xfrm>
            <a:custGeom>
              <a:avLst/>
              <a:gdLst/>
              <a:ahLst/>
              <a:cxnLst/>
              <a:rect l="l" t="t" r="r" b="b"/>
              <a:pathLst>
                <a:path w="2157" h="892" extrusionOk="0">
                  <a:moveTo>
                    <a:pt x="740" y="1"/>
                  </a:moveTo>
                  <a:cubicBezTo>
                    <a:pt x="295" y="1"/>
                    <a:pt x="26" y="417"/>
                    <a:pt x="26" y="440"/>
                  </a:cubicBezTo>
                  <a:cubicBezTo>
                    <a:pt x="1" y="490"/>
                    <a:pt x="1" y="565"/>
                    <a:pt x="51" y="591"/>
                  </a:cubicBezTo>
                  <a:cubicBezTo>
                    <a:pt x="72" y="601"/>
                    <a:pt x="97" y="607"/>
                    <a:pt x="121" y="607"/>
                  </a:cubicBezTo>
                  <a:cubicBezTo>
                    <a:pt x="155" y="607"/>
                    <a:pt x="187" y="595"/>
                    <a:pt x="201" y="565"/>
                  </a:cubicBezTo>
                  <a:cubicBezTo>
                    <a:pt x="225" y="542"/>
                    <a:pt x="425" y="210"/>
                    <a:pt x="780" y="210"/>
                  </a:cubicBezTo>
                  <a:cubicBezTo>
                    <a:pt x="804" y="210"/>
                    <a:pt x="828" y="211"/>
                    <a:pt x="853" y="215"/>
                  </a:cubicBezTo>
                  <a:cubicBezTo>
                    <a:pt x="1104" y="265"/>
                    <a:pt x="1379" y="465"/>
                    <a:pt x="1605" y="641"/>
                  </a:cubicBezTo>
                  <a:cubicBezTo>
                    <a:pt x="1830" y="791"/>
                    <a:pt x="1931" y="866"/>
                    <a:pt x="2031" y="891"/>
                  </a:cubicBezTo>
                  <a:cubicBezTo>
                    <a:pt x="2106" y="891"/>
                    <a:pt x="2131" y="841"/>
                    <a:pt x="2156" y="791"/>
                  </a:cubicBezTo>
                  <a:cubicBezTo>
                    <a:pt x="2156" y="716"/>
                    <a:pt x="2106" y="666"/>
                    <a:pt x="2056" y="666"/>
                  </a:cubicBezTo>
                  <a:cubicBezTo>
                    <a:pt x="2006" y="641"/>
                    <a:pt x="1855" y="540"/>
                    <a:pt x="1755" y="465"/>
                  </a:cubicBezTo>
                  <a:cubicBezTo>
                    <a:pt x="1505" y="290"/>
                    <a:pt x="1179" y="64"/>
                    <a:pt x="878" y="14"/>
                  </a:cubicBezTo>
                  <a:cubicBezTo>
                    <a:pt x="830" y="5"/>
                    <a:pt x="784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6815238" y="3443291"/>
              <a:ext cx="24533" cy="126118"/>
            </a:xfrm>
            <a:custGeom>
              <a:avLst/>
              <a:gdLst/>
              <a:ahLst/>
              <a:cxnLst/>
              <a:rect l="l" t="t" r="r" b="b"/>
              <a:pathLst>
                <a:path w="327" h="1681" extrusionOk="0">
                  <a:moveTo>
                    <a:pt x="201" y="1"/>
                  </a:moveTo>
                  <a:cubicBezTo>
                    <a:pt x="151" y="1"/>
                    <a:pt x="101" y="51"/>
                    <a:pt x="101" y="101"/>
                  </a:cubicBezTo>
                  <a:lnTo>
                    <a:pt x="1" y="1555"/>
                  </a:lnTo>
                  <a:cubicBezTo>
                    <a:pt x="1" y="1605"/>
                    <a:pt x="51" y="1655"/>
                    <a:pt x="126" y="1680"/>
                  </a:cubicBezTo>
                  <a:cubicBezTo>
                    <a:pt x="176" y="1680"/>
                    <a:pt x="226" y="1630"/>
                    <a:pt x="226" y="1555"/>
                  </a:cubicBezTo>
                  <a:lnTo>
                    <a:pt x="301" y="126"/>
                  </a:lnTo>
                  <a:cubicBezTo>
                    <a:pt x="326" y="51"/>
                    <a:pt x="276" y="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6753193" y="3404879"/>
              <a:ext cx="152377" cy="79902"/>
            </a:xfrm>
            <a:custGeom>
              <a:avLst/>
              <a:gdLst/>
              <a:ahLst/>
              <a:cxnLst/>
              <a:rect l="l" t="t" r="r" b="b"/>
              <a:pathLst>
                <a:path w="2031" h="1065" extrusionOk="0">
                  <a:moveTo>
                    <a:pt x="952" y="0"/>
                  </a:moveTo>
                  <a:cubicBezTo>
                    <a:pt x="588" y="0"/>
                    <a:pt x="246" y="90"/>
                    <a:pt x="176" y="287"/>
                  </a:cubicBezTo>
                  <a:cubicBezTo>
                    <a:pt x="1" y="713"/>
                    <a:pt x="1028" y="1064"/>
                    <a:pt x="1028" y="1064"/>
                  </a:cubicBezTo>
                  <a:cubicBezTo>
                    <a:pt x="1028" y="1064"/>
                    <a:pt x="2031" y="764"/>
                    <a:pt x="1905" y="337"/>
                  </a:cubicBezTo>
                  <a:cubicBezTo>
                    <a:pt x="1824" y="122"/>
                    <a:pt x="1374" y="0"/>
                    <a:pt x="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6651686" y="3307948"/>
              <a:ext cx="80878" cy="28960"/>
            </a:xfrm>
            <a:custGeom>
              <a:avLst/>
              <a:gdLst/>
              <a:ahLst/>
              <a:cxnLst/>
              <a:rect l="l" t="t" r="r" b="b"/>
              <a:pathLst>
                <a:path w="1078" h="386" extrusionOk="0">
                  <a:moveTo>
                    <a:pt x="1078" y="0"/>
                  </a:moveTo>
                  <a:lnTo>
                    <a:pt x="1078" y="0"/>
                  </a:lnTo>
                  <a:cubicBezTo>
                    <a:pt x="902" y="76"/>
                    <a:pt x="727" y="151"/>
                    <a:pt x="552" y="151"/>
                  </a:cubicBezTo>
                  <a:cubicBezTo>
                    <a:pt x="501" y="151"/>
                    <a:pt x="451" y="162"/>
                    <a:pt x="394" y="162"/>
                  </a:cubicBezTo>
                  <a:cubicBezTo>
                    <a:pt x="365" y="162"/>
                    <a:pt x="334" y="159"/>
                    <a:pt x="301" y="151"/>
                  </a:cubicBezTo>
                  <a:cubicBezTo>
                    <a:pt x="201" y="126"/>
                    <a:pt x="125" y="101"/>
                    <a:pt x="0" y="76"/>
                  </a:cubicBezTo>
                  <a:lnTo>
                    <a:pt x="0" y="76"/>
                  </a:lnTo>
                  <a:cubicBezTo>
                    <a:pt x="75" y="176"/>
                    <a:pt x="151" y="251"/>
                    <a:pt x="251" y="301"/>
                  </a:cubicBezTo>
                  <a:cubicBezTo>
                    <a:pt x="326" y="358"/>
                    <a:pt x="415" y="386"/>
                    <a:pt x="497" y="386"/>
                  </a:cubicBezTo>
                  <a:cubicBezTo>
                    <a:pt x="525" y="386"/>
                    <a:pt x="552" y="383"/>
                    <a:pt x="577" y="376"/>
                  </a:cubicBezTo>
                  <a:cubicBezTo>
                    <a:pt x="702" y="376"/>
                    <a:pt x="802" y="326"/>
                    <a:pt x="902" y="251"/>
                  </a:cubicBezTo>
                  <a:cubicBezTo>
                    <a:pt x="978" y="176"/>
                    <a:pt x="1053" y="101"/>
                    <a:pt x="1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6941203" y="3319201"/>
              <a:ext cx="79077" cy="33311"/>
            </a:xfrm>
            <a:custGeom>
              <a:avLst/>
              <a:gdLst/>
              <a:ahLst/>
              <a:cxnLst/>
              <a:rect l="l" t="t" r="r" b="b"/>
              <a:pathLst>
                <a:path w="1054" h="444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101"/>
                    <a:pt x="76" y="201"/>
                    <a:pt x="151" y="276"/>
                  </a:cubicBezTo>
                  <a:cubicBezTo>
                    <a:pt x="251" y="352"/>
                    <a:pt x="352" y="402"/>
                    <a:pt x="452" y="427"/>
                  </a:cubicBezTo>
                  <a:cubicBezTo>
                    <a:pt x="504" y="437"/>
                    <a:pt x="556" y="443"/>
                    <a:pt x="606" y="443"/>
                  </a:cubicBezTo>
                  <a:cubicBezTo>
                    <a:pt x="677" y="443"/>
                    <a:pt x="744" y="431"/>
                    <a:pt x="803" y="402"/>
                  </a:cubicBezTo>
                  <a:cubicBezTo>
                    <a:pt x="903" y="352"/>
                    <a:pt x="1003" y="276"/>
                    <a:pt x="1053" y="201"/>
                  </a:cubicBezTo>
                  <a:cubicBezTo>
                    <a:pt x="953" y="201"/>
                    <a:pt x="853" y="226"/>
                    <a:pt x="753" y="226"/>
                  </a:cubicBezTo>
                  <a:cubicBezTo>
                    <a:pt x="678" y="226"/>
                    <a:pt x="577" y="226"/>
                    <a:pt x="502" y="201"/>
                  </a:cubicBezTo>
                  <a:cubicBezTo>
                    <a:pt x="352" y="176"/>
                    <a:pt x="176" y="10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6922447" y="3460246"/>
              <a:ext cx="167382" cy="24533"/>
            </a:xfrm>
            <a:custGeom>
              <a:avLst/>
              <a:gdLst/>
              <a:ahLst/>
              <a:cxnLst/>
              <a:rect l="l" t="t" r="r" b="b"/>
              <a:pathLst>
                <a:path w="2231" h="327" extrusionOk="0">
                  <a:moveTo>
                    <a:pt x="2231" y="0"/>
                  </a:moveTo>
                  <a:cubicBezTo>
                    <a:pt x="1855" y="26"/>
                    <a:pt x="1479" y="76"/>
                    <a:pt x="1103" y="126"/>
                  </a:cubicBezTo>
                  <a:cubicBezTo>
                    <a:pt x="727" y="176"/>
                    <a:pt x="351" y="226"/>
                    <a:pt x="0" y="326"/>
                  </a:cubicBezTo>
                  <a:cubicBezTo>
                    <a:pt x="376" y="301"/>
                    <a:pt x="752" y="251"/>
                    <a:pt x="1128" y="201"/>
                  </a:cubicBezTo>
                  <a:cubicBezTo>
                    <a:pt x="1504" y="126"/>
                    <a:pt x="1880" y="76"/>
                    <a:pt x="2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6926198" y="3497833"/>
              <a:ext cx="235130" cy="13280"/>
            </a:xfrm>
            <a:custGeom>
              <a:avLst/>
              <a:gdLst/>
              <a:ahLst/>
              <a:cxnLst/>
              <a:rect l="l" t="t" r="r" b="b"/>
              <a:pathLst>
                <a:path w="3134" h="177" extrusionOk="0">
                  <a:moveTo>
                    <a:pt x="0" y="1"/>
                  </a:moveTo>
                  <a:cubicBezTo>
                    <a:pt x="527" y="51"/>
                    <a:pt x="1028" y="76"/>
                    <a:pt x="1554" y="126"/>
                  </a:cubicBezTo>
                  <a:cubicBezTo>
                    <a:pt x="2081" y="151"/>
                    <a:pt x="2607" y="176"/>
                    <a:pt x="3133" y="176"/>
                  </a:cubicBezTo>
                  <a:cubicBezTo>
                    <a:pt x="2607" y="101"/>
                    <a:pt x="2081" y="76"/>
                    <a:pt x="1554" y="51"/>
                  </a:cubicBezTo>
                  <a:cubicBezTo>
                    <a:pt x="1053" y="26"/>
                    <a:pt x="52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6926198" y="3507287"/>
              <a:ext cx="189965" cy="37663"/>
            </a:xfrm>
            <a:custGeom>
              <a:avLst/>
              <a:gdLst/>
              <a:ahLst/>
              <a:cxnLst/>
              <a:rect l="l" t="t" r="r" b="b"/>
              <a:pathLst>
                <a:path w="2532" h="502" extrusionOk="0">
                  <a:moveTo>
                    <a:pt x="0" y="0"/>
                  </a:moveTo>
                  <a:cubicBezTo>
                    <a:pt x="401" y="100"/>
                    <a:pt x="827" y="201"/>
                    <a:pt x="1253" y="276"/>
                  </a:cubicBezTo>
                  <a:cubicBezTo>
                    <a:pt x="1680" y="351"/>
                    <a:pt x="2106" y="451"/>
                    <a:pt x="2532" y="501"/>
                  </a:cubicBezTo>
                  <a:cubicBezTo>
                    <a:pt x="2106" y="376"/>
                    <a:pt x="1680" y="301"/>
                    <a:pt x="1279" y="201"/>
                  </a:cubicBezTo>
                  <a:cubicBezTo>
                    <a:pt x="852" y="125"/>
                    <a:pt x="426" y="5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6568935" y="3432037"/>
              <a:ext cx="165506" cy="43290"/>
            </a:xfrm>
            <a:custGeom>
              <a:avLst/>
              <a:gdLst/>
              <a:ahLst/>
              <a:cxnLst/>
              <a:rect l="l" t="t" r="r" b="b"/>
              <a:pathLst>
                <a:path w="2206" h="577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126"/>
                    <a:pt x="727" y="226"/>
                    <a:pt x="1103" y="326"/>
                  </a:cubicBezTo>
                  <a:cubicBezTo>
                    <a:pt x="1454" y="402"/>
                    <a:pt x="1830" y="502"/>
                    <a:pt x="2206" y="577"/>
                  </a:cubicBezTo>
                  <a:cubicBezTo>
                    <a:pt x="1855" y="452"/>
                    <a:pt x="1479" y="351"/>
                    <a:pt x="1103" y="251"/>
                  </a:cubicBezTo>
                  <a:cubicBezTo>
                    <a:pt x="752" y="151"/>
                    <a:pt x="376" y="5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6493686" y="3474501"/>
              <a:ext cx="235130" cy="12154"/>
            </a:xfrm>
            <a:custGeom>
              <a:avLst/>
              <a:gdLst/>
              <a:ahLst/>
              <a:cxnLst/>
              <a:rect l="l" t="t" r="r" b="b"/>
              <a:pathLst>
                <a:path w="3134" h="162" extrusionOk="0">
                  <a:moveTo>
                    <a:pt x="463" y="1"/>
                  </a:moveTo>
                  <a:cubicBezTo>
                    <a:pt x="309" y="1"/>
                    <a:pt x="155" y="4"/>
                    <a:pt x="1" y="11"/>
                  </a:cubicBezTo>
                  <a:cubicBezTo>
                    <a:pt x="527" y="61"/>
                    <a:pt x="1054" y="86"/>
                    <a:pt x="1555" y="111"/>
                  </a:cubicBezTo>
                  <a:cubicBezTo>
                    <a:pt x="2081" y="136"/>
                    <a:pt x="2607" y="161"/>
                    <a:pt x="3134" y="161"/>
                  </a:cubicBezTo>
                  <a:cubicBezTo>
                    <a:pt x="2607" y="111"/>
                    <a:pt x="2081" y="86"/>
                    <a:pt x="1580" y="36"/>
                  </a:cubicBezTo>
                  <a:cubicBezTo>
                    <a:pt x="1208" y="18"/>
                    <a:pt x="836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6535099" y="3495958"/>
              <a:ext cx="193716" cy="17031"/>
            </a:xfrm>
            <a:custGeom>
              <a:avLst/>
              <a:gdLst/>
              <a:ahLst/>
              <a:cxnLst/>
              <a:rect l="l" t="t" r="r" b="b"/>
              <a:pathLst>
                <a:path w="2582" h="227" extrusionOk="0">
                  <a:moveTo>
                    <a:pt x="2582" y="1"/>
                  </a:moveTo>
                  <a:cubicBezTo>
                    <a:pt x="2131" y="1"/>
                    <a:pt x="1705" y="51"/>
                    <a:pt x="1278" y="76"/>
                  </a:cubicBezTo>
                  <a:cubicBezTo>
                    <a:pt x="852" y="126"/>
                    <a:pt x="426" y="151"/>
                    <a:pt x="0" y="226"/>
                  </a:cubicBezTo>
                  <a:cubicBezTo>
                    <a:pt x="426" y="226"/>
                    <a:pt x="852" y="176"/>
                    <a:pt x="1278" y="151"/>
                  </a:cubicBezTo>
                  <a:cubicBezTo>
                    <a:pt x="1730" y="101"/>
                    <a:pt x="2156" y="76"/>
                    <a:pt x="2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5608103" y="1997353"/>
              <a:ext cx="3446750" cy="883876"/>
            </a:xfrm>
            <a:custGeom>
              <a:avLst/>
              <a:gdLst/>
              <a:ahLst/>
              <a:cxnLst/>
              <a:rect l="l" t="t" r="r" b="b"/>
              <a:pathLst>
                <a:path w="45941" h="11781" extrusionOk="0">
                  <a:moveTo>
                    <a:pt x="2883" y="1"/>
                  </a:moveTo>
                  <a:lnTo>
                    <a:pt x="0" y="11780"/>
                  </a:lnTo>
                  <a:lnTo>
                    <a:pt x="45940" y="11154"/>
                  </a:lnTo>
                  <a:lnTo>
                    <a:pt x="42933" y="978"/>
                  </a:lnTo>
                  <a:lnTo>
                    <a:pt x="35690" y="4086"/>
                  </a:lnTo>
                  <a:lnTo>
                    <a:pt x="35690" y="4111"/>
                  </a:lnTo>
                  <a:lnTo>
                    <a:pt x="10151" y="4437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5275297" y="1769805"/>
              <a:ext cx="4040953" cy="641319"/>
            </a:xfrm>
            <a:custGeom>
              <a:avLst/>
              <a:gdLst/>
              <a:ahLst/>
              <a:cxnLst/>
              <a:rect l="l" t="t" r="r" b="b"/>
              <a:pathLst>
                <a:path w="53861" h="8548" extrusionOk="0">
                  <a:moveTo>
                    <a:pt x="49750" y="1"/>
                  </a:moveTo>
                  <a:lnTo>
                    <a:pt x="5965" y="1530"/>
                  </a:lnTo>
                  <a:lnTo>
                    <a:pt x="0" y="8547"/>
                  </a:lnTo>
                  <a:lnTo>
                    <a:pt x="53860" y="7495"/>
                  </a:lnTo>
                  <a:lnTo>
                    <a:pt x="497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5275297" y="1769805"/>
              <a:ext cx="4040953" cy="641319"/>
            </a:xfrm>
            <a:custGeom>
              <a:avLst/>
              <a:gdLst/>
              <a:ahLst/>
              <a:cxnLst/>
              <a:rect l="l" t="t" r="r" b="b"/>
              <a:pathLst>
                <a:path w="53861" h="8548" extrusionOk="0">
                  <a:moveTo>
                    <a:pt x="49750" y="1"/>
                  </a:moveTo>
                  <a:lnTo>
                    <a:pt x="52507" y="6542"/>
                  </a:lnTo>
                  <a:lnTo>
                    <a:pt x="2857" y="7495"/>
                  </a:lnTo>
                  <a:lnTo>
                    <a:pt x="5965" y="1530"/>
                  </a:lnTo>
                  <a:lnTo>
                    <a:pt x="0" y="8547"/>
                  </a:lnTo>
                  <a:lnTo>
                    <a:pt x="53860" y="7495"/>
                  </a:lnTo>
                  <a:lnTo>
                    <a:pt x="49750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9" name="Google Shape;649;p32"/>
            <p:cNvGrpSpPr/>
            <p:nvPr/>
          </p:nvGrpSpPr>
          <p:grpSpPr>
            <a:xfrm>
              <a:off x="5634437" y="1863885"/>
              <a:ext cx="3261896" cy="1555104"/>
              <a:chOff x="5634437" y="1863885"/>
              <a:chExt cx="3261896" cy="1555104"/>
            </a:xfrm>
          </p:grpSpPr>
          <p:sp>
            <p:nvSpPr>
              <p:cNvPr id="650" name="Google Shape;650;p32"/>
              <p:cNvSpPr/>
              <p:nvPr/>
            </p:nvSpPr>
            <p:spPr>
              <a:xfrm>
                <a:off x="8610935" y="2525747"/>
                <a:ext cx="285397" cy="77426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032" extrusionOk="0">
                    <a:moveTo>
                      <a:pt x="26" y="0"/>
                    </a:moveTo>
                    <a:cubicBezTo>
                      <a:pt x="26" y="0"/>
                      <a:pt x="1" y="25"/>
                      <a:pt x="26" y="25"/>
                    </a:cubicBezTo>
                    <a:cubicBezTo>
                      <a:pt x="1279" y="276"/>
                      <a:pt x="2482" y="627"/>
                      <a:pt x="3685" y="1028"/>
                    </a:cubicBezTo>
                    <a:cubicBezTo>
                      <a:pt x="3692" y="1030"/>
                      <a:pt x="3698" y="1031"/>
                      <a:pt x="3704" y="1031"/>
                    </a:cubicBezTo>
                    <a:cubicBezTo>
                      <a:pt x="3768" y="1031"/>
                      <a:pt x="3803" y="925"/>
                      <a:pt x="3735" y="902"/>
                    </a:cubicBezTo>
                    <a:cubicBezTo>
                      <a:pt x="2532" y="426"/>
                      <a:pt x="1304" y="151"/>
                      <a:pt x="2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2"/>
              <p:cNvSpPr/>
              <p:nvPr/>
            </p:nvSpPr>
            <p:spPr>
              <a:xfrm>
                <a:off x="8629766" y="2557707"/>
                <a:ext cx="263265" cy="77126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1028" extrusionOk="0">
                    <a:moveTo>
                      <a:pt x="50" y="0"/>
                    </a:moveTo>
                    <a:cubicBezTo>
                      <a:pt x="25" y="0"/>
                      <a:pt x="0" y="25"/>
                      <a:pt x="25" y="50"/>
                    </a:cubicBezTo>
                    <a:cubicBezTo>
                      <a:pt x="1153" y="401"/>
                      <a:pt x="2281" y="777"/>
                      <a:pt x="3409" y="1028"/>
                    </a:cubicBezTo>
                    <a:cubicBezTo>
                      <a:pt x="3484" y="1028"/>
                      <a:pt x="3509" y="928"/>
                      <a:pt x="3459" y="903"/>
                    </a:cubicBezTo>
                    <a:cubicBezTo>
                      <a:pt x="2331" y="527"/>
                      <a:pt x="1178" y="276"/>
                      <a:pt x="5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8684309" y="2599046"/>
                <a:ext cx="157554" cy="47416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632" extrusionOk="0">
                    <a:moveTo>
                      <a:pt x="0" y="1"/>
                    </a:moveTo>
                    <a:cubicBezTo>
                      <a:pt x="0" y="1"/>
                      <a:pt x="0" y="26"/>
                      <a:pt x="0" y="26"/>
                    </a:cubicBezTo>
                    <a:cubicBezTo>
                      <a:pt x="702" y="176"/>
                      <a:pt x="1378" y="402"/>
                      <a:pt x="2030" y="627"/>
                    </a:cubicBezTo>
                    <a:cubicBezTo>
                      <a:pt x="2036" y="630"/>
                      <a:pt x="2041" y="631"/>
                      <a:pt x="2046" y="631"/>
                    </a:cubicBezTo>
                    <a:cubicBezTo>
                      <a:pt x="2085" y="631"/>
                      <a:pt x="2100" y="552"/>
                      <a:pt x="2055" y="552"/>
                    </a:cubicBezTo>
                    <a:cubicBezTo>
                      <a:pt x="1404" y="276"/>
                      <a:pt x="702" y="126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8721896" y="2495137"/>
                <a:ext cx="100909" cy="166257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216" extrusionOk="0">
                    <a:moveTo>
                      <a:pt x="1258" y="1"/>
                    </a:moveTo>
                    <a:cubicBezTo>
                      <a:pt x="1248" y="1"/>
                      <a:pt x="1238" y="3"/>
                      <a:pt x="1228" y="7"/>
                    </a:cubicBezTo>
                    <a:cubicBezTo>
                      <a:pt x="652" y="609"/>
                      <a:pt x="251" y="1361"/>
                      <a:pt x="0" y="2163"/>
                    </a:cubicBezTo>
                    <a:cubicBezTo>
                      <a:pt x="0" y="2194"/>
                      <a:pt x="39" y="2215"/>
                      <a:pt x="68" y="2215"/>
                    </a:cubicBezTo>
                    <a:cubicBezTo>
                      <a:pt x="86" y="2215"/>
                      <a:pt x="101" y="2207"/>
                      <a:pt x="101" y="2188"/>
                    </a:cubicBezTo>
                    <a:cubicBezTo>
                      <a:pt x="376" y="1411"/>
                      <a:pt x="802" y="734"/>
                      <a:pt x="1304" y="82"/>
                    </a:cubicBezTo>
                    <a:cubicBezTo>
                      <a:pt x="1344" y="41"/>
                      <a:pt x="1302" y="1"/>
                      <a:pt x="1258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2"/>
              <p:cNvSpPr/>
              <p:nvPr/>
            </p:nvSpPr>
            <p:spPr>
              <a:xfrm>
                <a:off x="8772612" y="2511342"/>
                <a:ext cx="76376" cy="134296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790" extrusionOk="0">
                    <a:moveTo>
                      <a:pt x="917" y="1"/>
                    </a:moveTo>
                    <a:cubicBezTo>
                      <a:pt x="903" y="1"/>
                      <a:pt x="889" y="6"/>
                      <a:pt x="878" y="17"/>
                    </a:cubicBezTo>
                    <a:cubicBezTo>
                      <a:pt x="427" y="518"/>
                      <a:pt x="126" y="1120"/>
                      <a:pt x="1" y="1771"/>
                    </a:cubicBezTo>
                    <a:cubicBezTo>
                      <a:pt x="1" y="1784"/>
                      <a:pt x="7" y="1790"/>
                      <a:pt x="14" y="1790"/>
                    </a:cubicBezTo>
                    <a:cubicBezTo>
                      <a:pt x="20" y="1790"/>
                      <a:pt x="26" y="1784"/>
                      <a:pt x="26" y="1771"/>
                    </a:cubicBezTo>
                    <a:cubicBezTo>
                      <a:pt x="227" y="1170"/>
                      <a:pt x="552" y="618"/>
                      <a:pt x="978" y="117"/>
                    </a:cubicBezTo>
                    <a:cubicBezTo>
                      <a:pt x="1017" y="59"/>
                      <a:pt x="966" y="1"/>
                      <a:pt x="917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2"/>
              <p:cNvSpPr/>
              <p:nvPr/>
            </p:nvSpPr>
            <p:spPr>
              <a:xfrm>
                <a:off x="5636312" y="3183708"/>
                <a:ext cx="235505" cy="216449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885" extrusionOk="0">
                    <a:moveTo>
                      <a:pt x="3042" y="0"/>
                    </a:moveTo>
                    <a:cubicBezTo>
                      <a:pt x="3023" y="0"/>
                      <a:pt x="3002" y="8"/>
                      <a:pt x="2983" y="27"/>
                    </a:cubicBezTo>
                    <a:cubicBezTo>
                      <a:pt x="1980" y="955"/>
                      <a:pt x="1003" y="1907"/>
                      <a:pt x="0" y="2834"/>
                    </a:cubicBezTo>
                    <a:cubicBezTo>
                      <a:pt x="0" y="2859"/>
                      <a:pt x="25" y="2884"/>
                      <a:pt x="50" y="2884"/>
                    </a:cubicBezTo>
                    <a:cubicBezTo>
                      <a:pt x="1053" y="1957"/>
                      <a:pt x="2080" y="1030"/>
                      <a:pt x="3083" y="102"/>
                    </a:cubicBezTo>
                    <a:cubicBezTo>
                      <a:pt x="3139" y="65"/>
                      <a:pt x="3098" y="0"/>
                      <a:pt x="3042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2"/>
              <p:cNvSpPr/>
              <p:nvPr/>
            </p:nvSpPr>
            <p:spPr>
              <a:xfrm>
                <a:off x="5645690" y="3113860"/>
                <a:ext cx="228978" cy="209997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2799" extrusionOk="0">
                    <a:moveTo>
                      <a:pt x="2954" y="1"/>
                    </a:moveTo>
                    <a:cubicBezTo>
                      <a:pt x="2947" y="1"/>
                      <a:pt x="2940" y="2"/>
                      <a:pt x="2933" y="6"/>
                    </a:cubicBezTo>
                    <a:cubicBezTo>
                      <a:pt x="1930" y="908"/>
                      <a:pt x="978" y="1835"/>
                      <a:pt x="1" y="2763"/>
                    </a:cubicBezTo>
                    <a:cubicBezTo>
                      <a:pt x="1" y="2781"/>
                      <a:pt x="1" y="2798"/>
                      <a:pt x="9" y="2798"/>
                    </a:cubicBezTo>
                    <a:cubicBezTo>
                      <a:pt x="13" y="2798"/>
                      <a:pt x="18" y="2795"/>
                      <a:pt x="26" y="2788"/>
                    </a:cubicBezTo>
                    <a:cubicBezTo>
                      <a:pt x="1028" y="1886"/>
                      <a:pt x="2031" y="1008"/>
                      <a:pt x="3008" y="106"/>
                    </a:cubicBezTo>
                    <a:cubicBezTo>
                      <a:pt x="3051" y="63"/>
                      <a:pt x="3001" y="1"/>
                      <a:pt x="295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2"/>
              <p:cNvSpPr/>
              <p:nvPr/>
            </p:nvSpPr>
            <p:spPr>
              <a:xfrm>
                <a:off x="5634437" y="3150322"/>
                <a:ext cx="151252" cy="26866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81" extrusionOk="0">
                    <a:moveTo>
                      <a:pt x="1941" y="0"/>
                    </a:moveTo>
                    <a:cubicBezTo>
                      <a:pt x="1926" y="0"/>
                      <a:pt x="1912" y="6"/>
                      <a:pt x="1905" y="21"/>
                    </a:cubicBezTo>
                    <a:cubicBezTo>
                      <a:pt x="1178" y="1149"/>
                      <a:pt x="577" y="2352"/>
                      <a:pt x="0" y="3555"/>
                    </a:cubicBezTo>
                    <a:cubicBezTo>
                      <a:pt x="0" y="3580"/>
                      <a:pt x="25" y="3580"/>
                      <a:pt x="25" y="3580"/>
                    </a:cubicBezTo>
                    <a:cubicBezTo>
                      <a:pt x="652" y="2377"/>
                      <a:pt x="1303" y="1224"/>
                      <a:pt x="1980" y="71"/>
                    </a:cubicBezTo>
                    <a:cubicBezTo>
                      <a:pt x="2016" y="36"/>
                      <a:pt x="1976" y="0"/>
                      <a:pt x="1941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2"/>
              <p:cNvSpPr/>
              <p:nvPr/>
            </p:nvSpPr>
            <p:spPr>
              <a:xfrm>
                <a:off x="5739695" y="3104107"/>
                <a:ext cx="84179" cy="231679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3088" extrusionOk="0">
                    <a:moveTo>
                      <a:pt x="1056" y="1"/>
                    </a:moveTo>
                    <a:cubicBezTo>
                      <a:pt x="1045" y="1"/>
                      <a:pt x="1035" y="4"/>
                      <a:pt x="1028" y="11"/>
                    </a:cubicBezTo>
                    <a:cubicBezTo>
                      <a:pt x="502" y="963"/>
                      <a:pt x="151" y="1991"/>
                      <a:pt x="1" y="3068"/>
                    </a:cubicBezTo>
                    <a:cubicBezTo>
                      <a:pt x="1" y="3081"/>
                      <a:pt x="7" y="3087"/>
                      <a:pt x="13" y="3087"/>
                    </a:cubicBezTo>
                    <a:cubicBezTo>
                      <a:pt x="19" y="3087"/>
                      <a:pt x="26" y="3081"/>
                      <a:pt x="26" y="3068"/>
                    </a:cubicBezTo>
                    <a:cubicBezTo>
                      <a:pt x="251" y="2016"/>
                      <a:pt x="602" y="1013"/>
                      <a:pt x="1103" y="61"/>
                    </a:cubicBezTo>
                    <a:cubicBezTo>
                      <a:pt x="1122" y="24"/>
                      <a:pt x="1086" y="1"/>
                      <a:pt x="1056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8137076" y="1863885"/>
                <a:ext cx="353593" cy="353518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827" y="401"/>
                    </a:moveTo>
                    <a:cubicBezTo>
                      <a:pt x="852" y="451"/>
                      <a:pt x="878" y="476"/>
                      <a:pt x="878" y="501"/>
                    </a:cubicBezTo>
                    <a:cubicBezTo>
                      <a:pt x="827" y="501"/>
                      <a:pt x="777" y="401"/>
                      <a:pt x="827" y="401"/>
                    </a:cubicBezTo>
                    <a:close/>
                    <a:moveTo>
                      <a:pt x="1680" y="627"/>
                    </a:moveTo>
                    <a:lnTo>
                      <a:pt x="1629" y="702"/>
                    </a:lnTo>
                    <a:cubicBezTo>
                      <a:pt x="1629" y="702"/>
                      <a:pt x="1629" y="727"/>
                      <a:pt x="1629" y="727"/>
                    </a:cubicBezTo>
                    <a:lnTo>
                      <a:pt x="1680" y="727"/>
                    </a:lnTo>
                    <a:cubicBezTo>
                      <a:pt x="1680" y="702"/>
                      <a:pt x="1680" y="677"/>
                      <a:pt x="1680" y="627"/>
                    </a:cubicBezTo>
                    <a:close/>
                    <a:moveTo>
                      <a:pt x="928" y="1379"/>
                    </a:moveTo>
                    <a:cubicBezTo>
                      <a:pt x="963" y="1414"/>
                      <a:pt x="986" y="1449"/>
                      <a:pt x="1014" y="1449"/>
                    </a:cubicBezTo>
                    <a:cubicBezTo>
                      <a:pt x="1026" y="1449"/>
                      <a:pt x="1038" y="1443"/>
                      <a:pt x="1053" y="1429"/>
                    </a:cubicBezTo>
                    <a:lnTo>
                      <a:pt x="1053" y="1429"/>
                    </a:lnTo>
                    <a:cubicBezTo>
                      <a:pt x="1078" y="1529"/>
                      <a:pt x="1028" y="1579"/>
                      <a:pt x="1028" y="1654"/>
                    </a:cubicBezTo>
                    <a:lnTo>
                      <a:pt x="953" y="1654"/>
                    </a:lnTo>
                    <a:cubicBezTo>
                      <a:pt x="914" y="1596"/>
                      <a:pt x="920" y="1538"/>
                      <a:pt x="890" y="1538"/>
                    </a:cubicBezTo>
                    <a:cubicBezTo>
                      <a:pt x="881" y="1538"/>
                      <a:pt x="869" y="1543"/>
                      <a:pt x="852" y="1554"/>
                    </a:cubicBezTo>
                    <a:cubicBezTo>
                      <a:pt x="827" y="1479"/>
                      <a:pt x="878" y="1454"/>
                      <a:pt x="827" y="1379"/>
                    </a:cubicBezTo>
                    <a:lnTo>
                      <a:pt x="878" y="1379"/>
                    </a:lnTo>
                    <a:cubicBezTo>
                      <a:pt x="903" y="1404"/>
                      <a:pt x="878" y="1404"/>
                      <a:pt x="903" y="1429"/>
                    </a:cubicBezTo>
                    <a:cubicBezTo>
                      <a:pt x="909" y="1441"/>
                      <a:pt x="913" y="1446"/>
                      <a:pt x="917" y="1446"/>
                    </a:cubicBezTo>
                    <a:cubicBezTo>
                      <a:pt x="928" y="1446"/>
                      <a:pt x="928" y="1398"/>
                      <a:pt x="928" y="1379"/>
                    </a:cubicBezTo>
                    <a:close/>
                    <a:moveTo>
                      <a:pt x="2832" y="1554"/>
                    </a:moveTo>
                    <a:lnTo>
                      <a:pt x="2832" y="1554"/>
                    </a:lnTo>
                    <a:cubicBezTo>
                      <a:pt x="2933" y="1654"/>
                      <a:pt x="2857" y="1780"/>
                      <a:pt x="2908" y="1905"/>
                    </a:cubicBezTo>
                    <a:cubicBezTo>
                      <a:pt x="2857" y="1805"/>
                      <a:pt x="2832" y="1629"/>
                      <a:pt x="2832" y="1554"/>
                    </a:cubicBezTo>
                    <a:close/>
                    <a:moveTo>
                      <a:pt x="2883" y="1980"/>
                    </a:moveTo>
                    <a:lnTo>
                      <a:pt x="2883" y="1980"/>
                    </a:lnTo>
                    <a:cubicBezTo>
                      <a:pt x="2933" y="2005"/>
                      <a:pt x="2908" y="2080"/>
                      <a:pt x="2908" y="2130"/>
                    </a:cubicBezTo>
                    <a:cubicBezTo>
                      <a:pt x="2883" y="2105"/>
                      <a:pt x="2883" y="2005"/>
                      <a:pt x="2883" y="1980"/>
                    </a:cubicBezTo>
                    <a:close/>
                    <a:moveTo>
                      <a:pt x="2908" y="2156"/>
                    </a:moveTo>
                    <a:cubicBezTo>
                      <a:pt x="2983" y="2206"/>
                      <a:pt x="2908" y="2281"/>
                      <a:pt x="2958" y="2331"/>
                    </a:cubicBezTo>
                    <a:cubicBezTo>
                      <a:pt x="2908" y="2306"/>
                      <a:pt x="2908" y="2206"/>
                      <a:pt x="2908" y="2156"/>
                    </a:cubicBezTo>
                    <a:close/>
                    <a:moveTo>
                      <a:pt x="1279" y="2256"/>
                    </a:moveTo>
                    <a:lnTo>
                      <a:pt x="1279" y="2256"/>
                    </a:lnTo>
                    <a:cubicBezTo>
                      <a:pt x="1354" y="2281"/>
                      <a:pt x="1279" y="2356"/>
                      <a:pt x="1304" y="2406"/>
                    </a:cubicBezTo>
                    <a:cubicBezTo>
                      <a:pt x="1228" y="2381"/>
                      <a:pt x="1304" y="2306"/>
                      <a:pt x="1279" y="2256"/>
                    </a:cubicBezTo>
                    <a:close/>
                    <a:moveTo>
                      <a:pt x="3083" y="2506"/>
                    </a:moveTo>
                    <a:cubicBezTo>
                      <a:pt x="3083" y="2557"/>
                      <a:pt x="3083" y="2582"/>
                      <a:pt x="3083" y="2607"/>
                    </a:cubicBezTo>
                    <a:cubicBezTo>
                      <a:pt x="3058" y="2607"/>
                      <a:pt x="3033" y="2506"/>
                      <a:pt x="3083" y="2506"/>
                    </a:cubicBezTo>
                    <a:close/>
                    <a:moveTo>
                      <a:pt x="451" y="0"/>
                    </a:moveTo>
                    <a:lnTo>
                      <a:pt x="0" y="727"/>
                    </a:lnTo>
                    <a:lnTo>
                      <a:pt x="376" y="727"/>
                    </a:lnTo>
                    <a:lnTo>
                      <a:pt x="1529" y="3960"/>
                    </a:lnTo>
                    <a:lnTo>
                      <a:pt x="2181" y="3960"/>
                    </a:lnTo>
                    <a:lnTo>
                      <a:pt x="1028" y="727"/>
                    </a:lnTo>
                    <a:lnTo>
                      <a:pt x="1404" y="727"/>
                    </a:lnTo>
                    <a:lnTo>
                      <a:pt x="1028" y="451"/>
                    </a:lnTo>
                    <a:lnTo>
                      <a:pt x="1028" y="451"/>
                    </a:lnTo>
                    <a:cubicBezTo>
                      <a:pt x="1028" y="451"/>
                      <a:pt x="1028" y="476"/>
                      <a:pt x="1053" y="501"/>
                    </a:cubicBezTo>
                    <a:cubicBezTo>
                      <a:pt x="1028" y="501"/>
                      <a:pt x="1003" y="451"/>
                      <a:pt x="1028" y="451"/>
                    </a:cubicBezTo>
                    <a:cubicBezTo>
                      <a:pt x="1003" y="426"/>
                      <a:pt x="978" y="401"/>
                      <a:pt x="953" y="401"/>
                    </a:cubicBezTo>
                    <a:cubicBezTo>
                      <a:pt x="953" y="401"/>
                      <a:pt x="928" y="376"/>
                      <a:pt x="928" y="376"/>
                    </a:cubicBezTo>
                    <a:lnTo>
                      <a:pt x="451" y="0"/>
                    </a:lnTo>
                    <a:close/>
                    <a:moveTo>
                      <a:pt x="2081" y="0"/>
                    </a:moveTo>
                    <a:lnTo>
                      <a:pt x="1780" y="451"/>
                    </a:lnTo>
                    <a:cubicBezTo>
                      <a:pt x="1805" y="552"/>
                      <a:pt x="1830" y="627"/>
                      <a:pt x="1880" y="727"/>
                    </a:cubicBezTo>
                    <a:lnTo>
                      <a:pt x="1930" y="727"/>
                    </a:lnTo>
                    <a:cubicBezTo>
                      <a:pt x="1930" y="577"/>
                      <a:pt x="1855" y="376"/>
                      <a:pt x="1905" y="301"/>
                    </a:cubicBezTo>
                    <a:lnTo>
                      <a:pt x="1905" y="301"/>
                    </a:lnTo>
                    <a:cubicBezTo>
                      <a:pt x="1980" y="526"/>
                      <a:pt x="2005" y="727"/>
                      <a:pt x="2081" y="953"/>
                    </a:cubicBezTo>
                    <a:lnTo>
                      <a:pt x="2206" y="1278"/>
                    </a:lnTo>
                    <a:cubicBezTo>
                      <a:pt x="2231" y="1303"/>
                      <a:pt x="2256" y="1303"/>
                      <a:pt x="2306" y="1328"/>
                    </a:cubicBezTo>
                    <a:cubicBezTo>
                      <a:pt x="2256" y="1529"/>
                      <a:pt x="2532" y="1880"/>
                      <a:pt x="2507" y="2105"/>
                    </a:cubicBezTo>
                    <a:cubicBezTo>
                      <a:pt x="2482" y="2080"/>
                      <a:pt x="2482" y="2055"/>
                      <a:pt x="2456" y="2030"/>
                    </a:cubicBezTo>
                    <a:lnTo>
                      <a:pt x="2456" y="2030"/>
                    </a:lnTo>
                    <a:lnTo>
                      <a:pt x="3158" y="3960"/>
                    </a:lnTo>
                    <a:lnTo>
                      <a:pt x="3208" y="3960"/>
                    </a:lnTo>
                    <a:cubicBezTo>
                      <a:pt x="3208" y="3935"/>
                      <a:pt x="3208" y="3910"/>
                      <a:pt x="3183" y="3885"/>
                    </a:cubicBezTo>
                    <a:lnTo>
                      <a:pt x="3183" y="3885"/>
                    </a:lnTo>
                    <a:cubicBezTo>
                      <a:pt x="3208" y="3910"/>
                      <a:pt x="3233" y="3935"/>
                      <a:pt x="3233" y="3960"/>
                    </a:cubicBezTo>
                    <a:lnTo>
                      <a:pt x="3384" y="3960"/>
                    </a:lnTo>
                    <a:cubicBezTo>
                      <a:pt x="3284" y="3534"/>
                      <a:pt x="3258" y="3133"/>
                      <a:pt x="3309" y="2807"/>
                    </a:cubicBezTo>
                    <a:lnTo>
                      <a:pt x="3309" y="2807"/>
                    </a:lnTo>
                    <a:cubicBezTo>
                      <a:pt x="3359" y="3183"/>
                      <a:pt x="3459" y="3584"/>
                      <a:pt x="3534" y="3960"/>
                    </a:cubicBezTo>
                    <a:lnTo>
                      <a:pt x="3785" y="3960"/>
                    </a:lnTo>
                    <a:lnTo>
                      <a:pt x="2632" y="727"/>
                    </a:lnTo>
                    <a:lnTo>
                      <a:pt x="2807" y="727"/>
                    </a:lnTo>
                    <a:cubicBezTo>
                      <a:pt x="2807" y="702"/>
                      <a:pt x="2832" y="677"/>
                      <a:pt x="2832" y="652"/>
                    </a:cubicBezTo>
                    <a:cubicBezTo>
                      <a:pt x="2857" y="677"/>
                      <a:pt x="2857" y="702"/>
                      <a:pt x="2857" y="727"/>
                    </a:cubicBezTo>
                    <a:lnTo>
                      <a:pt x="3033" y="727"/>
                    </a:lnTo>
                    <a:lnTo>
                      <a:pt x="2206" y="100"/>
                    </a:lnTo>
                    <a:lnTo>
                      <a:pt x="2206" y="100"/>
                    </a:lnTo>
                    <a:cubicBezTo>
                      <a:pt x="2231" y="201"/>
                      <a:pt x="2231" y="301"/>
                      <a:pt x="2256" y="376"/>
                    </a:cubicBezTo>
                    <a:cubicBezTo>
                      <a:pt x="2156" y="251"/>
                      <a:pt x="2131" y="151"/>
                      <a:pt x="2131" y="50"/>
                    </a:cubicBezTo>
                    <a:lnTo>
                      <a:pt x="2081" y="0"/>
                    </a:lnTo>
                    <a:close/>
                    <a:moveTo>
                      <a:pt x="1905" y="4411"/>
                    </a:moveTo>
                    <a:lnTo>
                      <a:pt x="1905" y="4411"/>
                    </a:lnTo>
                    <a:cubicBezTo>
                      <a:pt x="1980" y="4461"/>
                      <a:pt x="1955" y="4537"/>
                      <a:pt x="1980" y="4587"/>
                    </a:cubicBezTo>
                    <a:cubicBezTo>
                      <a:pt x="1930" y="4562"/>
                      <a:pt x="1880" y="4461"/>
                      <a:pt x="1905" y="4411"/>
                    </a:cubicBezTo>
                    <a:close/>
                    <a:moveTo>
                      <a:pt x="1103" y="4361"/>
                    </a:moveTo>
                    <a:cubicBezTo>
                      <a:pt x="1053" y="4361"/>
                      <a:pt x="1003" y="4361"/>
                      <a:pt x="1003" y="4411"/>
                    </a:cubicBezTo>
                    <a:cubicBezTo>
                      <a:pt x="1053" y="4486"/>
                      <a:pt x="1103" y="4587"/>
                      <a:pt x="1128" y="4687"/>
                    </a:cubicBezTo>
                    <a:cubicBezTo>
                      <a:pt x="1153" y="4712"/>
                      <a:pt x="1178" y="4712"/>
                      <a:pt x="1228" y="4712"/>
                    </a:cubicBezTo>
                    <a:lnTo>
                      <a:pt x="1253" y="4712"/>
                    </a:lnTo>
                    <a:cubicBezTo>
                      <a:pt x="1228" y="4687"/>
                      <a:pt x="1228" y="4637"/>
                      <a:pt x="1203" y="4587"/>
                    </a:cubicBezTo>
                    <a:lnTo>
                      <a:pt x="1203" y="4587"/>
                    </a:lnTo>
                    <a:cubicBezTo>
                      <a:pt x="1228" y="4637"/>
                      <a:pt x="1253" y="4687"/>
                      <a:pt x="1279" y="4712"/>
                    </a:cubicBezTo>
                    <a:lnTo>
                      <a:pt x="1705" y="4712"/>
                    </a:lnTo>
                    <a:cubicBezTo>
                      <a:pt x="1680" y="4612"/>
                      <a:pt x="1654" y="4461"/>
                      <a:pt x="1629" y="4361"/>
                    </a:cubicBezTo>
                    <a:close/>
                    <a:moveTo>
                      <a:pt x="1680" y="4361"/>
                    </a:moveTo>
                    <a:cubicBezTo>
                      <a:pt x="1730" y="4461"/>
                      <a:pt x="1780" y="4587"/>
                      <a:pt x="1830" y="4712"/>
                    </a:cubicBezTo>
                    <a:lnTo>
                      <a:pt x="1880" y="4712"/>
                    </a:lnTo>
                    <a:cubicBezTo>
                      <a:pt x="1830" y="4587"/>
                      <a:pt x="1805" y="4461"/>
                      <a:pt x="1805" y="4361"/>
                    </a:cubicBezTo>
                    <a:close/>
                    <a:moveTo>
                      <a:pt x="1830" y="4361"/>
                    </a:moveTo>
                    <a:cubicBezTo>
                      <a:pt x="1880" y="4461"/>
                      <a:pt x="1905" y="4587"/>
                      <a:pt x="1930" y="4712"/>
                    </a:cubicBezTo>
                    <a:lnTo>
                      <a:pt x="1980" y="4712"/>
                    </a:lnTo>
                    <a:cubicBezTo>
                      <a:pt x="1980" y="4687"/>
                      <a:pt x="1980" y="4637"/>
                      <a:pt x="1955" y="4612"/>
                    </a:cubicBezTo>
                    <a:lnTo>
                      <a:pt x="1955" y="4612"/>
                    </a:lnTo>
                    <a:cubicBezTo>
                      <a:pt x="1980" y="4637"/>
                      <a:pt x="2005" y="4687"/>
                      <a:pt x="2030" y="4712"/>
                    </a:cubicBezTo>
                    <a:lnTo>
                      <a:pt x="2081" y="4712"/>
                    </a:lnTo>
                    <a:cubicBezTo>
                      <a:pt x="2055" y="4612"/>
                      <a:pt x="2055" y="4486"/>
                      <a:pt x="2005" y="4386"/>
                    </a:cubicBezTo>
                    <a:lnTo>
                      <a:pt x="2005" y="4386"/>
                    </a:lnTo>
                    <a:cubicBezTo>
                      <a:pt x="2081" y="4461"/>
                      <a:pt x="2106" y="4587"/>
                      <a:pt x="2131" y="4712"/>
                    </a:cubicBezTo>
                    <a:lnTo>
                      <a:pt x="3033" y="4712"/>
                    </a:lnTo>
                    <a:cubicBezTo>
                      <a:pt x="3033" y="4687"/>
                      <a:pt x="3033" y="4637"/>
                      <a:pt x="3058" y="4612"/>
                    </a:cubicBezTo>
                    <a:cubicBezTo>
                      <a:pt x="3045" y="4587"/>
                      <a:pt x="3027" y="4587"/>
                      <a:pt x="3008" y="4587"/>
                    </a:cubicBezTo>
                    <a:cubicBezTo>
                      <a:pt x="2989" y="4587"/>
                      <a:pt x="2970" y="4587"/>
                      <a:pt x="2958" y="4562"/>
                    </a:cubicBezTo>
                    <a:cubicBezTo>
                      <a:pt x="2983" y="4486"/>
                      <a:pt x="2933" y="4436"/>
                      <a:pt x="2908" y="4361"/>
                    </a:cubicBezTo>
                    <a:lnTo>
                      <a:pt x="1930" y="4361"/>
                    </a:lnTo>
                    <a:cubicBezTo>
                      <a:pt x="1930" y="4386"/>
                      <a:pt x="1930" y="4411"/>
                      <a:pt x="1930" y="4411"/>
                    </a:cubicBezTo>
                    <a:cubicBezTo>
                      <a:pt x="1905" y="4411"/>
                      <a:pt x="1880" y="4386"/>
                      <a:pt x="1880" y="4361"/>
                    </a:cubicBezTo>
                    <a:close/>
                    <a:moveTo>
                      <a:pt x="3058" y="4361"/>
                    </a:moveTo>
                    <a:cubicBezTo>
                      <a:pt x="3108" y="4461"/>
                      <a:pt x="3158" y="4587"/>
                      <a:pt x="3233" y="4712"/>
                    </a:cubicBezTo>
                    <a:lnTo>
                      <a:pt x="3334" y="4712"/>
                    </a:lnTo>
                    <a:cubicBezTo>
                      <a:pt x="3258" y="4612"/>
                      <a:pt x="3233" y="4436"/>
                      <a:pt x="3258" y="4361"/>
                    </a:cubicBezTo>
                    <a:lnTo>
                      <a:pt x="3258" y="4361"/>
                    </a:lnTo>
                    <a:cubicBezTo>
                      <a:pt x="3359" y="4461"/>
                      <a:pt x="3384" y="4587"/>
                      <a:pt x="3434" y="4712"/>
                    </a:cubicBezTo>
                    <a:lnTo>
                      <a:pt x="3509" y="4712"/>
                    </a:lnTo>
                    <a:cubicBezTo>
                      <a:pt x="3484" y="4662"/>
                      <a:pt x="3484" y="4587"/>
                      <a:pt x="3509" y="4562"/>
                    </a:cubicBezTo>
                    <a:cubicBezTo>
                      <a:pt x="3484" y="4486"/>
                      <a:pt x="3484" y="4411"/>
                      <a:pt x="3459" y="4361"/>
                    </a:cubicBezTo>
                    <a:close/>
                    <a:moveTo>
                      <a:pt x="3609" y="4361"/>
                    </a:moveTo>
                    <a:cubicBezTo>
                      <a:pt x="3609" y="4486"/>
                      <a:pt x="3634" y="4587"/>
                      <a:pt x="3660" y="4712"/>
                    </a:cubicBezTo>
                    <a:lnTo>
                      <a:pt x="4236" y="4712"/>
                    </a:lnTo>
                    <a:cubicBezTo>
                      <a:pt x="4186" y="4587"/>
                      <a:pt x="4186" y="4461"/>
                      <a:pt x="4186" y="4361"/>
                    </a:cubicBezTo>
                    <a:lnTo>
                      <a:pt x="4111" y="4361"/>
                    </a:lnTo>
                    <a:cubicBezTo>
                      <a:pt x="4111" y="4436"/>
                      <a:pt x="4111" y="4486"/>
                      <a:pt x="4111" y="4562"/>
                    </a:cubicBezTo>
                    <a:cubicBezTo>
                      <a:pt x="4086" y="4562"/>
                      <a:pt x="4086" y="4537"/>
                      <a:pt x="4061" y="4511"/>
                    </a:cubicBezTo>
                    <a:cubicBezTo>
                      <a:pt x="4061" y="4461"/>
                      <a:pt x="4061" y="4411"/>
                      <a:pt x="4061" y="4361"/>
                    </a:cubicBezTo>
                    <a:close/>
                    <a:moveTo>
                      <a:pt x="4261" y="4361"/>
                    </a:moveTo>
                    <a:cubicBezTo>
                      <a:pt x="4261" y="4486"/>
                      <a:pt x="4286" y="4587"/>
                      <a:pt x="4286" y="4712"/>
                    </a:cubicBezTo>
                    <a:lnTo>
                      <a:pt x="4361" y="4712"/>
                    </a:lnTo>
                    <a:cubicBezTo>
                      <a:pt x="4361" y="4687"/>
                      <a:pt x="4386" y="4662"/>
                      <a:pt x="4411" y="4662"/>
                    </a:cubicBezTo>
                    <a:cubicBezTo>
                      <a:pt x="4411" y="4687"/>
                      <a:pt x="4411" y="4687"/>
                      <a:pt x="4411" y="4712"/>
                    </a:cubicBezTo>
                    <a:lnTo>
                      <a:pt x="4562" y="4712"/>
                    </a:lnTo>
                    <a:cubicBezTo>
                      <a:pt x="4662" y="4712"/>
                      <a:pt x="4712" y="4637"/>
                      <a:pt x="4662" y="4537"/>
                    </a:cubicBezTo>
                    <a:cubicBezTo>
                      <a:pt x="4637" y="4436"/>
                      <a:pt x="4537" y="4361"/>
                      <a:pt x="4436" y="436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5737820" y="1980472"/>
                <a:ext cx="472061" cy="4516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602" extrusionOk="0">
                    <a:moveTo>
                      <a:pt x="6216" y="0"/>
                    </a:moveTo>
                    <a:cubicBezTo>
                      <a:pt x="4136" y="100"/>
                      <a:pt x="2081" y="301"/>
                      <a:pt x="26" y="551"/>
                    </a:cubicBezTo>
                    <a:cubicBezTo>
                      <a:pt x="1" y="576"/>
                      <a:pt x="1" y="602"/>
                      <a:pt x="26" y="602"/>
                    </a:cubicBezTo>
                    <a:cubicBezTo>
                      <a:pt x="2081" y="376"/>
                      <a:pt x="4161" y="226"/>
                      <a:pt x="6216" y="100"/>
                    </a:cubicBezTo>
                    <a:cubicBezTo>
                      <a:pt x="6291" y="100"/>
                      <a:pt x="6291" y="0"/>
                      <a:pt x="621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5675775" y="2021661"/>
                <a:ext cx="705240" cy="49142"/>
              </a:xfrm>
              <a:custGeom>
                <a:avLst/>
                <a:gdLst/>
                <a:ahLst/>
                <a:cxnLst/>
                <a:rect l="l" t="t" r="r" b="b"/>
                <a:pathLst>
                  <a:path w="9400" h="655" extrusionOk="0">
                    <a:moveTo>
                      <a:pt x="8829" y="1"/>
                    </a:moveTo>
                    <a:cubicBezTo>
                      <a:pt x="5881" y="1"/>
                      <a:pt x="2954" y="223"/>
                      <a:pt x="51" y="604"/>
                    </a:cubicBezTo>
                    <a:cubicBezTo>
                      <a:pt x="1" y="604"/>
                      <a:pt x="26" y="654"/>
                      <a:pt x="51" y="654"/>
                    </a:cubicBezTo>
                    <a:cubicBezTo>
                      <a:pt x="3133" y="328"/>
                      <a:pt x="6216" y="178"/>
                      <a:pt x="9299" y="153"/>
                    </a:cubicBezTo>
                    <a:cubicBezTo>
                      <a:pt x="9399" y="153"/>
                      <a:pt x="9399" y="2"/>
                      <a:pt x="9299" y="2"/>
                    </a:cubicBezTo>
                    <a:cubicBezTo>
                      <a:pt x="9142" y="1"/>
                      <a:pt x="8986" y="1"/>
                      <a:pt x="8829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5816820" y="2070726"/>
                <a:ext cx="584824" cy="18831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251" extrusionOk="0">
                    <a:moveTo>
                      <a:pt x="7720" y="0"/>
                    </a:moveTo>
                    <a:cubicBezTo>
                      <a:pt x="5163" y="50"/>
                      <a:pt x="2607" y="125"/>
                      <a:pt x="25" y="226"/>
                    </a:cubicBezTo>
                    <a:cubicBezTo>
                      <a:pt x="0" y="226"/>
                      <a:pt x="0" y="251"/>
                      <a:pt x="25" y="251"/>
                    </a:cubicBezTo>
                    <a:cubicBezTo>
                      <a:pt x="2607" y="226"/>
                      <a:pt x="5163" y="175"/>
                      <a:pt x="7720" y="100"/>
                    </a:cubicBezTo>
                    <a:cubicBezTo>
                      <a:pt x="7795" y="100"/>
                      <a:pt x="7795" y="0"/>
                      <a:pt x="772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2"/>
              <p:cNvSpPr/>
              <p:nvPr/>
            </p:nvSpPr>
            <p:spPr>
              <a:xfrm>
                <a:off x="5918327" y="1972445"/>
                <a:ext cx="15155" cy="16910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54" extrusionOk="0">
                    <a:moveTo>
                      <a:pt x="164" y="1"/>
                    </a:moveTo>
                    <a:cubicBezTo>
                      <a:pt x="145" y="1"/>
                      <a:pt x="126" y="19"/>
                      <a:pt x="126" y="57"/>
                    </a:cubicBezTo>
                    <a:cubicBezTo>
                      <a:pt x="51" y="759"/>
                      <a:pt x="26" y="1511"/>
                      <a:pt x="1" y="2212"/>
                    </a:cubicBezTo>
                    <a:cubicBezTo>
                      <a:pt x="1" y="2242"/>
                      <a:pt x="18" y="2254"/>
                      <a:pt x="32" y="2254"/>
                    </a:cubicBezTo>
                    <a:cubicBezTo>
                      <a:pt x="42" y="2254"/>
                      <a:pt x="51" y="2248"/>
                      <a:pt x="51" y="2237"/>
                    </a:cubicBezTo>
                    <a:cubicBezTo>
                      <a:pt x="101" y="1511"/>
                      <a:pt x="176" y="784"/>
                      <a:pt x="201" y="57"/>
                    </a:cubicBezTo>
                    <a:cubicBezTo>
                      <a:pt x="201" y="19"/>
                      <a:pt x="182" y="1"/>
                      <a:pt x="16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>
                <a:off x="5948412" y="1928706"/>
                <a:ext cx="15155" cy="2187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915" extrusionOk="0">
                    <a:moveTo>
                      <a:pt x="173" y="1"/>
                    </a:moveTo>
                    <a:cubicBezTo>
                      <a:pt x="157" y="1"/>
                      <a:pt x="139" y="13"/>
                      <a:pt x="126" y="38"/>
                    </a:cubicBezTo>
                    <a:cubicBezTo>
                      <a:pt x="26" y="991"/>
                      <a:pt x="1" y="1918"/>
                      <a:pt x="51" y="2896"/>
                    </a:cubicBezTo>
                    <a:cubicBezTo>
                      <a:pt x="51" y="2908"/>
                      <a:pt x="63" y="2914"/>
                      <a:pt x="76" y="2914"/>
                    </a:cubicBezTo>
                    <a:cubicBezTo>
                      <a:pt x="88" y="2914"/>
                      <a:pt x="101" y="2908"/>
                      <a:pt x="101" y="2896"/>
                    </a:cubicBezTo>
                    <a:cubicBezTo>
                      <a:pt x="76" y="1943"/>
                      <a:pt x="126" y="991"/>
                      <a:pt x="201" y="38"/>
                    </a:cubicBezTo>
                    <a:cubicBezTo>
                      <a:pt x="201" y="13"/>
                      <a:pt x="189" y="1"/>
                      <a:pt x="173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5980372" y="1909650"/>
                <a:ext cx="20782" cy="256512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419" extrusionOk="0">
                    <a:moveTo>
                      <a:pt x="240" y="0"/>
                    </a:moveTo>
                    <a:cubicBezTo>
                      <a:pt x="226" y="0"/>
                      <a:pt x="212" y="6"/>
                      <a:pt x="201" y="17"/>
                    </a:cubicBezTo>
                    <a:cubicBezTo>
                      <a:pt x="26" y="1145"/>
                      <a:pt x="1" y="2272"/>
                      <a:pt x="76" y="3400"/>
                    </a:cubicBezTo>
                    <a:cubicBezTo>
                      <a:pt x="76" y="3413"/>
                      <a:pt x="82" y="3419"/>
                      <a:pt x="88" y="3419"/>
                    </a:cubicBezTo>
                    <a:cubicBezTo>
                      <a:pt x="95" y="3419"/>
                      <a:pt x="101" y="3413"/>
                      <a:pt x="101" y="3400"/>
                    </a:cubicBezTo>
                    <a:cubicBezTo>
                      <a:pt x="51" y="2272"/>
                      <a:pt x="126" y="1145"/>
                      <a:pt x="276" y="42"/>
                    </a:cubicBezTo>
                    <a:cubicBezTo>
                      <a:pt x="276" y="12"/>
                      <a:pt x="259" y="0"/>
                      <a:pt x="24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6" name="Google Shape;666;p32"/>
            <p:cNvSpPr/>
            <p:nvPr/>
          </p:nvSpPr>
          <p:spPr>
            <a:xfrm>
              <a:off x="6519944" y="2474956"/>
              <a:ext cx="186289" cy="195667"/>
            </a:xfrm>
            <a:custGeom>
              <a:avLst/>
              <a:gdLst/>
              <a:ahLst/>
              <a:cxnLst/>
              <a:rect l="l" t="t" r="r" b="b"/>
              <a:pathLst>
                <a:path w="2483" h="2608" extrusionOk="0">
                  <a:moveTo>
                    <a:pt x="1184" y="1"/>
                  </a:moveTo>
                  <a:cubicBezTo>
                    <a:pt x="517" y="1"/>
                    <a:pt x="0" y="513"/>
                    <a:pt x="177" y="1103"/>
                  </a:cubicBezTo>
                  <a:cubicBezTo>
                    <a:pt x="478" y="2306"/>
                    <a:pt x="2107" y="2582"/>
                    <a:pt x="2433" y="2607"/>
                  </a:cubicBezTo>
                  <a:lnTo>
                    <a:pt x="2483" y="1880"/>
                  </a:lnTo>
                  <a:lnTo>
                    <a:pt x="1731" y="1905"/>
                  </a:lnTo>
                  <a:cubicBezTo>
                    <a:pt x="1706" y="1905"/>
                    <a:pt x="1681" y="1905"/>
                    <a:pt x="1681" y="1880"/>
                  </a:cubicBezTo>
                  <a:cubicBezTo>
                    <a:pt x="1656" y="1855"/>
                    <a:pt x="1656" y="1830"/>
                    <a:pt x="1681" y="1805"/>
                  </a:cubicBezTo>
                  <a:lnTo>
                    <a:pt x="2408" y="1128"/>
                  </a:lnTo>
                  <a:lnTo>
                    <a:pt x="1656" y="1028"/>
                  </a:lnTo>
                  <a:cubicBezTo>
                    <a:pt x="1631" y="1028"/>
                    <a:pt x="1606" y="1003"/>
                    <a:pt x="1606" y="978"/>
                  </a:cubicBezTo>
                  <a:cubicBezTo>
                    <a:pt x="1606" y="978"/>
                    <a:pt x="1606" y="953"/>
                    <a:pt x="1606" y="928"/>
                  </a:cubicBezTo>
                  <a:lnTo>
                    <a:pt x="1856" y="552"/>
                  </a:lnTo>
                  <a:lnTo>
                    <a:pt x="1756" y="126"/>
                  </a:lnTo>
                  <a:cubicBezTo>
                    <a:pt x="1562" y="39"/>
                    <a:pt x="1367" y="1"/>
                    <a:pt x="1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6676069" y="2446297"/>
              <a:ext cx="165581" cy="222451"/>
            </a:xfrm>
            <a:custGeom>
              <a:avLst/>
              <a:gdLst/>
              <a:ahLst/>
              <a:cxnLst/>
              <a:rect l="l" t="t" r="r" b="b"/>
              <a:pathLst>
                <a:path w="2207" h="2965" extrusionOk="0">
                  <a:moveTo>
                    <a:pt x="1159" y="1"/>
                  </a:moveTo>
                  <a:cubicBezTo>
                    <a:pt x="846" y="1"/>
                    <a:pt x="504" y="134"/>
                    <a:pt x="227" y="433"/>
                  </a:cubicBezTo>
                  <a:lnTo>
                    <a:pt x="277" y="909"/>
                  </a:lnTo>
                  <a:cubicBezTo>
                    <a:pt x="277" y="909"/>
                    <a:pt x="277" y="934"/>
                    <a:pt x="277" y="934"/>
                  </a:cubicBezTo>
                  <a:lnTo>
                    <a:pt x="1" y="1235"/>
                  </a:lnTo>
                  <a:lnTo>
                    <a:pt x="778" y="1435"/>
                  </a:lnTo>
                  <a:cubicBezTo>
                    <a:pt x="803" y="1435"/>
                    <a:pt x="828" y="1460"/>
                    <a:pt x="828" y="1485"/>
                  </a:cubicBezTo>
                  <a:cubicBezTo>
                    <a:pt x="828" y="1510"/>
                    <a:pt x="803" y="1535"/>
                    <a:pt x="803" y="1535"/>
                  </a:cubicBezTo>
                  <a:lnTo>
                    <a:pt x="1" y="2112"/>
                  </a:lnTo>
                  <a:lnTo>
                    <a:pt x="678" y="2187"/>
                  </a:lnTo>
                  <a:lnTo>
                    <a:pt x="703" y="2187"/>
                  </a:lnTo>
                  <a:cubicBezTo>
                    <a:pt x="728" y="2212"/>
                    <a:pt x="728" y="2237"/>
                    <a:pt x="728" y="2237"/>
                  </a:cubicBezTo>
                  <a:lnTo>
                    <a:pt x="577" y="2964"/>
                  </a:lnTo>
                  <a:cubicBezTo>
                    <a:pt x="878" y="2789"/>
                    <a:pt x="2206" y="1936"/>
                    <a:pt x="2056" y="733"/>
                  </a:cubicBezTo>
                  <a:cubicBezTo>
                    <a:pt x="1997" y="276"/>
                    <a:pt x="1607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6439218" y="2724636"/>
              <a:ext cx="137297" cy="184788"/>
            </a:xfrm>
            <a:custGeom>
              <a:avLst/>
              <a:gdLst/>
              <a:ahLst/>
              <a:cxnLst/>
              <a:rect l="l" t="t" r="r" b="b"/>
              <a:pathLst>
                <a:path w="1830" h="2463" extrusionOk="0">
                  <a:moveTo>
                    <a:pt x="848" y="1"/>
                  </a:moveTo>
                  <a:cubicBezTo>
                    <a:pt x="462" y="1"/>
                    <a:pt x="131" y="239"/>
                    <a:pt x="100" y="632"/>
                  </a:cubicBezTo>
                  <a:cubicBezTo>
                    <a:pt x="0" y="1635"/>
                    <a:pt x="1153" y="2337"/>
                    <a:pt x="1379" y="2462"/>
                  </a:cubicBezTo>
                  <a:lnTo>
                    <a:pt x="1654" y="1911"/>
                  </a:lnTo>
                  <a:lnTo>
                    <a:pt x="1053" y="1710"/>
                  </a:lnTo>
                  <a:cubicBezTo>
                    <a:pt x="1028" y="1710"/>
                    <a:pt x="1028" y="1685"/>
                    <a:pt x="1028" y="1660"/>
                  </a:cubicBezTo>
                  <a:cubicBezTo>
                    <a:pt x="1028" y="1635"/>
                    <a:pt x="1028" y="1635"/>
                    <a:pt x="1053" y="1610"/>
                  </a:cubicBezTo>
                  <a:lnTo>
                    <a:pt x="1830" y="1309"/>
                  </a:lnTo>
                  <a:lnTo>
                    <a:pt x="1253" y="983"/>
                  </a:lnTo>
                  <a:cubicBezTo>
                    <a:pt x="1253" y="983"/>
                    <a:pt x="1228" y="983"/>
                    <a:pt x="1228" y="958"/>
                  </a:cubicBezTo>
                  <a:cubicBezTo>
                    <a:pt x="1228" y="933"/>
                    <a:pt x="1253" y="933"/>
                    <a:pt x="1253" y="908"/>
                  </a:cubicBezTo>
                  <a:lnTo>
                    <a:pt x="1554" y="708"/>
                  </a:lnTo>
                  <a:lnTo>
                    <a:pt x="1604" y="332"/>
                  </a:lnTo>
                  <a:cubicBezTo>
                    <a:pt x="1376" y="103"/>
                    <a:pt x="1100" y="1"/>
                    <a:pt x="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6544477" y="2748343"/>
              <a:ext cx="159204" cy="162956"/>
            </a:xfrm>
            <a:custGeom>
              <a:avLst/>
              <a:gdLst/>
              <a:ahLst/>
              <a:cxnLst/>
              <a:rect l="l" t="t" r="r" b="b"/>
              <a:pathLst>
                <a:path w="2122" h="2172" extrusionOk="0">
                  <a:moveTo>
                    <a:pt x="1178" y="0"/>
                  </a:moveTo>
                  <a:cubicBezTo>
                    <a:pt x="1019" y="0"/>
                    <a:pt x="849" y="36"/>
                    <a:pt x="677" y="116"/>
                  </a:cubicBezTo>
                  <a:lnTo>
                    <a:pt x="602" y="492"/>
                  </a:lnTo>
                  <a:cubicBezTo>
                    <a:pt x="577" y="492"/>
                    <a:pt x="577" y="517"/>
                    <a:pt x="577" y="517"/>
                  </a:cubicBezTo>
                  <a:lnTo>
                    <a:pt x="276" y="642"/>
                  </a:lnTo>
                  <a:lnTo>
                    <a:pt x="803" y="1043"/>
                  </a:lnTo>
                  <a:cubicBezTo>
                    <a:pt x="828" y="1068"/>
                    <a:pt x="828" y="1068"/>
                    <a:pt x="828" y="1093"/>
                  </a:cubicBezTo>
                  <a:cubicBezTo>
                    <a:pt x="828" y="1118"/>
                    <a:pt x="803" y="1118"/>
                    <a:pt x="778" y="1118"/>
                  </a:cubicBezTo>
                  <a:lnTo>
                    <a:pt x="1" y="1319"/>
                  </a:lnTo>
                  <a:lnTo>
                    <a:pt x="502" y="1570"/>
                  </a:lnTo>
                  <a:cubicBezTo>
                    <a:pt x="502" y="1595"/>
                    <a:pt x="502" y="1595"/>
                    <a:pt x="527" y="1620"/>
                  </a:cubicBezTo>
                  <a:cubicBezTo>
                    <a:pt x="527" y="1620"/>
                    <a:pt x="527" y="1645"/>
                    <a:pt x="502" y="1645"/>
                  </a:cubicBezTo>
                  <a:lnTo>
                    <a:pt x="176" y="2171"/>
                  </a:lnTo>
                  <a:cubicBezTo>
                    <a:pt x="477" y="2121"/>
                    <a:pt x="1755" y="1870"/>
                    <a:pt x="2006" y="893"/>
                  </a:cubicBezTo>
                  <a:cubicBezTo>
                    <a:pt x="2122" y="409"/>
                    <a:pt x="1715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6301249" y="2587267"/>
              <a:ext cx="149301" cy="108337"/>
            </a:xfrm>
            <a:custGeom>
              <a:avLst/>
              <a:gdLst/>
              <a:ahLst/>
              <a:cxnLst/>
              <a:rect l="l" t="t" r="r" b="b"/>
              <a:pathLst>
                <a:path w="1990" h="1444" extrusionOk="0">
                  <a:moveTo>
                    <a:pt x="923" y="1"/>
                  </a:moveTo>
                  <a:cubicBezTo>
                    <a:pt x="340" y="1"/>
                    <a:pt x="1" y="534"/>
                    <a:pt x="260" y="935"/>
                  </a:cubicBezTo>
                  <a:cubicBezTo>
                    <a:pt x="536" y="1348"/>
                    <a:pt x="1037" y="1444"/>
                    <a:pt x="1436" y="1444"/>
                  </a:cubicBezTo>
                  <a:cubicBezTo>
                    <a:pt x="1689" y="1444"/>
                    <a:pt x="1902" y="1405"/>
                    <a:pt x="1989" y="1386"/>
                  </a:cubicBezTo>
                  <a:lnTo>
                    <a:pt x="1864" y="935"/>
                  </a:lnTo>
                  <a:lnTo>
                    <a:pt x="1388" y="1110"/>
                  </a:lnTo>
                  <a:cubicBezTo>
                    <a:pt x="1388" y="1110"/>
                    <a:pt x="1363" y="1110"/>
                    <a:pt x="1363" y="1085"/>
                  </a:cubicBezTo>
                  <a:cubicBezTo>
                    <a:pt x="1338" y="1085"/>
                    <a:pt x="1338" y="1060"/>
                    <a:pt x="1363" y="1060"/>
                  </a:cubicBezTo>
                  <a:lnTo>
                    <a:pt x="1664" y="458"/>
                  </a:lnTo>
                  <a:lnTo>
                    <a:pt x="1664" y="458"/>
                  </a:lnTo>
                  <a:lnTo>
                    <a:pt x="1162" y="584"/>
                  </a:lnTo>
                  <a:cubicBezTo>
                    <a:pt x="1137" y="584"/>
                    <a:pt x="1137" y="559"/>
                    <a:pt x="1137" y="559"/>
                  </a:cubicBezTo>
                  <a:cubicBezTo>
                    <a:pt x="1112" y="559"/>
                    <a:pt x="1112" y="534"/>
                    <a:pt x="1112" y="534"/>
                  </a:cubicBezTo>
                  <a:lnTo>
                    <a:pt x="1187" y="233"/>
                  </a:lnTo>
                  <a:lnTo>
                    <a:pt x="1037" y="7"/>
                  </a:lnTo>
                  <a:cubicBezTo>
                    <a:pt x="998" y="3"/>
                    <a:pt x="960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6399681" y="2536626"/>
              <a:ext cx="116665" cy="149001"/>
            </a:xfrm>
            <a:custGeom>
              <a:avLst/>
              <a:gdLst/>
              <a:ahLst/>
              <a:cxnLst/>
              <a:rect l="l" t="t" r="r" b="b"/>
              <a:pathLst>
                <a:path w="1555" h="1986" extrusionOk="0">
                  <a:moveTo>
                    <a:pt x="720" y="1"/>
                  </a:moveTo>
                  <a:cubicBezTo>
                    <a:pt x="446" y="1"/>
                    <a:pt x="147" y="181"/>
                    <a:pt x="1" y="532"/>
                  </a:cubicBezTo>
                  <a:lnTo>
                    <a:pt x="151" y="783"/>
                  </a:lnTo>
                  <a:cubicBezTo>
                    <a:pt x="151" y="808"/>
                    <a:pt x="151" y="808"/>
                    <a:pt x="151" y="833"/>
                  </a:cubicBezTo>
                  <a:lnTo>
                    <a:pt x="51" y="1058"/>
                  </a:lnTo>
                  <a:lnTo>
                    <a:pt x="51" y="1058"/>
                  </a:lnTo>
                  <a:lnTo>
                    <a:pt x="577" y="1008"/>
                  </a:lnTo>
                  <a:cubicBezTo>
                    <a:pt x="602" y="1008"/>
                    <a:pt x="602" y="1008"/>
                    <a:pt x="602" y="1033"/>
                  </a:cubicBezTo>
                  <a:cubicBezTo>
                    <a:pt x="627" y="1033"/>
                    <a:pt x="627" y="1058"/>
                    <a:pt x="602" y="1058"/>
                  </a:cubicBezTo>
                  <a:lnTo>
                    <a:pt x="251" y="1610"/>
                  </a:lnTo>
                  <a:lnTo>
                    <a:pt x="677" y="1484"/>
                  </a:lnTo>
                  <a:lnTo>
                    <a:pt x="702" y="1484"/>
                  </a:lnTo>
                  <a:cubicBezTo>
                    <a:pt x="728" y="1509"/>
                    <a:pt x="728" y="1509"/>
                    <a:pt x="728" y="1509"/>
                  </a:cubicBezTo>
                  <a:lnTo>
                    <a:pt x="803" y="1986"/>
                  </a:lnTo>
                  <a:cubicBezTo>
                    <a:pt x="953" y="1810"/>
                    <a:pt x="1555" y="983"/>
                    <a:pt x="1204" y="281"/>
                  </a:cubicBezTo>
                  <a:cubicBezTo>
                    <a:pt x="1099" y="93"/>
                    <a:pt x="916" y="1"/>
                    <a:pt x="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47"/>
          <p:cNvSpPr txBox="1">
            <a:spLocks noGrp="1"/>
          </p:cNvSpPr>
          <p:nvPr>
            <p:ph type="title"/>
          </p:nvPr>
        </p:nvSpPr>
        <p:spPr>
          <a:xfrm>
            <a:off x="2057678" y="2095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 DE INTERFACE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99A363-F7D0-27B6-B53F-0C4EBB9DF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" y="0"/>
            <a:ext cx="8282940" cy="570738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198878E-4BDD-BA02-9F17-CF67208F293E}"/>
              </a:ext>
            </a:extLst>
          </p:cNvPr>
          <p:cNvSpPr/>
          <p:nvPr/>
        </p:nvSpPr>
        <p:spPr>
          <a:xfrm>
            <a:off x="-194310" y="0"/>
            <a:ext cx="617220" cy="5219700"/>
          </a:xfrm>
          <a:prstGeom prst="rect">
            <a:avLst/>
          </a:prstGeom>
          <a:solidFill>
            <a:schemeClr val="bg1"/>
          </a:solidFill>
          <a:ln>
            <a:solidFill>
              <a:srgbClr val="F5E1D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F37CA47-A796-14B0-09A9-392AFC2A95E6}"/>
              </a:ext>
            </a:extLst>
          </p:cNvPr>
          <p:cNvSpPr/>
          <p:nvPr/>
        </p:nvSpPr>
        <p:spPr>
          <a:xfrm>
            <a:off x="8721090" y="-228000"/>
            <a:ext cx="617220" cy="5584860"/>
          </a:xfrm>
          <a:prstGeom prst="rect">
            <a:avLst/>
          </a:prstGeom>
          <a:solidFill>
            <a:schemeClr val="bg1"/>
          </a:solidFill>
          <a:ln>
            <a:solidFill>
              <a:srgbClr val="F5E1D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919245" cy="8802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  <p:sp>
        <p:nvSpPr>
          <p:cNvPr id="2115" name="Google Shape;2115;p62"/>
          <p:cNvSpPr txBox="1">
            <a:spLocks noGrp="1"/>
          </p:cNvSpPr>
          <p:nvPr>
            <p:ph type="subTitle" idx="1"/>
          </p:nvPr>
        </p:nvSpPr>
        <p:spPr>
          <a:xfrm>
            <a:off x="727117" y="2142227"/>
            <a:ext cx="35286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" dirty="0"/>
              <a:t>Equipe: Arthur Campos, Paulo Henrique Braga, João Pedro Meireles, Rafael Corrêa, Rafael Lucca e Rafael </a:t>
            </a:r>
            <a:r>
              <a:rPr lang="pt-BR" dirty="0" err="1"/>
              <a:t>Schichman</a:t>
            </a:r>
            <a:r>
              <a:rPr lang="en" dirty="0"/>
              <a:t>.</a:t>
            </a:r>
          </a:p>
        </p:txBody>
      </p:sp>
      <p:grpSp>
        <p:nvGrpSpPr>
          <p:cNvPr id="2118" name="Google Shape;2118;p62"/>
          <p:cNvGrpSpPr/>
          <p:nvPr/>
        </p:nvGrpSpPr>
        <p:grpSpPr>
          <a:xfrm>
            <a:off x="5014800" y="1412400"/>
            <a:ext cx="5268555" cy="3731100"/>
            <a:chOff x="5014800" y="1412400"/>
            <a:chExt cx="5268555" cy="3731100"/>
          </a:xfrm>
        </p:grpSpPr>
        <p:sp>
          <p:nvSpPr>
            <p:cNvPr id="2119" name="Google Shape;2119;p62"/>
            <p:cNvSpPr/>
            <p:nvPr/>
          </p:nvSpPr>
          <p:spPr>
            <a:xfrm>
              <a:off x="5697684" y="3336879"/>
              <a:ext cx="546422" cy="127600"/>
            </a:xfrm>
            <a:custGeom>
              <a:avLst/>
              <a:gdLst/>
              <a:ahLst/>
              <a:cxnLst/>
              <a:rect l="l" t="t" r="r" b="b"/>
              <a:pathLst>
                <a:path w="7520" h="1756" extrusionOk="0">
                  <a:moveTo>
                    <a:pt x="5389" y="1"/>
                  </a:moveTo>
                  <a:lnTo>
                    <a:pt x="2758" y="201"/>
                  </a:lnTo>
                  <a:lnTo>
                    <a:pt x="1" y="1078"/>
                  </a:lnTo>
                  <a:lnTo>
                    <a:pt x="402" y="1504"/>
                  </a:lnTo>
                  <a:lnTo>
                    <a:pt x="2206" y="1755"/>
                  </a:lnTo>
                  <a:lnTo>
                    <a:pt x="4387" y="1755"/>
                  </a:lnTo>
                  <a:lnTo>
                    <a:pt x="7144" y="627"/>
                  </a:lnTo>
                  <a:lnTo>
                    <a:pt x="7520" y="201"/>
                  </a:lnTo>
                  <a:lnTo>
                    <a:pt x="5389" y="1"/>
                  </a:lnTo>
                  <a:close/>
                </a:path>
              </a:pathLst>
            </a:custGeom>
            <a:solidFill>
              <a:srgbClr val="FFA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2"/>
            <p:cNvSpPr/>
            <p:nvPr/>
          </p:nvSpPr>
          <p:spPr>
            <a:xfrm>
              <a:off x="7136406" y="3586404"/>
              <a:ext cx="362441" cy="433301"/>
            </a:xfrm>
            <a:custGeom>
              <a:avLst/>
              <a:gdLst/>
              <a:ahLst/>
              <a:cxnLst/>
              <a:rect l="l" t="t" r="r" b="b"/>
              <a:pathLst>
                <a:path w="4988" h="5963" extrusionOk="0">
                  <a:moveTo>
                    <a:pt x="3609" y="0"/>
                  </a:moveTo>
                  <a:cubicBezTo>
                    <a:pt x="3960" y="552"/>
                    <a:pt x="3985" y="1279"/>
                    <a:pt x="3810" y="1905"/>
                  </a:cubicBezTo>
                  <a:cubicBezTo>
                    <a:pt x="3609" y="2532"/>
                    <a:pt x="3183" y="3083"/>
                    <a:pt x="2707" y="3509"/>
                  </a:cubicBezTo>
                  <a:cubicBezTo>
                    <a:pt x="2231" y="3935"/>
                    <a:pt x="1680" y="4286"/>
                    <a:pt x="1078" y="4411"/>
                  </a:cubicBezTo>
                  <a:cubicBezTo>
                    <a:pt x="920" y="4434"/>
                    <a:pt x="758" y="4446"/>
                    <a:pt x="594" y="4446"/>
                  </a:cubicBezTo>
                  <a:cubicBezTo>
                    <a:pt x="394" y="4446"/>
                    <a:pt x="194" y="4428"/>
                    <a:pt x="0" y="4386"/>
                  </a:cubicBezTo>
                  <a:lnTo>
                    <a:pt x="0" y="4386"/>
                  </a:lnTo>
                  <a:cubicBezTo>
                    <a:pt x="251" y="4812"/>
                    <a:pt x="427" y="5289"/>
                    <a:pt x="502" y="5765"/>
                  </a:cubicBezTo>
                  <a:cubicBezTo>
                    <a:pt x="727" y="5840"/>
                    <a:pt x="928" y="5890"/>
                    <a:pt x="1153" y="5915"/>
                  </a:cubicBezTo>
                  <a:cubicBezTo>
                    <a:pt x="1348" y="5947"/>
                    <a:pt x="1546" y="5963"/>
                    <a:pt x="1746" y="5963"/>
                  </a:cubicBezTo>
                  <a:cubicBezTo>
                    <a:pt x="2498" y="5963"/>
                    <a:pt x="3261" y="5734"/>
                    <a:pt x="3835" y="5238"/>
                  </a:cubicBezTo>
                  <a:cubicBezTo>
                    <a:pt x="4587" y="4612"/>
                    <a:pt x="4988" y="3609"/>
                    <a:pt x="4938" y="2632"/>
                  </a:cubicBezTo>
                  <a:cubicBezTo>
                    <a:pt x="4888" y="1654"/>
                    <a:pt x="4311" y="677"/>
                    <a:pt x="3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2"/>
            <p:cNvSpPr/>
            <p:nvPr/>
          </p:nvSpPr>
          <p:spPr>
            <a:xfrm>
              <a:off x="6979818" y="3812241"/>
              <a:ext cx="193064" cy="193071"/>
            </a:xfrm>
            <a:custGeom>
              <a:avLst/>
              <a:gdLst/>
              <a:ahLst/>
              <a:cxnLst/>
              <a:rect l="l" t="t" r="r" b="b"/>
              <a:pathLst>
                <a:path w="2657" h="2657" extrusionOk="0">
                  <a:moveTo>
                    <a:pt x="0" y="0"/>
                  </a:moveTo>
                  <a:cubicBezTo>
                    <a:pt x="276" y="426"/>
                    <a:pt x="426" y="1178"/>
                    <a:pt x="802" y="1529"/>
                  </a:cubicBezTo>
                  <a:cubicBezTo>
                    <a:pt x="1353" y="2030"/>
                    <a:pt x="1980" y="2431"/>
                    <a:pt x="2657" y="2657"/>
                  </a:cubicBezTo>
                  <a:cubicBezTo>
                    <a:pt x="2582" y="2181"/>
                    <a:pt x="2406" y="1704"/>
                    <a:pt x="2155" y="1278"/>
                  </a:cubicBezTo>
                  <a:cubicBezTo>
                    <a:pt x="1905" y="1253"/>
                    <a:pt x="1679" y="1178"/>
                    <a:pt x="1454" y="1078"/>
                  </a:cubicBezTo>
                  <a:cubicBezTo>
                    <a:pt x="902" y="827"/>
                    <a:pt x="401" y="42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2"/>
            <p:cNvSpPr/>
            <p:nvPr/>
          </p:nvSpPr>
          <p:spPr>
            <a:xfrm>
              <a:off x="6049154" y="2524652"/>
              <a:ext cx="329742" cy="284193"/>
            </a:xfrm>
            <a:custGeom>
              <a:avLst/>
              <a:gdLst/>
              <a:ahLst/>
              <a:cxnLst/>
              <a:rect l="l" t="t" r="r" b="b"/>
              <a:pathLst>
                <a:path w="4538" h="3911" extrusionOk="0">
                  <a:moveTo>
                    <a:pt x="3585" y="1"/>
                  </a:moveTo>
                  <a:cubicBezTo>
                    <a:pt x="3209" y="26"/>
                    <a:pt x="2858" y="201"/>
                    <a:pt x="2557" y="427"/>
                  </a:cubicBezTo>
                  <a:cubicBezTo>
                    <a:pt x="1329" y="1229"/>
                    <a:pt x="427" y="2507"/>
                    <a:pt x="1" y="3910"/>
                  </a:cubicBezTo>
                  <a:cubicBezTo>
                    <a:pt x="126" y="3835"/>
                    <a:pt x="427" y="3785"/>
                    <a:pt x="527" y="3685"/>
                  </a:cubicBezTo>
                  <a:cubicBezTo>
                    <a:pt x="1329" y="2958"/>
                    <a:pt x="2282" y="2332"/>
                    <a:pt x="3284" y="1880"/>
                  </a:cubicBezTo>
                  <a:cubicBezTo>
                    <a:pt x="3585" y="1755"/>
                    <a:pt x="3886" y="1630"/>
                    <a:pt x="4111" y="1429"/>
                  </a:cubicBezTo>
                  <a:cubicBezTo>
                    <a:pt x="4362" y="1204"/>
                    <a:pt x="4537" y="878"/>
                    <a:pt x="4462" y="577"/>
                  </a:cubicBezTo>
                  <a:cubicBezTo>
                    <a:pt x="4362" y="201"/>
                    <a:pt x="3961" y="1"/>
                    <a:pt x="3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2"/>
            <p:cNvSpPr/>
            <p:nvPr/>
          </p:nvSpPr>
          <p:spPr>
            <a:xfrm>
              <a:off x="6107429" y="2551974"/>
              <a:ext cx="240513" cy="185877"/>
            </a:xfrm>
            <a:custGeom>
              <a:avLst/>
              <a:gdLst/>
              <a:ahLst/>
              <a:cxnLst/>
              <a:rect l="l" t="t" r="r" b="b"/>
              <a:pathLst>
                <a:path w="3310" h="2558" extrusionOk="0">
                  <a:moveTo>
                    <a:pt x="2783" y="1"/>
                  </a:moveTo>
                  <a:cubicBezTo>
                    <a:pt x="2482" y="26"/>
                    <a:pt x="2181" y="201"/>
                    <a:pt x="1956" y="352"/>
                  </a:cubicBezTo>
                  <a:cubicBezTo>
                    <a:pt x="1154" y="903"/>
                    <a:pt x="477" y="1680"/>
                    <a:pt x="1" y="2557"/>
                  </a:cubicBezTo>
                  <a:cubicBezTo>
                    <a:pt x="728" y="2006"/>
                    <a:pt x="1505" y="1529"/>
                    <a:pt x="2332" y="1154"/>
                  </a:cubicBezTo>
                  <a:lnTo>
                    <a:pt x="2432" y="1128"/>
                  </a:lnTo>
                  <a:cubicBezTo>
                    <a:pt x="2658" y="1003"/>
                    <a:pt x="2908" y="903"/>
                    <a:pt x="3059" y="753"/>
                  </a:cubicBezTo>
                  <a:cubicBezTo>
                    <a:pt x="3234" y="627"/>
                    <a:pt x="3309" y="427"/>
                    <a:pt x="3284" y="301"/>
                  </a:cubicBezTo>
                  <a:cubicBezTo>
                    <a:pt x="3234" y="126"/>
                    <a:pt x="3034" y="1"/>
                    <a:pt x="280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2"/>
            <p:cNvSpPr/>
            <p:nvPr/>
          </p:nvSpPr>
          <p:spPr>
            <a:xfrm>
              <a:off x="6590055" y="4855754"/>
              <a:ext cx="163999" cy="145766"/>
            </a:xfrm>
            <a:custGeom>
              <a:avLst/>
              <a:gdLst/>
              <a:ahLst/>
              <a:cxnLst/>
              <a:rect l="l" t="t" r="r" b="b"/>
              <a:pathLst>
                <a:path w="2257" h="2006" extrusionOk="0">
                  <a:moveTo>
                    <a:pt x="1082" y="1"/>
                  </a:moveTo>
                  <a:cubicBezTo>
                    <a:pt x="779" y="1"/>
                    <a:pt x="477" y="59"/>
                    <a:pt x="201" y="176"/>
                  </a:cubicBezTo>
                  <a:lnTo>
                    <a:pt x="76" y="1028"/>
                  </a:lnTo>
                  <a:cubicBezTo>
                    <a:pt x="1" y="1529"/>
                    <a:pt x="402" y="2005"/>
                    <a:pt x="928" y="2005"/>
                  </a:cubicBezTo>
                  <a:lnTo>
                    <a:pt x="1354" y="2005"/>
                  </a:lnTo>
                  <a:cubicBezTo>
                    <a:pt x="1805" y="2005"/>
                    <a:pt x="2181" y="1654"/>
                    <a:pt x="2206" y="1178"/>
                  </a:cubicBezTo>
                  <a:lnTo>
                    <a:pt x="2256" y="326"/>
                  </a:lnTo>
                  <a:cubicBezTo>
                    <a:pt x="1909" y="109"/>
                    <a:pt x="1495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2"/>
            <p:cNvSpPr/>
            <p:nvPr/>
          </p:nvSpPr>
          <p:spPr>
            <a:xfrm>
              <a:off x="6429834" y="4030738"/>
              <a:ext cx="324220" cy="382509"/>
            </a:xfrm>
            <a:custGeom>
              <a:avLst/>
              <a:gdLst/>
              <a:ahLst/>
              <a:cxnLst/>
              <a:rect l="l" t="t" r="r" b="b"/>
              <a:pathLst>
                <a:path w="4462" h="5264" extrusionOk="0">
                  <a:moveTo>
                    <a:pt x="0" y="1"/>
                  </a:moveTo>
                  <a:lnTo>
                    <a:pt x="276" y="1805"/>
                  </a:lnTo>
                  <a:cubicBezTo>
                    <a:pt x="301" y="1981"/>
                    <a:pt x="351" y="2156"/>
                    <a:pt x="376" y="2306"/>
                  </a:cubicBezTo>
                  <a:cubicBezTo>
                    <a:pt x="1830" y="3159"/>
                    <a:pt x="3208" y="4161"/>
                    <a:pt x="4461" y="5264"/>
                  </a:cubicBezTo>
                  <a:lnTo>
                    <a:pt x="4411" y="4988"/>
                  </a:lnTo>
                  <a:cubicBezTo>
                    <a:pt x="4211" y="3986"/>
                    <a:pt x="4186" y="2983"/>
                    <a:pt x="4311" y="198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2"/>
            <p:cNvSpPr/>
            <p:nvPr/>
          </p:nvSpPr>
          <p:spPr>
            <a:xfrm>
              <a:off x="6457155" y="4198299"/>
              <a:ext cx="316881" cy="681162"/>
            </a:xfrm>
            <a:custGeom>
              <a:avLst/>
              <a:gdLst/>
              <a:ahLst/>
              <a:cxnLst/>
              <a:rect l="l" t="t" r="r" b="b"/>
              <a:pathLst>
                <a:path w="4361" h="9374" extrusionOk="0">
                  <a:moveTo>
                    <a:pt x="0" y="0"/>
                  </a:moveTo>
                  <a:cubicBezTo>
                    <a:pt x="175" y="727"/>
                    <a:pt x="476" y="1404"/>
                    <a:pt x="877" y="2005"/>
                  </a:cubicBezTo>
                  <a:lnTo>
                    <a:pt x="2657" y="4762"/>
                  </a:lnTo>
                  <a:lnTo>
                    <a:pt x="2030" y="9224"/>
                  </a:lnTo>
                  <a:cubicBezTo>
                    <a:pt x="2306" y="9107"/>
                    <a:pt x="2608" y="9049"/>
                    <a:pt x="2911" y="9049"/>
                  </a:cubicBezTo>
                  <a:cubicBezTo>
                    <a:pt x="3324" y="9049"/>
                    <a:pt x="3738" y="9157"/>
                    <a:pt x="4085" y="9374"/>
                  </a:cubicBezTo>
                  <a:lnTo>
                    <a:pt x="4336" y="4662"/>
                  </a:lnTo>
                  <a:cubicBezTo>
                    <a:pt x="4361" y="4462"/>
                    <a:pt x="4336" y="4286"/>
                    <a:pt x="4311" y="4086"/>
                  </a:cubicBezTo>
                  <a:lnTo>
                    <a:pt x="4085" y="2958"/>
                  </a:lnTo>
                  <a:cubicBezTo>
                    <a:pt x="2832" y="1855"/>
                    <a:pt x="1454" y="853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2"/>
            <p:cNvSpPr/>
            <p:nvPr/>
          </p:nvSpPr>
          <p:spPr>
            <a:xfrm>
              <a:off x="5542913" y="3868119"/>
              <a:ext cx="171120" cy="202881"/>
            </a:xfrm>
            <a:custGeom>
              <a:avLst/>
              <a:gdLst/>
              <a:ahLst/>
              <a:cxnLst/>
              <a:rect l="l" t="t" r="r" b="b"/>
              <a:pathLst>
                <a:path w="2355" h="2792" extrusionOk="0">
                  <a:moveTo>
                    <a:pt x="1244" y="1"/>
                  </a:moveTo>
                  <a:cubicBezTo>
                    <a:pt x="1070" y="1"/>
                    <a:pt x="895" y="21"/>
                    <a:pt x="727" y="58"/>
                  </a:cubicBezTo>
                  <a:cubicBezTo>
                    <a:pt x="452" y="133"/>
                    <a:pt x="201" y="259"/>
                    <a:pt x="1" y="434"/>
                  </a:cubicBezTo>
                  <a:lnTo>
                    <a:pt x="151" y="1462"/>
                  </a:lnTo>
                  <a:cubicBezTo>
                    <a:pt x="251" y="2189"/>
                    <a:pt x="853" y="2740"/>
                    <a:pt x="1579" y="2790"/>
                  </a:cubicBezTo>
                  <a:cubicBezTo>
                    <a:pt x="1593" y="2791"/>
                    <a:pt x="1606" y="2791"/>
                    <a:pt x="1620" y="2791"/>
                  </a:cubicBezTo>
                  <a:cubicBezTo>
                    <a:pt x="2027" y="2791"/>
                    <a:pt x="2355" y="2426"/>
                    <a:pt x="2306" y="2013"/>
                  </a:cubicBezTo>
                  <a:lnTo>
                    <a:pt x="2081" y="183"/>
                  </a:lnTo>
                  <a:cubicBezTo>
                    <a:pt x="1829" y="58"/>
                    <a:pt x="1538" y="1"/>
                    <a:pt x="1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2"/>
            <p:cNvSpPr/>
            <p:nvPr/>
          </p:nvSpPr>
          <p:spPr>
            <a:xfrm>
              <a:off x="5519225" y="3586404"/>
              <a:ext cx="511835" cy="481914"/>
            </a:xfrm>
            <a:custGeom>
              <a:avLst/>
              <a:gdLst/>
              <a:ahLst/>
              <a:cxnLst/>
              <a:rect l="l" t="t" r="r" b="b"/>
              <a:pathLst>
                <a:path w="7044" h="6632" extrusionOk="0">
                  <a:moveTo>
                    <a:pt x="4061" y="0"/>
                  </a:moveTo>
                  <a:lnTo>
                    <a:pt x="3434" y="1053"/>
                  </a:lnTo>
                  <a:lnTo>
                    <a:pt x="3710" y="2557"/>
                  </a:lnTo>
                  <a:lnTo>
                    <a:pt x="2507" y="1579"/>
                  </a:lnTo>
                  <a:cubicBezTo>
                    <a:pt x="2237" y="1360"/>
                    <a:pt x="1900" y="1243"/>
                    <a:pt x="1556" y="1243"/>
                  </a:cubicBezTo>
                  <a:cubicBezTo>
                    <a:pt x="1388" y="1243"/>
                    <a:pt x="1218" y="1271"/>
                    <a:pt x="1053" y="1329"/>
                  </a:cubicBezTo>
                  <a:cubicBezTo>
                    <a:pt x="402" y="1579"/>
                    <a:pt x="1" y="2231"/>
                    <a:pt x="101" y="2933"/>
                  </a:cubicBezTo>
                  <a:lnTo>
                    <a:pt x="327" y="4311"/>
                  </a:lnTo>
                  <a:cubicBezTo>
                    <a:pt x="527" y="4136"/>
                    <a:pt x="778" y="4010"/>
                    <a:pt x="1053" y="3935"/>
                  </a:cubicBezTo>
                  <a:cubicBezTo>
                    <a:pt x="1221" y="3898"/>
                    <a:pt x="1396" y="3878"/>
                    <a:pt x="1570" y="3878"/>
                  </a:cubicBezTo>
                  <a:cubicBezTo>
                    <a:pt x="1864" y="3878"/>
                    <a:pt x="2155" y="3935"/>
                    <a:pt x="2407" y="4060"/>
                  </a:cubicBezTo>
                  <a:lnTo>
                    <a:pt x="5038" y="6341"/>
                  </a:lnTo>
                  <a:cubicBezTo>
                    <a:pt x="5261" y="6544"/>
                    <a:pt x="5533" y="6632"/>
                    <a:pt x="5814" y="6632"/>
                  </a:cubicBezTo>
                  <a:cubicBezTo>
                    <a:pt x="5881" y="6632"/>
                    <a:pt x="5948" y="6627"/>
                    <a:pt x="6016" y="6617"/>
                  </a:cubicBezTo>
                  <a:cubicBezTo>
                    <a:pt x="6642" y="6492"/>
                    <a:pt x="7043" y="5890"/>
                    <a:pt x="6918" y="5264"/>
                  </a:cubicBezTo>
                  <a:lnTo>
                    <a:pt x="6141" y="1228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2"/>
            <p:cNvSpPr/>
            <p:nvPr/>
          </p:nvSpPr>
          <p:spPr>
            <a:xfrm>
              <a:off x="5679519" y="3783103"/>
              <a:ext cx="140311" cy="207677"/>
            </a:xfrm>
            <a:custGeom>
              <a:avLst/>
              <a:gdLst/>
              <a:ahLst/>
              <a:cxnLst/>
              <a:rect l="l" t="t" r="r" b="b"/>
              <a:pathLst>
                <a:path w="1931" h="2858" extrusionOk="0">
                  <a:moveTo>
                    <a:pt x="0" y="0"/>
                  </a:moveTo>
                  <a:lnTo>
                    <a:pt x="201" y="1353"/>
                  </a:lnTo>
                  <a:lnTo>
                    <a:pt x="1930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2"/>
            <p:cNvSpPr/>
            <p:nvPr/>
          </p:nvSpPr>
          <p:spPr>
            <a:xfrm>
              <a:off x="6781303" y="4848633"/>
              <a:ext cx="193064" cy="152887"/>
            </a:xfrm>
            <a:custGeom>
              <a:avLst/>
              <a:gdLst/>
              <a:ahLst/>
              <a:cxnLst/>
              <a:rect l="l" t="t" r="r" b="b"/>
              <a:pathLst>
                <a:path w="2657" h="2104" extrusionOk="0">
                  <a:moveTo>
                    <a:pt x="1702" y="1"/>
                  </a:moveTo>
                  <a:cubicBezTo>
                    <a:pt x="1612" y="1"/>
                    <a:pt x="1520" y="9"/>
                    <a:pt x="1429" y="23"/>
                  </a:cubicBezTo>
                  <a:cubicBezTo>
                    <a:pt x="1128" y="48"/>
                    <a:pt x="802" y="173"/>
                    <a:pt x="527" y="324"/>
                  </a:cubicBezTo>
                  <a:lnTo>
                    <a:pt x="251" y="925"/>
                  </a:lnTo>
                  <a:cubicBezTo>
                    <a:pt x="0" y="1477"/>
                    <a:pt x="376" y="2103"/>
                    <a:pt x="978" y="2103"/>
                  </a:cubicBezTo>
                  <a:lnTo>
                    <a:pt x="1454" y="2103"/>
                  </a:lnTo>
                  <a:cubicBezTo>
                    <a:pt x="1855" y="2103"/>
                    <a:pt x="2231" y="1852"/>
                    <a:pt x="2381" y="1451"/>
                  </a:cubicBezTo>
                  <a:lnTo>
                    <a:pt x="2657" y="725"/>
                  </a:lnTo>
                  <a:cubicBezTo>
                    <a:pt x="2582" y="524"/>
                    <a:pt x="2481" y="349"/>
                    <a:pt x="2331" y="198"/>
                  </a:cubicBezTo>
                  <a:cubicBezTo>
                    <a:pt x="2151" y="54"/>
                    <a:pt x="1932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2"/>
            <p:cNvSpPr/>
            <p:nvPr/>
          </p:nvSpPr>
          <p:spPr>
            <a:xfrm>
              <a:off x="5701317" y="2732251"/>
              <a:ext cx="1427891" cy="2169123"/>
            </a:xfrm>
            <a:custGeom>
              <a:avLst/>
              <a:gdLst/>
              <a:ahLst/>
              <a:cxnLst/>
              <a:rect l="l" t="t" r="r" b="b"/>
              <a:pathLst>
                <a:path w="19651" h="29851" extrusionOk="0">
                  <a:moveTo>
                    <a:pt x="14437" y="20126"/>
                  </a:moveTo>
                  <a:lnTo>
                    <a:pt x="14437" y="20126"/>
                  </a:lnTo>
                  <a:cubicBezTo>
                    <a:pt x="14452" y="20174"/>
                    <a:pt x="14467" y="20221"/>
                    <a:pt x="14484" y="20267"/>
                  </a:cubicBezTo>
                  <a:lnTo>
                    <a:pt x="14484" y="20267"/>
                  </a:lnTo>
                  <a:lnTo>
                    <a:pt x="14437" y="20126"/>
                  </a:lnTo>
                  <a:close/>
                  <a:moveTo>
                    <a:pt x="10055" y="0"/>
                  </a:moveTo>
                  <a:cubicBezTo>
                    <a:pt x="9971" y="0"/>
                    <a:pt x="9885" y="16"/>
                    <a:pt x="9801" y="51"/>
                  </a:cubicBezTo>
                  <a:lnTo>
                    <a:pt x="7670" y="903"/>
                  </a:lnTo>
                  <a:cubicBezTo>
                    <a:pt x="7515" y="963"/>
                    <a:pt x="7348" y="994"/>
                    <a:pt x="7183" y="994"/>
                  </a:cubicBezTo>
                  <a:cubicBezTo>
                    <a:pt x="7003" y="994"/>
                    <a:pt x="6825" y="957"/>
                    <a:pt x="6668" y="878"/>
                  </a:cubicBezTo>
                  <a:lnTo>
                    <a:pt x="6116" y="627"/>
                  </a:lnTo>
                  <a:cubicBezTo>
                    <a:pt x="5897" y="524"/>
                    <a:pt x="5662" y="473"/>
                    <a:pt x="5428" y="473"/>
                  </a:cubicBezTo>
                  <a:cubicBezTo>
                    <a:pt x="5153" y="473"/>
                    <a:pt x="4881" y="542"/>
                    <a:pt x="4638" y="678"/>
                  </a:cubicBezTo>
                  <a:lnTo>
                    <a:pt x="3735" y="1204"/>
                  </a:lnTo>
                  <a:cubicBezTo>
                    <a:pt x="2858" y="1705"/>
                    <a:pt x="2131" y="2432"/>
                    <a:pt x="1680" y="3334"/>
                  </a:cubicBezTo>
                  <a:lnTo>
                    <a:pt x="1379" y="3886"/>
                  </a:lnTo>
                  <a:cubicBezTo>
                    <a:pt x="427" y="5665"/>
                    <a:pt x="1" y="7695"/>
                    <a:pt x="151" y="9700"/>
                  </a:cubicBezTo>
                  <a:lnTo>
                    <a:pt x="227" y="10978"/>
                  </a:lnTo>
                  <a:cubicBezTo>
                    <a:pt x="352" y="12532"/>
                    <a:pt x="878" y="14011"/>
                    <a:pt x="1805" y="15239"/>
                  </a:cubicBezTo>
                  <a:cubicBezTo>
                    <a:pt x="1780" y="15164"/>
                    <a:pt x="1780" y="15089"/>
                    <a:pt x="1780" y="15013"/>
                  </a:cubicBezTo>
                  <a:cubicBezTo>
                    <a:pt x="1705" y="13986"/>
                    <a:pt x="2432" y="13034"/>
                    <a:pt x="3485" y="12833"/>
                  </a:cubicBezTo>
                  <a:lnTo>
                    <a:pt x="4312" y="12708"/>
                  </a:lnTo>
                  <a:cubicBezTo>
                    <a:pt x="4431" y="12685"/>
                    <a:pt x="4552" y="12674"/>
                    <a:pt x="4671" y="12674"/>
                  </a:cubicBezTo>
                  <a:cubicBezTo>
                    <a:pt x="5205" y="12674"/>
                    <a:pt x="5727" y="12895"/>
                    <a:pt x="6116" y="13284"/>
                  </a:cubicBezTo>
                  <a:lnTo>
                    <a:pt x="7344" y="14487"/>
                  </a:lnTo>
                  <a:cubicBezTo>
                    <a:pt x="7344" y="14512"/>
                    <a:pt x="7369" y="14537"/>
                    <a:pt x="7394" y="14537"/>
                  </a:cubicBezTo>
                  <a:cubicBezTo>
                    <a:pt x="7570" y="14738"/>
                    <a:pt x="7770" y="14913"/>
                    <a:pt x="7971" y="15064"/>
                  </a:cubicBezTo>
                  <a:cubicBezTo>
                    <a:pt x="8522" y="15540"/>
                    <a:pt x="9099" y="15941"/>
                    <a:pt x="9750" y="16267"/>
                  </a:cubicBezTo>
                  <a:cubicBezTo>
                    <a:pt x="9876" y="16342"/>
                    <a:pt x="10026" y="16417"/>
                    <a:pt x="10176" y="16492"/>
                  </a:cubicBezTo>
                  <a:lnTo>
                    <a:pt x="12006" y="17344"/>
                  </a:lnTo>
                  <a:cubicBezTo>
                    <a:pt x="12608" y="17645"/>
                    <a:pt x="13134" y="18046"/>
                    <a:pt x="13560" y="18572"/>
                  </a:cubicBezTo>
                  <a:cubicBezTo>
                    <a:pt x="13961" y="19024"/>
                    <a:pt x="14237" y="19550"/>
                    <a:pt x="14437" y="20126"/>
                  </a:cubicBezTo>
                  <a:cubicBezTo>
                    <a:pt x="14437" y="20126"/>
                    <a:pt x="14437" y="20126"/>
                    <a:pt x="14437" y="20126"/>
                  </a:cubicBezTo>
                  <a:lnTo>
                    <a:pt x="14437" y="20126"/>
                  </a:lnTo>
                  <a:cubicBezTo>
                    <a:pt x="14531" y="20384"/>
                    <a:pt x="14646" y="20641"/>
                    <a:pt x="14783" y="20898"/>
                  </a:cubicBezTo>
                  <a:lnTo>
                    <a:pt x="14783" y="20898"/>
                  </a:lnTo>
                  <a:cubicBezTo>
                    <a:pt x="14667" y="20700"/>
                    <a:pt x="14564" y="20490"/>
                    <a:pt x="14484" y="20267"/>
                  </a:cubicBezTo>
                  <a:lnTo>
                    <a:pt x="14484" y="20267"/>
                  </a:lnTo>
                  <a:lnTo>
                    <a:pt x="14588" y="20577"/>
                  </a:lnTo>
                  <a:lnTo>
                    <a:pt x="17369" y="25289"/>
                  </a:lnTo>
                  <a:lnTo>
                    <a:pt x="15390" y="29450"/>
                  </a:lnTo>
                  <a:cubicBezTo>
                    <a:pt x="15665" y="29299"/>
                    <a:pt x="15991" y="29174"/>
                    <a:pt x="16292" y="29149"/>
                  </a:cubicBezTo>
                  <a:cubicBezTo>
                    <a:pt x="16383" y="29135"/>
                    <a:pt x="16475" y="29127"/>
                    <a:pt x="16565" y="29127"/>
                  </a:cubicBezTo>
                  <a:cubicBezTo>
                    <a:pt x="16795" y="29127"/>
                    <a:pt x="17014" y="29180"/>
                    <a:pt x="17194" y="29324"/>
                  </a:cubicBezTo>
                  <a:cubicBezTo>
                    <a:pt x="17344" y="29475"/>
                    <a:pt x="17445" y="29650"/>
                    <a:pt x="17520" y="29851"/>
                  </a:cubicBezTo>
                  <a:lnTo>
                    <a:pt x="18898" y="26091"/>
                  </a:lnTo>
                  <a:cubicBezTo>
                    <a:pt x="19099" y="25590"/>
                    <a:pt x="19149" y="25039"/>
                    <a:pt x="19024" y="24512"/>
                  </a:cubicBezTo>
                  <a:lnTo>
                    <a:pt x="18723" y="23009"/>
                  </a:lnTo>
                  <a:cubicBezTo>
                    <a:pt x="18648" y="22633"/>
                    <a:pt x="18673" y="22257"/>
                    <a:pt x="18773" y="21906"/>
                  </a:cubicBezTo>
                  <a:lnTo>
                    <a:pt x="19450" y="19374"/>
                  </a:lnTo>
                  <a:cubicBezTo>
                    <a:pt x="19625" y="18648"/>
                    <a:pt x="19650" y="17896"/>
                    <a:pt x="19500" y="17144"/>
                  </a:cubicBezTo>
                  <a:cubicBezTo>
                    <a:pt x="19149" y="15314"/>
                    <a:pt x="17770" y="13861"/>
                    <a:pt x="15991" y="13359"/>
                  </a:cubicBezTo>
                  <a:lnTo>
                    <a:pt x="13936" y="12783"/>
                  </a:lnTo>
                  <a:lnTo>
                    <a:pt x="9625" y="10627"/>
                  </a:lnTo>
                  <a:cubicBezTo>
                    <a:pt x="8372" y="10001"/>
                    <a:pt x="7319" y="8998"/>
                    <a:pt x="6668" y="7770"/>
                  </a:cubicBezTo>
                  <a:lnTo>
                    <a:pt x="5640" y="5866"/>
                  </a:lnTo>
                  <a:lnTo>
                    <a:pt x="5640" y="5866"/>
                  </a:lnTo>
                  <a:lnTo>
                    <a:pt x="7520" y="6141"/>
                  </a:lnTo>
                  <a:cubicBezTo>
                    <a:pt x="7640" y="6165"/>
                    <a:pt x="7761" y="6177"/>
                    <a:pt x="7881" y="6177"/>
                  </a:cubicBezTo>
                  <a:cubicBezTo>
                    <a:pt x="8137" y="6177"/>
                    <a:pt x="8392" y="6126"/>
                    <a:pt x="8648" y="6041"/>
                  </a:cubicBezTo>
                  <a:lnTo>
                    <a:pt x="9049" y="5916"/>
                  </a:lnTo>
                  <a:cubicBezTo>
                    <a:pt x="9550" y="5740"/>
                    <a:pt x="9926" y="5339"/>
                    <a:pt x="10101" y="4863"/>
                  </a:cubicBezTo>
                  <a:cubicBezTo>
                    <a:pt x="10176" y="4688"/>
                    <a:pt x="10202" y="4487"/>
                    <a:pt x="10176" y="4312"/>
                  </a:cubicBezTo>
                  <a:lnTo>
                    <a:pt x="10176" y="4262"/>
                  </a:lnTo>
                  <a:lnTo>
                    <a:pt x="9274" y="4663"/>
                  </a:lnTo>
                  <a:cubicBezTo>
                    <a:pt x="9031" y="4760"/>
                    <a:pt x="8776" y="4810"/>
                    <a:pt x="8523" y="4810"/>
                  </a:cubicBezTo>
                  <a:cubicBezTo>
                    <a:pt x="8256" y="4810"/>
                    <a:pt x="7990" y="4754"/>
                    <a:pt x="7745" y="4637"/>
                  </a:cubicBezTo>
                  <a:lnTo>
                    <a:pt x="5114" y="3434"/>
                  </a:lnTo>
                  <a:lnTo>
                    <a:pt x="7620" y="3259"/>
                  </a:lnTo>
                  <a:cubicBezTo>
                    <a:pt x="8222" y="3234"/>
                    <a:pt x="8848" y="3059"/>
                    <a:pt x="9400" y="2758"/>
                  </a:cubicBezTo>
                  <a:lnTo>
                    <a:pt x="9826" y="2507"/>
                  </a:lnTo>
                  <a:cubicBezTo>
                    <a:pt x="10452" y="2181"/>
                    <a:pt x="10828" y="1505"/>
                    <a:pt x="10753" y="803"/>
                  </a:cubicBezTo>
                  <a:lnTo>
                    <a:pt x="10728" y="627"/>
                  </a:lnTo>
                  <a:cubicBezTo>
                    <a:pt x="10708" y="265"/>
                    <a:pt x="10397" y="0"/>
                    <a:pt x="10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2"/>
            <p:cNvSpPr/>
            <p:nvPr/>
          </p:nvSpPr>
          <p:spPr>
            <a:xfrm>
              <a:off x="5825207" y="3653109"/>
              <a:ext cx="936111" cy="574417"/>
            </a:xfrm>
            <a:custGeom>
              <a:avLst/>
              <a:gdLst/>
              <a:ahLst/>
              <a:cxnLst/>
              <a:rect l="l" t="t" r="r" b="b"/>
              <a:pathLst>
                <a:path w="12883" h="7905" extrusionOk="0">
                  <a:moveTo>
                    <a:pt x="2966" y="1"/>
                  </a:moveTo>
                  <a:cubicBezTo>
                    <a:pt x="2847" y="1"/>
                    <a:pt x="2726" y="12"/>
                    <a:pt x="2607" y="35"/>
                  </a:cubicBezTo>
                  <a:lnTo>
                    <a:pt x="1780" y="160"/>
                  </a:lnTo>
                  <a:cubicBezTo>
                    <a:pt x="727" y="361"/>
                    <a:pt x="0" y="1313"/>
                    <a:pt x="75" y="2340"/>
                  </a:cubicBezTo>
                  <a:lnTo>
                    <a:pt x="100" y="2566"/>
                  </a:lnTo>
                  <a:cubicBezTo>
                    <a:pt x="326" y="2867"/>
                    <a:pt x="552" y="3168"/>
                    <a:pt x="827" y="3443"/>
                  </a:cubicBezTo>
                  <a:lnTo>
                    <a:pt x="1504" y="4145"/>
                  </a:lnTo>
                  <a:cubicBezTo>
                    <a:pt x="2295" y="4959"/>
                    <a:pt x="3388" y="5406"/>
                    <a:pt x="4503" y="5406"/>
                  </a:cubicBezTo>
                  <a:cubicBezTo>
                    <a:pt x="4589" y="5406"/>
                    <a:pt x="4676" y="5404"/>
                    <a:pt x="4762" y="5398"/>
                  </a:cubicBezTo>
                  <a:lnTo>
                    <a:pt x="5940" y="5323"/>
                  </a:lnTo>
                  <a:cubicBezTo>
                    <a:pt x="6040" y="5318"/>
                    <a:pt x="6141" y="5316"/>
                    <a:pt x="6241" y="5316"/>
                  </a:cubicBezTo>
                  <a:cubicBezTo>
                    <a:pt x="7243" y="5316"/>
                    <a:pt x="8237" y="5544"/>
                    <a:pt x="9148" y="6000"/>
                  </a:cubicBezTo>
                  <a:lnTo>
                    <a:pt x="12883" y="7904"/>
                  </a:lnTo>
                  <a:lnTo>
                    <a:pt x="12732" y="7478"/>
                  </a:lnTo>
                  <a:lnTo>
                    <a:pt x="12732" y="7453"/>
                  </a:lnTo>
                  <a:cubicBezTo>
                    <a:pt x="12532" y="6877"/>
                    <a:pt x="12231" y="6351"/>
                    <a:pt x="11855" y="5899"/>
                  </a:cubicBezTo>
                  <a:cubicBezTo>
                    <a:pt x="11429" y="5373"/>
                    <a:pt x="10877" y="4947"/>
                    <a:pt x="10251" y="4646"/>
                  </a:cubicBezTo>
                  <a:lnTo>
                    <a:pt x="8471" y="3819"/>
                  </a:lnTo>
                  <a:cubicBezTo>
                    <a:pt x="8271" y="3719"/>
                    <a:pt x="8070" y="3619"/>
                    <a:pt x="7870" y="3518"/>
                  </a:cubicBezTo>
                  <a:cubicBezTo>
                    <a:pt x="7268" y="3168"/>
                    <a:pt x="6692" y="2767"/>
                    <a:pt x="6166" y="2315"/>
                  </a:cubicBezTo>
                  <a:cubicBezTo>
                    <a:pt x="6015" y="2165"/>
                    <a:pt x="5840" y="2040"/>
                    <a:pt x="5689" y="1864"/>
                  </a:cubicBezTo>
                  <a:cubicBezTo>
                    <a:pt x="5664" y="1864"/>
                    <a:pt x="5639" y="1839"/>
                    <a:pt x="5639" y="1814"/>
                  </a:cubicBezTo>
                  <a:lnTo>
                    <a:pt x="4411" y="611"/>
                  </a:lnTo>
                  <a:cubicBezTo>
                    <a:pt x="4022" y="222"/>
                    <a:pt x="3500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2"/>
            <p:cNvSpPr/>
            <p:nvPr/>
          </p:nvSpPr>
          <p:spPr>
            <a:xfrm>
              <a:off x="5919887" y="3901471"/>
              <a:ext cx="172719" cy="202517"/>
            </a:xfrm>
            <a:custGeom>
              <a:avLst/>
              <a:gdLst/>
              <a:ahLst/>
              <a:cxnLst/>
              <a:rect l="l" t="t" r="r" b="b"/>
              <a:pathLst>
                <a:path w="2377" h="2787" extrusionOk="0">
                  <a:moveTo>
                    <a:pt x="1287" y="0"/>
                  </a:moveTo>
                  <a:cubicBezTo>
                    <a:pt x="1109" y="0"/>
                    <a:pt x="929" y="26"/>
                    <a:pt x="752" y="75"/>
                  </a:cubicBezTo>
                  <a:cubicBezTo>
                    <a:pt x="477" y="125"/>
                    <a:pt x="226" y="276"/>
                    <a:pt x="1" y="451"/>
                  </a:cubicBezTo>
                  <a:lnTo>
                    <a:pt x="151" y="1479"/>
                  </a:lnTo>
                  <a:cubicBezTo>
                    <a:pt x="251" y="2206"/>
                    <a:pt x="853" y="2757"/>
                    <a:pt x="1579" y="2782"/>
                  </a:cubicBezTo>
                  <a:cubicBezTo>
                    <a:pt x="1607" y="2785"/>
                    <a:pt x="1634" y="2787"/>
                    <a:pt x="1660" y="2787"/>
                  </a:cubicBezTo>
                  <a:cubicBezTo>
                    <a:pt x="2071" y="2787"/>
                    <a:pt x="2377" y="2429"/>
                    <a:pt x="2306" y="2005"/>
                  </a:cubicBezTo>
                  <a:lnTo>
                    <a:pt x="2081" y="201"/>
                  </a:lnTo>
                  <a:cubicBezTo>
                    <a:pt x="1837" y="63"/>
                    <a:pt x="1565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2"/>
            <p:cNvSpPr/>
            <p:nvPr/>
          </p:nvSpPr>
          <p:spPr>
            <a:xfrm>
              <a:off x="5898015" y="3619175"/>
              <a:ext cx="510018" cy="482641"/>
            </a:xfrm>
            <a:custGeom>
              <a:avLst/>
              <a:gdLst/>
              <a:ahLst/>
              <a:cxnLst/>
              <a:rect l="l" t="t" r="r" b="b"/>
              <a:pathLst>
                <a:path w="7019" h="6642" extrusionOk="0">
                  <a:moveTo>
                    <a:pt x="4061" y="0"/>
                  </a:moveTo>
                  <a:lnTo>
                    <a:pt x="3409" y="1078"/>
                  </a:lnTo>
                  <a:lnTo>
                    <a:pt x="3685" y="2582"/>
                  </a:lnTo>
                  <a:lnTo>
                    <a:pt x="2482" y="1604"/>
                  </a:lnTo>
                  <a:cubicBezTo>
                    <a:pt x="2219" y="1374"/>
                    <a:pt x="1891" y="1263"/>
                    <a:pt x="1562" y="1263"/>
                  </a:cubicBezTo>
                  <a:cubicBezTo>
                    <a:pt x="1390" y="1263"/>
                    <a:pt x="1217" y="1293"/>
                    <a:pt x="1053" y="1354"/>
                  </a:cubicBezTo>
                  <a:cubicBezTo>
                    <a:pt x="402" y="1579"/>
                    <a:pt x="1" y="2256"/>
                    <a:pt x="101" y="2933"/>
                  </a:cubicBezTo>
                  <a:lnTo>
                    <a:pt x="302" y="4336"/>
                  </a:lnTo>
                  <a:cubicBezTo>
                    <a:pt x="527" y="4161"/>
                    <a:pt x="778" y="4010"/>
                    <a:pt x="1053" y="3960"/>
                  </a:cubicBezTo>
                  <a:cubicBezTo>
                    <a:pt x="1230" y="3911"/>
                    <a:pt x="1410" y="3885"/>
                    <a:pt x="1588" y="3885"/>
                  </a:cubicBezTo>
                  <a:cubicBezTo>
                    <a:pt x="1866" y="3885"/>
                    <a:pt x="2138" y="3948"/>
                    <a:pt x="2382" y="4086"/>
                  </a:cubicBezTo>
                  <a:lnTo>
                    <a:pt x="5038" y="6366"/>
                  </a:lnTo>
                  <a:cubicBezTo>
                    <a:pt x="5234" y="6542"/>
                    <a:pt x="5505" y="6642"/>
                    <a:pt x="5781" y="6642"/>
                  </a:cubicBezTo>
                  <a:cubicBezTo>
                    <a:pt x="5859" y="6642"/>
                    <a:pt x="5938" y="6634"/>
                    <a:pt x="6016" y="6617"/>
                  </a:cubicBezTo>
                  <a:cubicBezTo>
                    <a:pt x="6617" y="6492"/>
                    <a:pt x="7018" y="5890"/>
                    <a:pt x="6918" y="5289"/>
                  </a:cubicBezTo>
                  <a:lnTo>
                    <a:pt x="6116" y="1254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2"/>
            <p:cNvSpPr/>
            <p:nvPr/>
          </p:nvSpPr>
          <p:spPr>
            <a:xfrm>
              <a:off x="6145723" y="3697506"/>
              <a:ext cx="180348" cy="240448"/>
            </a:xfrm>
            <a:custGeom>
              <a:avLst/>
              <a:gdLst/>
              <a:ahLst/>
              <a:cxnLst/>
              <a:rect l="l" t="t" r="r" b="b"/>
              <a:pathLst>
                <a:path w="2482" h="3309" extrusionOk="0">
                  <a:moveTo>
                    <a:pt x="0" y="0"/>
                  </a:moveTo>
                  <a:lnTo>
                    <a:pt x="276" y="1504"/>
                  </a:lnTo>
                  <a:lnTo>
                    <a:pt x="2482" y="3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2"/>
            <p:cNvSpPr/>
            <p:nvPr/>
          </p:nvSpPr>
          <p:spPr>
            <a:xfrm>
              <a:off x="6058309" y="3815874"/>
              <a:ext cx="138495" cy="207677"/>
            </a:xfrm>
            <a:custGeom>
              <a:avLst/>
              <a:gdLst/>
              <a:ahLst/>
              <a:cxnLst/>
              <a:rect l="l" t="t" r="r" b="b"/>
              <a:pathLst>
                <a:path w="1906" h="2858" extrusionOk="0">
                  <a:moveTo>
                    <a:pt x="0" y="0"/>
                  </a:moveTo>
                  <a:lnTo>
                    <a:pt x="176" y="1379"/>
                  </a:lnTo>
                  <a:lnTo>
                    <a:pt x="1905" y="2857"/>
                  </a:lnTo>
                  <a:lnTo>
                    <a:pt x="1905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2"/>
            <p:cNvSpPr/>
            <p:nvPr/>
          </p:nvSpPr>
          <p:spPr>
            <a:xfrm>
              <a:off x="6072842" y="2969059"/>
              <a:ext cx="367963" cy="112703"/>
            </a:xfrm>
            <a:custGeom>
              <a:avLst/>
              <a:gdLst/>
              <a:ahLst/>
              <a:cxnLst/>
              <a:rect l="l" t="t" r="r" b="b"/>
              <a:pathLst>
                <a:path w="5064" h="1551" extrusionOk="0">
                  <a:moveTo>
                    <a:pt x="2507" y="0"/>
                  </a:moveTo>
                  <a:lnTo>
                    <a:pt x="1" y="175"/>
                  </a:lnTo>
                  <a:lnTo>
                    <a:pt x="2632" y="1378"/>
                  </a:lnTo>
                  <a:cubicBezTo>
                    <a:pt x="2877" y="1495"/>
                    <a:pt x="3143" y="1551"/>
                    <a:pt x="3410" y="1551"/>
                  </a:cubicBezTo>
                  <a:cubicBezTo>
                    <a:pt x="3663" y="1551"/>
                    <a:pt x="3918" y="1501"/>
                    <a:pt x="4161" y="1404"/>
                  </a:cubicBezTo>
                  <a:lnTo>
                    <a:pt x="5063" y="1003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2"/>
            <p:cNvSpPr/>
            <p:nvPr/>
          </p:nvSpPr>
          <p:spPr>
            <a:xfrm>
              <a:off x="6045521" y="2970876"/>
              <a:ext cx="249596" cy="323795"/>
            </a:xfrm>
            <a:custGeom>
              <a:avLst/>
              <a:gdLst/>
              <a:ahLst/>
              <a:cxnLst/>
              <a:rect l="l" t="t" r="r" b="b"/>
              <a:pathLst>
                <a:path w="3435" h="4456" extrusionOk="0">
                  <a:moveTo>
                    <a:pt x="2657" y="0"/>
                  </a:moveTo>
                  <a:lnTo>
                    <a:pt x="1580" y="75"/>
                  </a:lnTo>
                  <a:cubicBezTo>
                    <a:pt x="1805" y="602"/>
                    <a:pt x="1730" y="1253"/>
                    <a:pt x="1404" y="1729"/>
                  </a:cubicBezTo>
                  <a:cubicBezTo>
                    <a:pt x="1154" y="2055"/>
                    <a:pt x="803" y="2306"/>
                    <a:pt x="527" y="2582"/>
                  </a:cubicBezTo>
                  <a:cubicBezTo>
                    <a:pt x="251" y="2882"/>
                    <a:pt x="1" y="3258"/>
                    <a:pt x="76" y="3659"/>
                  </a:cubicBezTo>
                  <a:cubicBezTo>
                    <a:pt x="126" y="4060"/>
                    <a:pt x="527" y="4386"/>
                    <a:pt x="928" y="4436"/>
                  </a:cubicBezTo>
                  <a:cubicBezTo>
                    <a:pt x="1004" y="4450"/>
                    <a:pt x="1078" y="4456"/>
                    <a:pt x="1152" y="4456"/>
                  </a:cubicBezTo>
                  <a:cubicBezTo>
                    <a:pt x="1495" y="4456"/>
                    <a:pt x="1817" y="4321"/>
                    <a:pt x="2106" y="4135"/>
                  </a:cubicBezTo>
                  <a:cubicBezTo>
                    <a:pt x="2758" y="3709"/>
                    <a:pt x="3209" y="3008"/>
                    <a:pt x="3309" y="2256"/>
                  </a:cubicBezTo>
                  <a:cubicBezTo>
                    <a:pt x="3434" y="1479"/>
                    <a:pt x="3134" y="577"/>
                    <a:pt x="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2"/>
            <p:cNvSpPr/>
            <p:nvPr/>
          </p:nvSpPr>
          <p:spPr>
            <a:xfrm>
              <a:off x="6360586" y="2749762"/>
              <a:ext cx="99766" cy="64527"/>
            </a:xfrm>
            <a:custGeom>
              <a:avLst/>
              <a:gdLst/>
              <a:ahLst/>
              <a:cxnLst/>
              <a:rect l="l" t="t" r="r" b="b"/>
              <a:pathLst>
                <a:path w="1373" h="888" extrusionOk="0">
                  <a:moveTo>
                    <a:pt x="1138" y="1"/>
                  </a:moveTo>
                  <a:cubicBezTo>
                    <a:pt x="1119" y="1"/>
                    <a:pt x="1099" y="4"/>
                    <a:pt x="1078" y="10"/>
                  </a:cubicBezTo>
                  <a:cubicBezTo>
                    <a:pt x="753" y="61"/>
                    <a:pt x="452" y="186"/>
                    <a:pt x="151" y="361"/>
                  </a:cubicBezTo>
                  <a:cubicBezTo>
                    <a:pt x="1" y="462"/>
                    <a:pt x="26" y="712"/>
                    <a:pt x="201" y="762"/>
                  </a:cubicBezTo>
                  <a:cubicBezTo>
                    <a:pt x="427" y="838"/>
                    <a:pt x="652" y="863"/>
                    <a:pt x="878" y="888"/>
                  </a:cubicBezTo>
                  <a:cubicBezTo>
                    <a:pt x="1003" y="888"/>
                    <a:pt x="1103" y="812"/>
                    <a:pt x="1179" y="712"/>
                  </a:cubicBezTo>
                  <a:cubicBezTo>
                    <a:pt x="1254" y="587"/>
                    <a:pt x="1304" y="411"/>
                    <a:pt x="1329" y="261"/>
                  </a:cubicBezTo>
                  <a:cubicBezTo>
                    <a:pt x="1372" y="131"/>
                    <a:pt x="1265" y="1"/>
                    <a:pt x="1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2"/>
            <p:cNvSpPr/>
            <p:nvPr/>
          </p:nvSpPr>
          <p:spPr>
            <a:xfrm>
              <a:off x="6087447" y="2828820"/>
              <a:ext cx="43743" cy="41928"/>
            </a:xfrm>
            <a:custGeom>
              <a:avLst/>
              <a:gdLst/>
              <a:ahLst/>
              <a:cxnLst/>
              <a:rect l="l" t="t" r="r" b="b"/>
              <a:pathLst>
                <a:path w="602" h="577" extrusionOk="0">
                  <a:moveTo>
                    <a:pt x="301" y="0"/>
                  </a:moveTo>
                  <a:cubicBezTo>
                    <a:pt x="151" y="0"/>
                    <a:pt x="0" y="126"/>
                    <a:pt x="0" y="301"/>
                  </a:cubicBezTo>
                  <a:cubicBezTo>
                    <a:pt x="0" y="451"/>
                    <a:pt x="151" y="577"/>
                    <a:pt x="301" y="577"/>
                  </a:cubicBezTo>
                  <a:cubicBezTo>
                    <a:pt x="476" y="577"/>
                    <a:pt x="602" y="451"/>
                    <a:pt x="602" y="301"/>
                  </a:cubicBezTo>
                  <a:cubicBezTo>
                    <a:pt x="602" y="126"/>
                    <a:pt x="476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2"/>
            <p:cNvSpPr/>
            <p:nvPr/>
          </p:nvSpPr>
          <p:spPr>
            <a:xfrm>
              <a:off x="5852528" y="2563673"/>
              <a:ext cx="244073" cy="383599"/>
            </a:xfrm>
            <a:custGeom>
              <a:avLst/>
              <a:gdLst/>
              <a:ahLst/>
              <a:cxnLst/>
              <a:rect l="l" t="t" r="r" b="b"/>
              <a:pathLst>
                <a:path w="3359" h="5279" extrusionOk="0">
                  <a:moveTo>
                    <a:pt x="2496" y="0"/>
                  </a:moveTo>
                  <a:cubicBezTo>
                    <a:pt x="2399" y="0"/>
                    <a:pt x="2301" y="14"/>
                    <a:pt x="2206" y="40"/>
                  </a:cubicBezTo>
                  <a:cubicBezTo>
                    <a:pt x="1955" y="115"/>
                    <a:pt x="1730" y="291"/>
                    <a:pt x="1529" y="466"/>
                  </a:cubicBezTo>
                  <a:cubicBezTo>
                    <a:pt x="877" y="1068"/>
                    <a:pt x="401" y="1845"/>
                    <a:pt x="201" y="2697"/>
                  </a:cubicBezTo>
                  <a:cubicBezTo>
                    <a:pt x="0" y="3549"/>
                    <a:pt x="50" y="4451"/>
                    <a:pt x="351" y="5278"/>
                  </a:cubicBezTo>
                  <a:cubicBezTo>
                    <a:pt x="451" y="5153"/>
                    <a:pt x="602" y="5003"/>
                    <a:pt x="627" y="4852"/>
                  </a:cubicBezTo>
                  <a:cubicBezTo>
                    <a:pt x="852" y="3900"/>
                    <a:pt x="1379" y="3023"/>
                    <a:pt x="2105" y="2371"/>
                  </a:cubicBezTo>
                  <a:cubicBezTo>
                    <a:pt x="2456" y="2070"/>
                    <a:pt x="2857" y="1795"/>
                    <a:pt x="3083" y="1419"/>
                  </a:cubicBezTo>
                  <a:cubicBezTo>
                    <a:pt x="3334" y="1018"/>
                    <a:pt x="3359" y="441"/>
                    <a:pt x="3008" y="165"/>
                  </a:cubicBezTo>
                  <a:cubicBezTo>
                    <a:pt x="2860" y="51"/>
                    <a:pt x="2680" y="0"/>
                    <a:pt x="2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2"/>
            <p:cNvSpPr/>
            <p:nvPr/>
          </p:nvSpPr>
          <p:spPr>
            <a:xfrm>
              <a:off x="5697684" y="3351485"/>
              <a:ext cx="559211" cy="147801"/>
            </a:xfrm>
            <a:custGeom>
              <a:avLst/>
              <a:gdLst/>
              <a:ahLst/>
              <a:cxnLst/>
              <a:rect l="l" t="t" r="r" b="b"/>
              <a:pathLst>
                <a:path w="7696" h="2034" extrusionOk="0">
                  <a:moveTo>
                    <a:pt x="7520" y="0"/>
                  </a:moveTo>
                  <a:cubicBezTo>
                    <a:pt x="6067" y="878"/>
                    <a:pt x="4432" y="1349"/>
                    <a:pt x="2788" y="1349"/>
                  </a:cubicBezTo>
                  <a:cubicBezTo>
                    <a:pt x="1851" y="1349"/>
                    <a:pt x="911" y="1196"/>
                    <a:pt x="1" y="877"/>
                  </a:cubicBezTo>
                  <a:lnTo>
                    <a:pt x="1" y="1529"/>
                  </a:lnTo>
                  <a:cubicBezTo>
                    <a:pt x="1019" y="1893"/>
                    <a:pt x="1980" y="2034"/>
                    <a:pt x="2855" y="2034"/>
                  </a:cubicBezTo>
                  <a:cubicBezTo>
                    <a:pt x="5534" y="2034"/>
                    <a:pt x="7412" y="716"/>
                    <a:pt x="7695" y="451"/>
                  </a:cubicBezTo>
                  <a:lnTo>
                    <a:pt x="7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2"/>
            <p:cNvSpPr/>
            <p:nvPr/>
          </p:nvSpPr>
          <p:spPr>
            <a:xfrm>
              <a:off x="7358609" y="2178631"/>
              <a:ext cx="429799" cy="491797"/>
            </a:xfrm>
            <a:custGeom>
              <a:avLst/>
              <a:gdLst/>
              <a:ahLst/>
              <a:cxnLst/>
              <a:rect l="l" t="t" r="r" b="b"/>
              <a:pathLst>
                <a:path w="5915" h="6768" extrusionOk="0">
                  <a:moveTo>
                    <a:pt x="3760" y="1"/>
                  </a:moveTo>
                  <a:lnTo>
                    <a:pt x="0" y="3535"/>
                  </a:lnTo>
                  <a:lnTo>
                    <a:pt x="2682" y="6768"/>
                  </a:lnTo>
                  <a:lnTo>
                    <a:pt x="5915" y="2758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2"/>
            <p:cNvSpPr/>
            <p:nvPr/>
          </p:nvSpPr>
          <p:spPr>
            <a:xfrm>
              <a:off x="7622665" y="2202319"/>
              <a:ext cx="165743" cy="320598"/>
            </a:xfrm>
            <a:custGeom>
              <a:avLst/>
              <a:gdLst/>
              <a:ahLst/>
              <a:cxnLst/>
              <a:rect l="l" t="t" r="r" b="b"/>
              <a:pathLst>
                <a:path w="2281" h="4412" extrusionOk="0">
                  <a:moveTo>
                    <a:pt x="376" y="1"/>
                  </a:moveTo>
                  <a:cubicBezTo>
                    <a:pt x="50" y="778"/>
                    <a:pt x="0" y="1680"/>
                    <a:pt x="151" y="2507"/>
                  </a:cubicBezTo>
                  <a:cubicBezTo>
                    <a:pt x="251" y="3159"/>
                    <a:pt x="451" y="3785"/>
                    <a:pt x="677" y="4412"/>
                  </a:cubicBezTo>
                  <a:lnTo>
                    <a:pt x="2281" y="2432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2"/>
            <p:cNvSpPr/>
            <p:nvPr/>
          </p:nvSpPr>
          <p:spPr>
            <a:xfrm>
              <a:off x="6772148" y="1807541"/>
              <a:ext cx="730403" cy="982285"/>
            </a:xfrm>
            <a:custGeom>
              <a:avLst/>
              <a:gdLst/>
              <a:ahLst/>
              <a:cxnLst/>
              <a:rect l="l" t="t" r="r" b="b"/>
              <a:pathLst>
                <a:path w="10052" h="13518" extrusionOk="0">
                  <a:moveTo>
                    <a:pt x="2342" y="0"/>
                  </a:moveTo>
                  <a:cubicBezTo>
                    <a:pt x="2216" y="0"/>
                    <a:pt x="2098" y="47"/>
                    <a:pt x="2006" y="120"/>
                  </a:cubicBezTo>
                  <a:lnTo>
                    <a:pt x="377" y="1348"/>
                  </a:lnTo>
                  <a:cubicBezTo>
                    <a:pt x="101" y="1549"/>
                    <a:pt x="1" y="1875"/>
                    <a:pt x="76" y="2200"/>
                  </a:cubicBezTo>
                  <a:lnTo>
                    <a:pt x="101" y="2276"/>
                  </a:lnTo>
                  <a:cubicBezTo>
                    <a:pt x="327" y="3078"/>
                    <a:pt x="853" y="3754"/>
                    <a:pt x="1580" y="4155"/>
                  </a:cubicBezTo>
                  <a:lnTo>
                    <a:pt x="1780" y="4256"/>
                  </a:lnTo>
                  <a:lnTo>
                    <a:pt x="4688" y="12426"/>
                  </a:lnTo>
                  <a:cubicBezTo>
                    <a:pt x="4935" y="13118"/>
                    <a:pt x="5561" y="13518"/>
                    <a:pt x="6211" y="13518"/>
                  </a:cubicBezTo>
                  <a:cubicBezTo>
                    <a:pt x="6549" y="13518"/>
                    <a:pt x="6894" y="13410"/>
                    <a:pt x="7194" y="13178"/>
                  </a:cubicBezTo>
                  <a:lnTo>
                    <a:pt x="10051" y="11023"/>
                  </a:lnTo>
                  <a:lnTo>
                    <a:pt x="8071" y="8642"/>
                  </a:lnTo>
                  <a:lnTo>
                    <a:pt x="6743" y="9995"/>
                  </a:lnTo>
                  <a:lnTo>
                    <a:pt x="3485" y="3529"/>
                  </a:lnTo>
                  <a:lnTo>
                    <a:pt x="3535" y="3454"/>
                  </a:lnTo>
                  <a:cubicBezTo>
                    <a:pt x="3961" y="2977"/>
                    <a:pt x="4186" y="2326"/>
                    <a:pt x="4136" y="1699"/>
                  </a:cubicBezTo>
                  <a:lnTo>
                    <a:pt x="4086" y="1273"/>
                  </a:lnTo>
                  <a:cubicBezTo>
                    <a:pt x="4086" y="1023"/>
                    <a:pt x="3886" y="822"/>
                    <a:pt x="3635" y="797"/>
                  </a:cubicBezTo>
                  <a:lnTo>
                    <a:pt x="3384" y="772"/>
                  </a:lnTo>
                  <a:lnTo>
                    <a:pt x="3384" y="521"/>
                  </a:lnTo>
                  <a:cubicBezTo>
                    <a:pt x="3384" y="321"/>
                    <a:pt x="3234" y="170"/>
                    <a:pt x="3059" y="120"/>
                  </a:cubicBezTo>
                  <a:lnTo>
                    <a:pt x="2482" y="20"/>
                  </a:lnTo>
                  <a:cubicBezTo>
                    <a:pt x="2435" y="7"/>
                    <a:pt x="2388" y="0"/>
                    <a:pt x="2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2"/>
            <p:cNvSpPr/>
            <p:nvPr/>
          </p:nvSpPr>
          <p:spPr>
            <a:xfrm>
              <a:off x="7340370" y="2435422"/>
              <a:ext cx="162183" cy="234999"/>
            </a:xfrm>
            <a:custGeom>
              <a:avLst/>
              <a:gdLst/>
              <a:ahLst/>
              <a:cxnLst/>
              <a:rect l="l" t="t" r="r" b="b"/>
              <a:pathLst>
                <a:path w="2232" h="3234" extrusionOk="0">
                  <a:moveTo>
                    <a:pt x="251" y="1"/>
                  </a:moveTo>
                  <a:lnTo>
                    <a:pt x="0" y="251"/>
                  </a:lnTo>
                  <a:lnTo>
                    <a:pt x="1103" y="3234"/>
                  </a:lnTo>
                  <a:lnTo>
                    <a:pt x="2231" y="238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2"/>
            <p:cNvSpPr/>
            <p:nvPr/>
          </p:nvSpPr>
          <p:spPr>
            <a:xfrm>
              <a:off x="7170993" y="2531919"/>
              <a:ext cx="92935" cy="78406"/>
            </a:xfrm>
            <a:custGeom>
              <a:avLst/>
              <a:gdLst/>
              <a:ahLst/>
              <a:cxnLst/>
              <a:rect l="l" t="t" r="r" b="b"/>
              <a:pathLst>
                <a:path w="1279" h="1079" extrusionOk="0">
                  <a:moveTo>
                    <a:pt x="1229" y="1"/>
                  </a:moveTo>
                  <a:lnTo>
                    <a:pt x="26" y="1029"/>
                  </a:lnTo>
                  <a:cubicBezTo>
                    <a:pt x="1" y="1029"/>
                    <a:pt x="1" y="1054"/>
                    <a:pt x="26" y="1054"/>
                  </a:cubicBezTo>
                  <a:cubicBezTo>
                    <a:pt x="26" y="1079"/>
                    <a:pt x="26" y="1079"/>
                    <a:pt x="51" y="1079"/>
                  </a:cubicBezTo>
                  <a:cubicBezTo>
                    <a:pt x="51" y="1079"/>
                    <a:pt x="51" y="1079"/>
                    <a:pt x="76" y="1054"/>
                  </a:cubicBezTo>
                  <a:lnTo>
                    <a:pt x="1254" y="51"/>
                  </a:lnTo>
                  <a:cubicBezTo>
                    <a:pt x="1279" y="51"/>
                    <a:pt x="1279" y="26"/>
                    <a:pt x="1279" y="26"/>
                  </a:cubicBezTo>
                  <a:cubicBezTo>
                    <a:pt x="1254" y="1"/>
                    <a:pt x="1229" y="1"/>
                    <a:pt x="122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2"/>
            <p:cNvSpPr/>
            <p:nvPr/>
          </p:nvSpPr>
          <p:spPr>
            <a:xfrm>
              <a:off x="6808624" y="1849032"/>
              <a:ext cx="222202" cy="242265"/>
            </a:xfrm>
            <a:custGeom>
              <a:avLst/>
              <a:gdLst/>
              <a:ahLst/>
              <a:cxnLst/>
              <a:rect l="l" t="t" r="r" b="b"/>
              <a:pathLst>
                <a:path w="3058" h="3334" extrusionOk="0">
                  <a:moveTo>
                    <a:pt x="1278" y="1655"/>
                  </a:moveTo>
                  <a:cubicBezTo>
                    <a:pt x="1328" y="1705"/>
                    <a:pt x="1379" y="1730"/>
                    <a:pt x="1429" y="1755"/>
                  </a:cubicBezTo>
                  <a:cubicBezTo>
                    <a:pt x="1504" y="1780"/>
                    <a:pt x="1579" y="1780"/>
                    <a:pt x="1629" y="1805"/>
                  </a:cubicBezTo>
                  <a:lnTo>
                    <a:pt x="1278" y="2005"/>
                  </a:lnTo>
                  <a:cubicBezTo>
                    <a:pt x="1303" y="1955"/>
                    <a:pt x="1303" y="1905"/>
                    <a:pt x="1303" y="1880"/>
                  </a:cubicBezTo>
                  <a:lnTo>
                    <a:pt x="1278" y="1655"/>
                  </a:lnTo>
                  <a:close/>
                  <a:moveTo>
                    <a:pt x="1504" y="0"/>
                  </a:moveTo>
                  <a:cubicBezTo>
                    <a:pt x="1479" y="0"/>
                    <a:pt x="1479" y="0"/>
                    <a:pt x="1454" y="25"/>
                  </a:cubicBezTo>
                  <a:cubicBezTo>
                    <a:pt x="1454" y="25"/>
                    <a:pt x="1479" y="51"/>
                    <a:pt x="1479" y="51"/>
                  </a:cubicBezTo>
                  <a:lnTo>
                    <a:pt x="1755" y="101"/>
                  </a:lnTo>
                  <a:cubicBezTo>
                    <a:pt x="1980" y="151"/>
                    <a:pt x="2156" y="326"/>
                    <a:pt x="2181" y="552"/>
                  </a:cubicBezTo>
                  <a:lnTo>
                    <a:pt x="2181" y="627"/>
                  </a:lnTo>
                  <a:lnTo>
                    <a:pt x="1704" y="953"/>
                  </a:lnTo>
                  <a:cubicBezTo>
                    <a:pt x="1654" y="727"/>
                    <a:pt x="1454" y="527"/>
                    <a:pt x="1228" y="502"/>
                  </a:cubicBezTo>
                  <a:lnTo>
                    <a:pt x="877" y="452"/>
                  </a:lnTo>
                  <a:cubicBezTo>
                    <a:pt x="877" y="452"/>
                    <a:pt x="852" y="452"/>
                    <a:pt x="852" y="477"/>
                  </a:cubicBezTo>
                  <a:cubicBezTo>
                    <a:pt x="852" y="502"/>
                    <a:pt x="852" y="527"/>
                    <a:pt x="877" y="527"/>
                  </a:cubicBezTo>
                  <a:lnTo>
                    <a:pt x="1203" y="552"/>
                  </a:lnTo>
                  <a:cubicBezTo>
                    <a:pt x="1429" y="602"/>
                    <a:pt x="1604" y="777"/>
                    <a:pt x="1654" y="1003"/>
                  </a:cubicBezTo>
                  <a:lnTo>
                    <a:pt x="1178" y="1304"/>
                  </a:lnTo>
                  <a:cubicBezTo>
                    <a:pt x="1153" y="1103"/>
                    <a:pt x="978" y="978"/>
                    <a:pt x="777" y="953"/>
                  </a:cubicBezTo>
                  <a:lnTo>
                    <a:pt x="351" y="953"/>
                  </a:lnTo>
                  <a:cubicBezTo>
                    <a:pt x="326" y="953"/>
                    <a:pt x="326" y="953"/>
                    <a:pt x="326" y="978"/>
                  </a:cubicBezTo>
                  <a:cubicBezTo>
                    <a:pt x="301" y="1003"/>
                    <a:pt x="326" y="1003"/>
                    <a:pt x="351" y="1003"/>
                  </a:cubicBezTo>
                  <a:lnTo>
                    <a:pt x="777" y="1028"/>
                  </a:lnTo>
                  <a:cubicBezTo>
                    <a:pt x="953" y="1028"/>
                    <a:pt x="1103" y="1178"/>
                    <a:pt x="1128" y="1354"/>
                  </a:cubicBezTo>
                  <a:lnTo>
                    <a:pt x="1078" y="1379"/>
                  </a:lnTo>
                  <a:lnTo>
                    <a:pt x="1078" y="1404"/>
                  </a:lnTo>
                  <a:cubicBezTo>
                    <a:pt x="1103" y="1479"/>
                    <a:pt x="1153" y="1529"/>
                    <a:pt x="1203" y="1579"/>
                  </a:cubicBezTo>
                  <a:lnTo>
                    <a:pt x="1228" y="1880"/>
                  </a:lnTo>
                  <a:cubicBezTo>
                    <a:pt x="1253" y="1955"/>
                    <a:pt x="1228" y="2030"/>
                    <a:pt x="1178" y="2081"/>
                  </a:cubicBezTo>
                  <a:cubicBezTo>
                    <a:pt x="1128" y="2131"/>
                    <a:pt x="1053" y="2156"/>
                    <a:pt x="978" y="2156"/>
                  </a:cubicBezTo>
                  <a:lnTo>
                    <a:pt x="326" y="2081"/>
                  </a:lnTo>
                  <a:cubicBezTo>
                    <a:pt x="326" y="2005"/>
                    <a:pt x="376" y="1930"/>
                    <a:pt x="426" y="1855"/>
                  </a:cubicBezTo>
                  <a:cubicBezTo>
                    <a:pt x="501" y="1780"/>
                    <a:pt x="602" y="1755"/>
                    <a:pt x="677" y="1755"/>
                  </a:cubicBezTo>
                  <a:lnTo>
                    <a:pt x="702" y="1755"/>
                  </a:lnTo>
                  <a:lnTo>
                    <a:pt x="752" y="1980"/>
                  </a:lnTo>
                  <a:cubicBezTo>
                    <a:pt x="752" y="2005"/>
                    <a:pt x="752" y="2005"/>
                    <a:pt x="777" y="2005"/>
                  </a:cubicBezTo>
                  <a:cubicBezTo>
                    <a:pt x="802" y="2005"/>
                    <a:pt x="802" y="2005"/>
                    <a:pt x="802" y="1980"/>
                  </a:cubicBezTo>
                  <a:lnTo>
                    <a:pt x="702" y="1304"/>
                  </a:lnTo>
                  <a:cubicBezTo>
                    <a:pt x="684" y="1286"/>
                    <a:pt x="679" y="1268"/>
                    <a:pt x="669" y="1268"/>
                  </a:cubicBezTo>
                  <a:cubicBezTo>
                    <a:pt x="664" y="1268"/>
                    <a:pt x="659" y="1271"/>
                    <a:pt x="652" y="1279"/>
                  </a:cubicBezTo>
                  <a:cubicBezTo>
                    <a:pt x="627" y="1279"/>
                    <a:pt x="627" y="1279"/>
                    <a:pt x="627" y="1304"/>
                  </a:cubicBezTo>
                  <a:lnTo>
                    <a:pt x="677" y="1504"/>
                  </a:lnTo>
                  <a:lnTo>
                    <a:pt x="677" y="1504"/>
                  </a:lnTo>
                  <a:lnTo>
                    <a:pt x="25" y="1479"/>
                  </a:lnTo>
                  <a:cubicBezTo>
                    <a:pt x="25" y="1479"/>
                    <a:pt x="0" y="1504"/>
                    <a:pt x="0" y="1504"/>
                  </a:cubicBezTo>
                  <a:cubicBezTo>
                    <a:pt x="0" y="1529"/>
                    <a:pt x="25" y="1554"/>
                    <a:pt x="25" y="1554"/>
                  </a:cubicBezTo>
                  <a:lnTo>
                    <a:pt x="677" y="1579"/>
                  </a:lnTo>
                  <a:lnTo>
                    <a:pt x="702" y="1680"/>
                  </a:lnTo>
                  <a:lnTo>
                    <a:pt x="677" y="1680"/>
                  </a:lnTo>
                  <a:cubicBezTo>
                    <a:pt x="577" y="1680"/>
                    <a:pt x="476" y="1730"/>
                    <a:pt x="376" y="1805"/>
                  </a:cubicBezTo>
                  <a:cubicBezTo>
                    <a:pt x="301" y="1905"/>
                    <a:pt x="276" y="2005"/>
                    <a:pt x="276" y="2131"/>
                  </a:cubicBezTo>
                  <a:lnTo>
                    <a:pt x="276" y="2156"/>
                  </a:lnTo>
                  <a:lnTo>
                    <a:pt x="978" y="2206"/>
                  </a:lnTo>
                  <a:lnTo>
                    <a:pt x="1003" y="2206"/>
                  </a:lnTo>
                  <a:cubicBezTo>
                    <a:pt x="1078" y="2206"/>
                    <a:pt x="1153" y="2181"/>
                    <a:pt x="1228" y="2106"/>
                  </a:cubicBezTo>
                  <a:lnTo>
                    <a:pt x="1755" y="1780"/>
                  </a:lnTo>
                  <a:lnTo>
                    <a:pt x="1780" y="1780"/>
                  </a:lnTo>
                  <a:cubicBezTo>
                    <a:pt x="1830" y="1780"/>
                    <a:pt x="1880" y="1755"/>
                    <a:pt x="1930" y="1730"/>
                  </a:cubicBezTo>
                  <a:lnTo>
                    <a:pt x="2381" y="1529"/>
                  </a:lnTo>
                  <a:lnTo>
                    <a:pt x="2381" y="1529"/>
                  </a:lnTo>
                  <a:cubicBezTo>
                    <a:pt x="2055" y="1955"/>
                    <a:pt x="1880" y="2482"/>
                    <a:pt x="1905" y="3033"/>
                  </a:cubicBezTo>
                  <a:lnTo>
                    <a:pt x="1905" y="3309"/>
                  </a:lnTo>
                  <a:cubicBezTo>
                    <a:pt x="1905" y="3334"/>
                    <a:pt x="1930" y="3334"/>
                    <a:pt x="1930" y="3334"/>
                  </a:cubicBezTo>
                  <a:cubicBezTo>
                    <a:pt x="1955" y="3334"/>
                    <a:pt x="1980" y="3334"/>
                    <a:pt x="1980" y="3309"/>
                  </a:cubicBezTo>
                  <a:lnTo>
                    <a:pt x="1955" y="3033"/>
                  </a:lnTo>
                  <a:cubicBezTo>
                    <a:pt x="1930" y="2457"/>
                    <a:pt x="2130" y="1880"/>
                    <a:pt x="2531" y="1454"/>
                  </a:cubicBezTo>
                  <a:lnTo>
                    <a:pt x="3033" y="1228"/>
                  </a:lnTo>
                  <a:cubicBezTo>
                    <a:pt x="3058" y="1228"/>
                    <a:pt x="3058" y="1203"/>
                    <a:pt x="3058" y="1178"/>
                  </a:cubicBezTo>
                  <a:cubicBezTo>
                    <a:pt x="3058" y="1178"/>
                    <a:pt x="3047" y="1167"/>
                    <a:pt x="3032" y="1167"/>
                  </a:cubicBezTo>
                  <a:cubicBezTo>
                    <a:pt x="3024" y="1167"/>
                    <a:pt x="3016" y="1170"/>
                    <a:pt x="3008" y="1178"/>
                  </a:cubicBezTo>
                  <a:lnTo>
                    <a:pt x="1905" y="1680"/>
                  </a:lnTo>
                  <a:cubicBezTo>
                    <a:pt x="1822" y="1721"/>
                    <a:pt x="1739" y="1740"/>
                    <a:pt x="1657" y="1740"/>
                  </a:cubicBezTo>
                  <a:cubicBezTo>
                    <a:pt x="1589" y="1740"/>
                    <a:pt x="1521" y="1727"/>
                    <a:pt x="1454" y="1705"/>
                  </a:cubicBezTo>
                  <a:cubicBezTo>
                    <a:pt x="1328" y="1629"/>
                    <a:pt x="1228" y="1554"/>
                    <a:pt x="1153" y="1404"/>
                  </a:cubicBezTo>
                  <a:lnTo>
                    <a:pt x="2682" y="376"/>
                  </a:lnTo>
                  <a:cubicBezTo>
                    <a:pt x="2707" y="351"/>
                    <a:pt x="2707" y="326"/>
                    <a:pt x="2707" y="326"/>
                  </a:cubicBezTo>
                  <a:cubicBezTo>
                    <a:pt x="2682" y="301"/>
                    <a:pt x="2682" y="301"/>
                    <a:pt x="2657" y="301"/>
                  </a:cubicBezTo>
                  <a:lnTo>
                    <a:pt x="2231" y="602"/>
                  </a:lnTo>
                  <a:lnTo>
                    <a:pt x="2231" y="552"/>
                  </a:lnTo>
                  <a:cubicBezTo>
                    <a:pt x="2206" y="301"/>
                    <a:pt x="2030" y="101"/>
                    <a:pt x="1780" y="51"/>
                  </a:cubicBezTo>
                  <a:lnTo>
                    <a:pt x="1504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2"/>
            <p:cNvSpPr/>
            <p:nvPr/>
          </p:nvSpPr>
          <p:spPr>
            <a:xfrm>
              <a:off x="8005089" y="3213062"/>
              <a:ext cx="1302185" cy="857011"/>
            </a:xfrm>
            <a:custGeom>
              <a:avLst/>
              <a:gdLst/>
              <a:ahLst/>
              <a:cxnLst/>
              <a:rect l="l" t="t" r="r" b="b"/>
              <a:pathLst>
                <a:path w="17921" h="11794" extrusionOk="0">
                  <a:moveTo>
                    <a:pt x="6266" y="0"/>
                  </a:moveTo>
                  <a:lnTo>
                    <a:pt x="0" y="3108"/>
                  </a:lnTo>
                  <a:lnTo>
                    <a:pt x="3208" y="9574"/>
                  </a:lnTo>
                  <a:cubicBezTo>
                    <a:pt x="3911" y="10979"/>
                    <a:pt x="5314" y="11793"/>
                    <a:pt x="6772" y="11793"/>
                  </a:cubicBezTo>
                  <a:cubicBezTo>
                    <a:pt x="7395" y="11793"/>
                    <a:pt x="8029" y="11644"/>
                    <a:pt x="8622" y="11329"/>
                  </a:cubicBezTo>
                  <a:lnTo>
                    <a:pt x="17920" y="6442"/>
                  </a:lnTo>
                  <a:lnTo>
                    <a:pt x="15715" y="1479"/>
                  </a:lnTo>
                  <a:lnTo>
                    <a:pt x="7920" y="6191"/>
                  </a:lnTo>
                  <a:lnTo>
                    <a:pt x="6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2"/>
            <p:cNvSpPr/>
            <p:nvPr/>
          </p:nvSpPr>
          <p:spPr>
            <a:xfrm>
              <a:off x="8309182" y="3491724"/>
              <a:ext cx="921578" cy="378875"/>
            </a:xfrm>
            <a:custGeom>
              <a:avLst/>
              <a:gdLst/>
              <a:ahLst/>
              <a:cxnLst/>
              <a:rect l="l" t="t" r="r" b="b"/>
              <a:pathLst>
                <a:path w="12683" h="5214" extrusionOk="0">
                  <a:moveTo>
                    <a:pt x="12557" y="0"/>
                  </a:moveTo>
                  <a:lnTo>
                    <a:pt x="3760" y="4787"/>
                  </a:lnTo>
                  <a:cubicBezTo>
                    <a:pt x="3536" y="4907"/>
                    <a:pt x="3294" y="4964"/>
                    <a:pt x="3050" y="4964"/>
                  </a:cubicBezTo>
                  <a:cubicBezTo>
                    <a:pt x="2885" y="4964"/>
                    <a:pt x="2719" y="4938"/>
                    <a:pt x="2557" y="4887"/>
                  </a:cubicBezTo>
                  <a:cubicBezTo>
                    <a:pt x="2181" y="4737"/>
                    <a:pt x="1856" y="4436"/>
                    <a:pt x="1680" y="4060"/>
                  </a:cubicBezTo>
                  <a:lnTo>
                    <a:pt x="176" y="526"/>
                  </a:lnTo>
                  <a:cubicBezTo>
                    <a:pt x="126" y="602"/>
                    <a:pt x="51" y="652"/>
                    <a:pt x="1" y="727"/>
                  </a:cubicBezTo>
                  <a:lnTo>
                    <a:pt x="1455" y="4160"/>
                  </a:lnTo>
                  <a:cubicBezTo>
                    <a:pt x="1655" y="4612"/>
                    <a:pt x="2031" y="4962"/>
                    <a:pt x="2482" y="5113"/>
                  </a:cubicBezTo>
                  <a:cubicBezTo>
                    <a:pt x="2658" y="5188"/>
                    <a:pt x="2858" y="5213"/>
                    <a:pt x="3059" y="5213"/>
                  </a:cubicBezTo>
                  <a:cubicBezTo>
                    <a:pt x="3334" y="5213"/>
                    <a:pt x="3635" y="5138"/>
                    <a:pt x="3886" y="5013"/>
                  </a:cubicBezTo>
                  <a:lnTo>
                    <a:pt x="12683" y="226"/>
                  </a:lnTo>
                  <a:lnTo>
                    <a:pt x="125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2"/>
            <p:cNvSpPr/>
            <p:nvPr/>
          </p:nvSpPr>
          <p:spPr>
            <a:xfrm>
              <a:off x="8005089" y="3333246"/>
              <a:ext cx="304165" cy="327864"/>
            </a:xfrm>
            <a:custGeom>
              <a:avLst/>
              <a:gdLst/>
              <a:ahLst/>
              <a:cxnLst/>
              <a:rect l="l" t="t" r="r" b="b"/>
              <a:pathLst>
                <a:path w="4186" h="4512" extrusionOk="0">
                  <a:moveTo>
                    <a:pt x="2933" y="1"/>
                  </a:moveTo>
                  <a:lnTo>
                    <a:pt x="0" y="1454"/>
                  </a:lnTo>
                  <a:lnTo>
                    <a:pt x="1529" y="4512"/>
                  </a:lnTo>
                  <a:cubicBezTo>
                    <a:pt x="2056" y="4336"/>
                    <a:pt x="2582" y="4111"/>
                    <a:pt x="3058" y="3810"/>
                  </a:cubicBezTo>
                  <a:cubicBezTo>
                    <a:pt x="3459" y="3534"/>
                    <a:pt x="3835" y="3234"/>
                    <a:pt x="4186" y="2908"/>
                  </a:cubicBezTo>
                  <a:lnTo>
                    <a:pt x="2933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2"/>
            <p:cNvSpPr/>
            <p:nvPr/>
          </p:nvSpPr>
          <p:spPr>
            <a:xfrm>
              <a:off x="8227291" y="3213062"/>
              <a:ext cx="236807" cy="316965"/>
            </a:xfrm>
            <a:custGeom>
              <a:avLst/>
              <a:gdLst/>
              <a:ahLst/>
              <a:cxnLst/>
              <a:rect l="l" t="t" r="r" b="b"/>
              <a:pathLst>
                <a:path w="3259" h="4362" extrusionOk="0">
                  <a:moveTo>
                    <a:pt x="100" y="1529"/>
                  </a:moveTo>
                  <a:lnTo>
                    <a:pt x="0" y="1579"/>
                  </a:lnTo>
                  <a:lnTo>
                    <a:pt x="101" y="1530"/>
                  </a:lnTo>
                  <a:lnTo>
                    <a:pt x="100" y="1529"/>
                  </a:lnTo>
                  <a:close/>
                  <a:moveTo>
                    <a:pt x="3208" y="0"/>
                  </a:moveTo>
                  <a:lnTo>
                    <a:pt x="101" y="1530"/>
                  </a:lnTo>
                  <a:lnTo>
                    <a:pt x="1303" y="4361"/>
                  </a:lnTo>
                  <a:cubicBezTo>
                    <a:pt x="1754" y="3885"/>
                    <a:pt x="2130" y="3359"/>
                    <a:pt x="2431" y="2757"/>
                  </a:cubicBezTo>
                  <a:cubicBezTo>
                    <a:pt x="2832" y="1980"/>
                    <a:pt x="3058" y="1128"/>
                    <a:pt x="3258" y="251"/>
                  </a:cubicBezTo>
                  <a:lnTo>
                    <a:pt x="3208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2"/>
            <p:cNvSpPr/>
            <p:nvPr/>
          </p:nvSpPr>
          <p:spPr>
            <a:xfrm>
              <a:off x="8218136" y="3324163"/>
              <a:ext cx="103907" cy="220393"/>
            </a:xfrm>
            <a:custGeom>
              <a:avLst/>
              <a:gdLst/>
              <a:ahLst/>
              <a:cxnLst/>
              <a:rect l="l" t="t" r="r" b="b"/>
              <a:pathLst>
                <a:path w="1430" h="3033" extrusionOk="0">
                  <a:moveTo>
                    <a:pt x="226" y="0"/>
                  </a:moveTo>
                  <a:lnTo>
                    <a:pt x="126" y="50"/>
                  </a:lnTo>
                  <a:lnTo>
                    <a:pt x="1" y="126"/>
                  </a:lnTo>
                  <a:lnTo>
                    <a:pt x="1254" y="3033"/>
                  </a:lnTo>
                  <a:cubicBezTo>
                    <a:pt x="1304" y="2958"/>
                    <a:pt x="1379" y="2908"/>
                    <a:pt x="1429" y="2832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2"/>
            <p:cNvSpPr/>
            <p:nvPr/>
          </p:nvSpPr>
          <p:spPr>
            <a:xfrm>
              <a:off x="9197920" y="3335063"/>
              <a:ext cx="369779" cy="291459"/>
            </a:xfrm>
            <a:custGeom>
              <a:avLst/>
              <a:gdLst/>
              <a:ahLst/>
              <a:cxnLst/>
              <a:rect l="l" t="t" r="r" b="b"/>
              <a:pathLst>
                <a:path w="5089" h="4011" extrusionOk="0">
                  <a:moveTo>
                    <a:pt x="2532" y="1"/>
                  </a:moveTo>
                  <a:lnTo>
                    <a:pt x="2181" y="477"/>
                  </a:lnTo>
                  <a:lnTo>
                    <a:pt x="1" y="1379"/>
                  </a:lnTo>
                  <a:lnTo>
                    <a:pt x="1178" y="4011"/>
                  </a:lnTo>
                  <a:lnTo>
                    <a:pt x="3484" y="2933"/>
                  </a:lnTo>
                  <a:cubicBezTo>
                    <a:pt x="3637" y="2856"/>
                    <a:pt x="3820" y="2824"/>
                    <a:pt x="3998" y="2824"/>
                  </a:cubicBezTo>
                  <a:cubicBezTo>
                    <a:pt x="4053" y="2824"/>
                    <a:pt x="4108" y="2827"/>
                    <a:pt x="4161" y="2833"/>
                  </a:cubicBezTo>
                  <a:lnTo>
                    <a:pt x="4036" y="2407"/>
                  </a:lnTo>
                  <a:cubicBezTo>
                    <a:pt x="3986" y="2256"/>
                    <a:pt x="4086" y="2081"/>
                    <a:pt x="4261" y="2056"/>
                  </a:cubicBezTo>
                  <a:lnTo>
                    <a:pt x="5088" y="1956"/>
                  </a:lnTo>
                  <a:lnTo>
                    <a:pt x="4061" y="1630"/>
                  </a:lnTo>
                  <a:cubicBezTo>
                    <a:pt x="3986" y="1605"/>
                    <a:pt x="3935" y="1555"/>
                    <a:pt x="3860" y="1504"/>
                  </a:cubicBezTo>
                  <a:lnTo>
                    <a:pt x="25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2"/>
            <p:cNvSpPr/>
            <p:nvPr/>
          </p:nvSpPr>
          <p:spPr>
            <a:xfrm>
              <a:off x="9381829" y="3216695"/>
              <a:ext cx="500935" cy="424509"/>
            </a:xfrm>
            <a:custGeom>
              <a:avLst/>
              <a:gdLst/>
              <a:ahLst/>
              <a:cxnLst/>
              <a:rect l="l" t="t" r="r" b="b"/>
              <a:pathLst>
                <a:path w="6894" h="5842" extrusionOk="0">
                  <a:moveTo>
                    <a:pt x="1154" y="1"/>
                  </a:moveTo>
                  <a:lnTo>
                    <a:pt x="1" y="1630"/>
                  </a:lnTo>
                  <a:lnTo>
                    <a:pt x="1329" y="3133"/>
                  </a:lnTo>
                  <a:cubicBezTo>
                    <a:pt x="1404" y="3184"/>
                    <a:pt x="1455" y="3234"/>
                    <a:pt x="1530" y="3259"/>
                  </a:cubicBezTo>
                  <a:lnTo>
                    <a:pt x="2557" y="3585"/>
                  </a:lnTo>
                  <a:lnTo>
                    <a:pt x="1730" y="3685"/>
                  </a:lnTo>
                  <a:cubicBezTo>
                    <a:pt x="1555" y="3710"/>
                    <a:pt x="1455" y="3885"/>
                    <a:pt x="1505" y="4036"/>
                  </a:cubicBezTo>
                  <a:lnTo>
                    <a:pt x="1630" y="4462"/>
                  </a:lnTo>
                  <a:lnTo>
                    <a:pt x="1830" y="4487"/>
                  </a:lnTo>
                  <a:cubicBezTo>
                    <a:pt x="3134" y="4712"/>
                    <a:pt x="4387" y="5113"/>
                    <a:pt x="5590" y="5665"/>
                  </a:cubicBezTo>
                  <a:cubicBezTo>
                    <a:pt x="5844" y="5784"/>
                    <a:pt x="6107" y="5842"/>
                    <a:pt x="6369" y="5842"/>
                  </a:cubicBezTo>
                  <a:cubicBezTo>
                    <a:pt x="6546" y="5842"/>
                    <a:pt x="6721" y="5816"/>
                    <a:pt x="6893" y="5765"/>
                  </a:cubicBezTo>
                  <a:lnTo>
                    <a:pt x="1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2"/>
            <p:cNvSpPr/>
            <p:nvPr/>
          </p:nvSpPr>
          <p:spPr>
            <a:xfrm>
              <a:off x="9465609" y="3169319"/>
              <a:ext cx="468092" cy="466291"/>
            </a:xfrm>
            <a:custGeom>
              <a:avLst/>
              <a:gdLst/>
              <a:ahLst/>
              <a:cxnLst/>
              <a:rect l="l" t="t" r="r" b="b"/>
              <a:pathLst>
                <a:path w="6442" h="6417" extrusionOk="0">
                  <a:moveTo>
                    <a:pt x="477" y="1"/>
                  </a:moveTo>
                  <a:lnTo>
                    <a:pt x="1" y="653"/>
                  </a:lnTo>
                  <a:lnTo>
                    <a:pt x="5740" y="6417"/>
                  </a:lnTo>
                  <a:cubicBezTo>
                    <a:pt x="5991" y="6342"/>
                    <a:pt x="6241" y="6191"/>
                    <a:pt x="6442" y="5991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2"/>
            <p:cNvSpPr/>
            <p:nvPr/>
          </p:nvSpPr>
          <p:spPr>
            <a:xfrm>
              <a:off x="9502086" y="3455248"/>
              <a:ext cx="65614" cy="29211"/>
            </a:xfrm>
            <a:custGeom>
              <a:avLst/>
              <a:gdLst/>
              <a:ahLst/>
              <a:cxnLst/>
              <a:rect l="l" t="t" r="r" b="b"/>
              <a:pathLst>
                <a:path w="903" h="402" extrusionOk="0">
                  <a:moveTo>
                    <a:pt x="0" y="1"/>
                  </a:moveTo>
                  <a:lnTo>
                    <a:pt x="75" y="402"/>
                  </a:lnTo>
                  <a:lnTo>
                    <a:pt x="902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2"/>
            <p:cNvSpPr/>
            <p:nvPr/>
          </p:nvSpPr>
          <p:spPr>
            <a:xfrm>
              <a:off x="9197920" y="3435265"/>
              <a:ext cx="138495" cy="191254"/>
            </a:xfrm>
            <a:custGeom>
              <a:avLst/>
              <a:gdLst/>
              <a:ahLst/>
              <a:cxnLst/>
              <a:rect l="l" t="t" r="r" b="b"/>
              <a:pathLst>
                <a:path w="1906" h="2632" extrusionOk="0">
                  <a:moveTo>
                    <a:pt x="1" y="0"/>
                  </a:moveTo>
                  <a:lnTo>
                    <a:pt x="1178" y="2632"/>
                  </a:lnTo>
                  <a:lnTo>
                    <a:pt x="1905" y="2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2"/>
            <p:cNvSpPr/>
            <p:nvPr/>
          </p:nvSpPr>
          <p:spPr>
            <a:xfrm>
              <a:off x="6646514" y="2965354"/>
              <a:ext cx="1884938" cy="1089176"/>
            </a:xfrm>
            <a:custGeom>
              <a:avLst/>
              <a:gdLst/>
              <a:ahLst/>
              <a:cxnLst/>
              <a:rect l="l" t="t" r="r" b="b"/>
              <a:pathLst>
                <a:path w="25941" h="14989" extrusionOk="0">
                  <a:moveTo>
                    <a:pt x="25941" y="1"/>
                  </a:moveTo>
                  <a:lnTo>
                    <a:pt x="17068" y="1354"/>
                  </a:lnTo>
                  <a:lnTo>
                    <a:pt x="8873" y="778"/>
                  </a:lnTo>
                  <a:cubicBezTo>
                    <a:pt x="8750" y="768"/>
                    <a:pt x="8628" y="763"/>
                    <a:pt x="8506" y="763"/>
                  </a:cubicBezTo>
                  <a:cubicBezTo>
                    <a:pt x="6790" y="763"/>
                    <a:pt x="5211" y="1741"/>
                    <a:pt x="4462" y="3309"/>
                  </a:cubicBezTo>
                  <a:lnTo>
                    <a:pt x="1" y="12658"/>
                  </a:lnTo>
                  <a:lnTo>
                    <a:pt x="4963" y="14988"/>
                  </a:lnTo>
                  <a:lnTo>
                    <a:pt x="8422" y="5364"/>
                  </a:lnTo>
                  <a:lnTo>
                    <a:pt x="18722" y="7470"/>
                  </a:lnTo>
                  <a:cubicBezTo>
                    <a:pt x="19145" y="7566"/>
                    <a:pt x="19566" y="7612"/>
                    <a:pt x="19981" y="7612"/>
                  </a:cubicBezTo>
                  <a:cubicBezTo>
                    <a:pt x="22690" y="7612"/>
                    <a:pt x="25101" y="5640"/>
                    <a:pt x="25514" y="2858"/>
                  </a:cubicBezTo>
                  <a:lnTo>
                    <a:pt x="25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2"/>
            <p:cNvSpPr/>
            <p:nvPr/>
          </p:nvSpPr>
          <p:spPr>
            <a:xfrm>
              <a:off x="6608293" y="3923270"/>
              <a:ext cx="309615" cy="282376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1679" y="1"/>
                  </a:moveTo>
                  <a:lnTo>
                    <a:pt x="1003" y="1480"/>
                  </a:lnTo>
                  <a:cubicBezTo>
                    <a:pt x="928" y="1680"/>
                    <a:pt x="752" y="1831"/>
                    <a:pt x="527" y="1881"/>
                  </a:cubicBezTo>
                  <a:lnTo>
                    <a:pt x="501" y="1881"/>
                  </a:lnTo>
                  <a:lnTo>
                    <a:pt x="802" y="2206"/>
                  </a:lnTo>
                  <a:cubicBezTo>
                    <a:pt x="903" y="2357"/>
                    <a:pt x="877" y="2557"/>
                    <a:pt x="727" y="2633"/>
                  </a:cubicBezTo>
                  <a:lnTo>
                    <a:pt x="0" y="3034"/>
                  </a:lnTo>
                  <a:lnTo>
                    <a:pt x="0" y="3034"/>
                  </a:lnTo>
                  <a:lnTo>
                    <a:pt x="1053" y="2958"/>
                  </a:lnTo>
                  <a:cubicBezTo>
                    <a:pt x="1153" y="2958"/>
                    <a:pt x="1228" y="2983"/>
                    <a:pt x="1304" y="3008"/>
                  </a:cubicBezTo>
                  <a:lnTo>
                    <a:pt x="3108" y="3886"/>
                  </a:lnTo>
                  <a:lnTo>
                    <a:pt x="3258" y="3309"/>
                  </a:lnTo>
                  <a:lnTo>
                    <a:pt x="4261" y="122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2"/>
            <p:cNvSpPr/>
            <p:nvPr/>
          </p:nvSpPr>
          <p:spPr>
            <a:xfrm>
              <a:off x="6256824" y="4059876"/>
              <a:ext cx="577376" cy="286009"/>
            </a:xfrm>
            <a:custGeom>
              <a:avLst/>
              <a:gdLst/>
              <a:ahLst/>
              <a:cxnLst/>
              <a:rect l="l" t="t" r="r" b="b"/>
              <a:pathLst>
                <a:path w="7946" h="3936" extrusionOk="0">
                  <a:moveTo>
                    <a:pt x="5338" y="1"/>
                  </a:moveTo>
                  <a:lnTo>
                    <a:pt x="5163" y="51"/>
                  </a:lnTo>
                  <a:cubicBezTo>
                    <a:pt x="4092" y="303"/>
                    <a:pt x="2986" y="414"/>
                    <a:pt x="1875" y="414"/>
                  </a:cubicBezTo>
                  <a:cubicBezTo>
                    <a:pt x="1659" y="414"/>
                    <a:pt x="1444" y="410"/>
                    <a:pt x="1228" y="402"/>
                  </a:cubicBezTo>
                  <a:cubicBezTo>
                    <a:pt x="1196" y="400"/>
                    <a:pt x="1163" y="399"/>
                    <a:pt x="1131" y="399"/>
                  </a:cubicBezTo>
                  <a:cubicBezTo>
                    <a:pt x="713" y="399"/>
                    <a:pt x="302" y="547"/>
                    <a:pt x="0" y="803"/>
                  </a:cubicBezTo>
                  <a:lnTo>
                    <a:pt x="7494" y="3935"/>
                  </a:lnTo>
                  <a:lnTo>
                    <a:pt x="7945" y="1981"/>
                  </a:lnTo>
                  <a:lnTo>
                    <a:pt x="6141" y="1128"/>
                  </a:lnTo>
                  <a:cubicBezTo>
                    <a:pt x="6065" y="1103"/>
                    <a:pt x="5990" y="1078"/>
                    <a:pt x="5890" y="1078"/>
                  </a:cubicBezTo>
                  <a:lnTo>
                    <a:pt x="4837" y="1154"/>
                  </a:lnTo>
                  <a:lnTo>
                    <a:pt x="4837" y="1154"/>
                  </a:lnTo>
                  <a:lnTo>
                    <a:pt x="5564" y="753"/>
                  </a:lnTo>
                  <a:cubicBezTo>
                    <a:pt x="5714" y="677"/>
                    <a:pt x="5740" y="477"/>
                    <a:pt x="5639" y="326"/>
                  </a:cubicBezTo>
                  <a:lnTo>
                    <a:pt x="5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2"/>
            <p:cNvSpPr/>
            <p:nvPr/>
          </p:nvSpPr>
          <p:spPr>
            <a:xfrm>
              <a:off x="6220347" y="4118152"/>
              <a:ext cx="581009" cy="284193"/>
            </a:xfrm>
            <a:custGeom>
              <a:avLst/>
              <a:gdLst/>
              <a:ahLst/>
              <a:cxnLst/>
              <a:rect l="l" t="t" r="r" b="b"/>
              <a:pathLst>
                <a:path w="7996" h="3911" extrusionOk="0">
                  <a:moveTo>
                    <a:pt x="502" y="1"/>
                  </a:moveTo>
                  <a:cubicBezTo>
                    <a:pt x="277" y="176"/>
                    <a:pt x="126" y="402"/>
                    <a:pt x="1" y="652"/>
                  </a:cubicBezTo>
                  <a:lnTo>
                    <a:pt x="7820" y="3910"/>
                  </a:lnTo>
                  <a:lnTo>
                    <a:pt x="7996" y="313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2"/>
            <p:cNvSpPr/>
            <p:nvPr/>
          </p:nvSpPr>
          <p:spPr>
            <a:xfrm>
              <a:off x="6608293" y="4114519"/>
              <a:ext cx="69247" cy="29211"/>
            </a:xfrm>
            <a:custGeom>
              <a:avLst/>
              <a:gdLst/>
              <a:ahLst/>
              <a:cxnLst/>
              <a:rect l="l" t="t" r="r" b="b"/>
              <a:pathLst>
                <a:path w="953" h="402" extrusionOk="0">
                  <a:moveTo>
                    <a:pt x="727" y="1"/>
                  </a:moveTo>
                  <a:lnTo>
                    <a:pt x="0" y="402"/>
                  </a:lnTo>
                  <a:lnTo>
                    <a:pt x="953" y="351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2"/>
            <p:cNvSpPr/>
            <p:nvPr/>
          </p:nvSpPr>
          <p:spPr>
            <a:xfrm>
              <a:off x="6715689" y="3923270"/>
              <a:ext cx="202220" cy="147655"/>
            </a:xfrm>
            <a:custGeom>
              <a:avLst/>
              <a:gdLst/>
              <a:ahLst/>
              <a:cxnLst/>
              <a:rect l="l" t="t" r="r" b="b"/>
              <a:pathLst>
                <a:path w="2783" h="2032" extrusionOk="0">
                  <a:moveTo>
                    <a:pt x="201" y="1"/>
                  </a:moveTo>
                  <a:lnTo>
                    <a:pt x="1" y="427"/>
                  </a:lnTo>
                  <a:lnTo>
                    <a:pt x="2407" y="2031"/>
                  </a:lnTo>
                  <a:lnTo>
                    <a:pt x="2783" y="122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2"/>
            <p:cNvSpPr/>
            <p:nvPr/>
          </p:nvSpPr>
          <p:spPr>
            <a:xfrm>
              <a:off x="6837762" y="3103777"/>
              <a:ext cx="1482460" cy="877866"/>
            </a:xfrm>
            <a:custGeom>
              <a:avLst/>
              <a:gdLst/>
              <a:ahLst/>
              <a:cxnLst/>
              <a:rect l="l" t="t" r="r" b="b"/>
              <a:pathLst>
                <a:path w="20402" h="12081" extrusionOk="0">
                  <a:moveTo>
                    <a:pt x="20151" y="1"/>
                  </a:moveTo>
                  <a:cubicBezTo>
                    <a:pt x="19950" y="727"/>
                    <a:pt x="19499" y="1354"/>
                    <a:pt x="18872" y="1805"/>
                  </a:cubicBezTo>
                  <a:cubicBezTo>
                    <a:pt x="18319" y="2187"/>
                    <a:pt x="17665" y="2394"/>
                    <a:pt x="16997" y="2394"/>
                  </a:cubicBezTo>
                  <a:cubicBezTo>
                    <a:pt x="16787" y="2394"/>
                    <a:pt x="16576" y="2373"/>
                    <a:pt x="16366" y="2332"/>
                  </a:cubicBezTo>
                  <a:lnTo>
                    <a:pt x="7694" y="803"/>
                  </a:lnTo>
                  <a:cubicBezTo>
                    <a:pt x="7465" y="758"/>
                    <a:pt x="7234" y="737"/>
                    <a:pt x="7006" y="737"/>
                  </a:cubicBezTo>
                  <a:cubicBezTo>
                    <a:pt x="5568" y="737"/>
                    <a:pt x="4222" y="1595"/>
                    <a:pt x="3659" y="2958"/>
                  </a:cubicBezTo>
                  <a:lnTo>
                    <a:pt x="0" y="11981"/>
                  </a:lnTo>
                  <a:lnTo>
                    <a:pt x="226" y="12081"/>
                  </a:lnTo>
                  <a:lnTo>
                    <a:pt x="3910" y="3058"/>
                  </a:lnTo>
                  <a:cubicBezTo>
                    <a:pt x="4429" y="1783"/>
                    <a:pt x="5657" y="992"/>
                    <a:pt x="6998" y="992"/>
                  </a:cubicBezTo>
                  <a:cubicBezTo>
                    <a:pt x="7211" y="992"/>
                    <a:pt x="7427" y="1012"/>
                    <a:pt x="7644" y="1053"/>
                  </a:cubicBezTo>
                  <a:lnTo>
                    <a:pt x="16316" y="2582"/>
                  </a:lnTo>
                  <a:cubicBezTo>
                    <a:pt x="16540" y="2623"/>
                    <a:pt x="16764" y="2644"/>
                    <a:pt x="16986" y="2644"/>
                  </a:cubicBezTo>
                  <a:cubicBezTo>
                    <a:pt x="17708" y="2644"/>
                    <a:pt x="18409" y="2427"/>
                    <a:pt x="19023" y="2006"/>
                  </a:cubicBezTo>
                  <a:cubicBezTo>
                    <a:pt x="19725" y="1530"/>
                    <a:pt x="20201" y="803"/>
                    <a:pt x="20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2"/>
            <p:cNvSpPr/>
            <p:nvPr/>
          </p:nvSpPr>
          <p:spPr>
            <a:xfrm>
              <a:off x="8318338" y="2998197"/>
              <a:ext cx="1889" cy="73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16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2"/>
            <p:cNvSpPr/>
            <p:nvPr/>
          </p:nvSpPr>
          <p:spPr>
            <a:xfrm>
              <a:off x="8318338" y="2965354"/>
              <a:ext cx="213119" cy="138499"/>
            </a:xfrm>
            <a:custGeom>
              <a:avLst/>
              <a:gdLst/>
              <a:ahLst/>
              <a:cxnLst/>
              <a:rect l="l" t="t" r="r" b="b"/>
              <a:pathLst>
                <a:path w="2933" h="1906" extrusionOk="0">
                  <a:moveTo>
                    <a:pt x="251" y="402"/>
                  </a:moveTo>
                  <a:lnTo>
                    <a:pt x="0" y="452"/>
                  </a:lnTo>
                  <a:lnTo>
                    <a:pt x="249" y="414"/>
                  </a:lnTo>
                  <a:lnTo>
                    <a:pt x="249" y="414"/>
                  </a:lnTo>
                  <a:lnTo>
                    <a:pt x="251" y="402"/>
                  </a:lnTo>
                  <a:close/>
                  <a:moveTo>
                    <a:pt x="2933" y="1"/>
                  </a:moveTo>
                  <a:lnTo>
                    <a:pt x="249" y="414"/>
                  </a:lnTo>
                  <a:lnTo>
                    <a:pt x="249" y="414"/>
                  </a:lnTo>
                  <a:lnTo>
                    <a:pt x="100" y="1555"/>
                  </a:lnTo>
                  <a:cubicBezTo>
                    <a:pt x="75" y="1680"/>
                    <a:pt x="50" y="1780"/>
                    <a:pt x="25" y="1906"/>
                  </a:cubicBezTo>
                  <a:lnTo>
                    <a:pt x="2657" y="1805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2"/>
            <p:cNvSpPr/>
            <p:nvPr/>
          </p:nvSpPr>
          <p:spPr>
            <a:xfrm>
              <a:off x="7950446" y="2998197"/>
              <a:ext cx="367963" cy="111323"/>
            </a:xfrm>
            <a:custGeom>
              <a:avLst/>
              <a:gdLst/>
              <a:ahLst/>
              <a:cxnLst/>
              <a:rect l="l" t="t" r="r" b="b"/>
              <a:pathLst>
                <a:path w="5064" h="1532" extrusionOk="0">
                  <a:moveTo>
                    <a:pt x="5063" y="0"/>
                  </a:moveTo>
                  <a:lnTo>
                    <a:pt x="1" y="777"/>
                  </a:lnTo>
                  <a:lnTo>
                    <a:pt x="828" y="1178"/>
                  </a:lnTo>
                  <a:cubicBezTo>
                    <a:pt x="1287" y="1408"/>
                    <a:pt x="1788" y="1532"/>
                    <a:pt x="2312" y="1532"/>
                  </a:cubicBezTo>
                  <a:cubicBezTo>
                    <a:pt x="2360" y="1532"/>
                    <a:pt x="2408" y="1531"/>
                    <a:pt x="2457" y="1529"/>
                  </a:cubicBezTo>
                  <a:lnTo>
                    <a:pt x="4838" y="1454"/>
                  </a:lnTo>
                  <a:cubicBezTo>
                    <a:pt x="4863" y="1328"/>
                    <a:pt x="4888" y="1203"/>
                    <a:pt x="4913" y="1078"/>
                  </a:cubicBezTo>
                  <a:lnTo>
                    <a:pt x="506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2"/>
            <p:cNvSpPr/>
            <p:nvPr/>
          </p:nvSpPr>
          <p:spPr>
            <a:xfrm>
              <a:off x="8301916" y="2994491"/>
              <a:ext cx="34660" cy="109361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477" y="1"/>
                  </a:moveTo>
                  <a:lnTo>
                    <a:pt x="226" y="51"/>
                  </a:lnTo>
                  <a:lnTo>
                    <a:pt x="76" y="1129"/>
                  </a:lnTo>
                  <a:cubicBezTo>
                    <a:pt x="51" y="1254"/>
                    <a:pt x="26" y="1379"/>
                    <a:pt x="1" y="1505"/>
                  </a:cubicBezTo>
                  <a:lnTo>
                    <a:pt x="251" y="1505"/>
                  </a:lnTo>
                  <a:cubicBezTo>
                    <a:pt x="276" y="1379"/>
                    <a:pt x="301" y="1279"/>
                    <a:pt x="326" y="1154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2"/>
            <p:cNvSpPr/>
            <p:nvPr/>
          </p:nvSpPr>
          <p:spPr>
            <a:xfrm>
              <a:off x="7613509" y="2015140"/>
              <a:ext cx="1039946" cy="1101093"/>
            </a:xfrm>
            <a:custGeom>
              <a:avLst/>
              <a:gdLst/>
              <a:ahLst/>
              <a:cxnLst/>
              <a:rect l="l" t="t" r="r" b="b"/>
              <a:pathLst>
                <a:path w="14312" h="15153" extrusionOk="0">
                  <a:moveTo>
                    <a:pt x="4584" y="0"/>
                  </a:moveTo>
                  <a:cubicBezTo>
                    <a:pt x="3646" y="0"/>
                    <a:pt x="2728" y="241"/>
                    <a:pt x="1906" y="722"/>
                  </a:cubicBezTo>
                  <a:lnTo>
                    <a:pt x="1054" y="1223"/>
                  </a:lnTo>
                  <a:lnTo>
                    <a:pt x="477" y="1900"/>
                  </a:lnTo>
                  <a:cubicBezTo>
                    <a:pt x="76" y="2376"/>
                    <a:pt x="1" y="3028"/>
                    <a:pt x="252" y="3579"/>
                  </a:cubicBezTo>
                  <a:lnTo>
                    <a:pt x="402" y="3905"/>
                  </a:lnTo>
                  <a:cubicBezTo>
                    <a:pt x="627" y="4406"/>
                    <a:pt x="953" y="4857"/>
                    <a:pt x="1354" y="5258"/>
                  </a:cubicBezTo>
                  <a:lnTo>
                    <a:pt x="2156" y="6010"/>
                  </a:lnTo>
                  <a:cubicBezTo>
                    <a:pt x="2457" y="6311"/>
                    <a:pt x="2708" y="6712"/>
                    <a:pt x="2833" y="7138"/>
                  </a:cubicBezTo>
                  <a:lnTo>
                    <a:pt x="3710" y="10196"/>
                  </a:lnTo>
                  <a:cubicBezTo>
                    <a:pt x="3886" y="10797"/>
                    <a:pt x="3886" y="11449"/>
                    <a:pt x="3685" y="12050"/>
                  </a:cubicBezTo>
                  <a:lnTo>
                    <a:pt x="3359" y="13128"/>
                  </a:lnTo>
                  <a:cubicBezTo>
                    <a:pt x="3209" y="13604"/>
                    <a:pt x="3359" y="14131"/>
                    <a:pt x="3760" y="14431"/>
                  </a:cubicBezTo>
                  <a:lnTo>
                    <a:pt x="3911" y="14557"/>
                  </a:lnTo>
                  <a:cubicBezTo>
                    <a:pt x="4419" y="14946"/>
                    <a:pt x="5030" y="15153"/>
                    <a:pt x="5644" y="15153"/>
                  </a:cubicBezTo>
                  <a:cubicBezTo>
                    <a:pt x="5938" y="15153"/>
                    <a:pt x="6233" y="15105"/>
                    <a:pt x="6517" y="15008"/>
                  </a:cubicBezTo>
                  <a:lnTo>
                    <a:pt x="13008" y="12953"/>
                  </a:lnTo>
                  <a:cubicBezTo>
                    <a:pt x="13435" y="12827"/>
                    <a:pt x="13810" y="12527"/>
                    <a:pt x="14036" y="12100"/>
                  </a:cubicBezTo>
                  <a:cubicBezTo>
                    <a:pt x="14287" y="11624"/>
                    <a:pt x="14312" y="11048"/>
                    <a:pt x="14086" y="10547"/>
                  </a:cubicBezTo>
                  <a:lnTo>
                    <a:pt x="13059" y="8166"/>
                  </a:lnTo>
                  <a:cubicBezTo>
                    <a:pt x="12382" y="6612"/>
                    <a:pt x="11480" y="5133"/>
                    <a:pt x="10427" y="3805"/>
                  </a:cubicBezTo>
                  <a:lnTo>
                    <a:pt x="9174" y="2251"/>
                  </a:lnTo>
                  <a:cubicBezTo>
                    <a:pt x="8221" y="1048"/>
                    <a:pt x="6818" y="246"/>
                    <a:pt x="5289" y="45"/>
                  </a:cubicBezTo>
                  <a:cubicBezTo>
                    <a:pt x="5054" y="15"/>
                    <a:pt x="4818" y="0"/>
                    <a:pt x="4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2"/>
            <p:cNvSpPr/>
            <p:nvPr/>
          </p:nvSpPr>
          <p:spPr>
            <a:xfrm>
              <a:off x="7983217" y="2142227"/>
              <a:ext cx="395284" cy="158482"/>
            </a:xfrm>
            <a:custGeom>
              <a:avLst/>
              <a:gdLst/>
              <a:ahLst/>
              <a:cxnLst/>
              <a:rect l="l" t="t" r="r" b="b"/>
              <a:pathLst>
                <a:path w="5440" h="2181" extrusionOk="0">
                  <a:moveTo>
                    <a:pt x="3635" y="1"/>
                  </a:moveTo>
                  <a:lnTo>
                    <a:pt x="1" y="1429"/>
                  </a:lnTo>
                  <a:cubicBezTo>
                    <a:pt x="1179" y="2106"/>
                    <a:pt x="3936" y="2181"/>
                    <a:pt x="5439" y="2181"/>
                  </a:cubicBezTo>
                  <a:cubicBezTo>
                    <a:pt x="5389" y="2131"/>
                    <a:pt x="5364" y="2081"/>
                    <a:pt x="5339" y="2056"/>
                  </a:cubicBezTo>
                  <a:lnTo>
                    <a:pt x="4086" y="502"/>
                  </a:lnTo>
                  <a:cubicBezTo>
                    <a:pt x="3961" y="326"/>
                    <a:pt x="3810" y="151"/>
                    <a:pt x="363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2"/>
            <p:cNvSpPr/>
            <p:nvPr/>
          </p:nvSpPr>
          <p:spPr>
            <a:xfrm>
              <a:off x="7866666" y="1901858"/>
              <a:ext cx="559138" cy="348937"/>
            </a:xfrm>
            <a:custGeom>
              <a:avLst/>
              <a:gdLst/>
              <a:ahLst/>
              <a:cxnLst/>
              <a:rect l="l" t="t" r="r" b="b"/>
              <a:pathLst>
                <a:path w="7695" h="4802" extrusionOk="0">
                  <a:moveTo>
                    <a:pt x="6617" y="0"/>
                  </a:moveTo>
                  <a:lnTo>
                    <a:pt x="1655" y="1253"/>
                  </a:lnTo>
                  <a:cubicBezTo>
                    <a:pt x="577" y="1529"/>
                    <a:pt x="1" y="2707"/>
                    <a:pt x="452" y="3710"/>
                  </a:cubicBezTo>
                  <a:cubicBezTo>
                    <a:pt x="723" y="4388"/>
                    <a:pt x="1383" y="4802"/>
                    <a:pt x="2081" y="4802"/>
                  </a:cubicBezTo>
                  <a:cubicBezTo>
                    <a:pt x="2156" y="4802"/>
                    <a:pt x="2231" y="4797"/>
                    <a:pt x="2306" y="4787"/>
                  </a:cubicBezTo>
                  <a:lnTo>
                    <a:pt x="7695" y="4136"/>
                  </a:lnTo>
                  <a:lnTo>
                    <a:pt x="7695" y="3033"/>
                  </a:lnTo>
                  <a:cubicBezTo>
                    <a:pt x="7695" y="2131"/>
                    <a:pt x="7444" y="1228"/>
                    <a:pt x="6943" y="476"/>
                  </a:cubicBezTo>
                  <a:lnTo>
                    <a:pt x="6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2"/>
            <p:cNvSpPr/>
            <p:nvPr/>
          </p:nvSpPr>
          <p:spPr>
            <a:xfrm>
              <a:off x="8371164" y="1893574"/>
              <a:ext cx="517212" cy="967680"/>
            </a:xfrm>
            <a:custGeom>
              <a:avLst/>
              <a:gdLst/>
              <a:ahLst/>
              <a:cxnLst/>
              <a:rect l="l" t="t" r="r" b="b"/>
              <a:pathLst>
                <a:path w="7118" h="13317" extrusionOk="0">
                  <a:moveTo>
                    <a:pt x="4754" y="1"/>
                  </a:moveTo>
                  <a:cubicBezTo>
                    <a:pt x="4682" y="1"/>
                    <a:pt x="4610" y="5"/>
                    <a:pt x="4536" y="14"/>
                  </a:cubicBezTo>
                  <a:lnTo>
                    <a:pt x="0" y="590"/>
                  </a:lnTo>
                  <a:cubicBezTo>
                    <a:pt x="501" y="1342"/>
                    <a:pt x="752" y="2245"/>
                    <a:pt x="752" y="3147"/>
                  </a:cubicBezTo>
                  <a:lnTo>
                    <a:pt x="752" y="3473"/>
                  </a:lnTo>
                  <a:lnTo>
                    <a:pt x="3810" y="3172"/>
                  </a:lnTo>
                  <a:lnTo>
                    <a:pt x="5188" y="9889"/>
                  </a:lnTo>
                  <a:lnTo>
                    <a:pt x="3810" y="10841"/>
                  </a:lnTo>
                  <a:cubicBezTo>
                    <a:pt x="3609" y="10966"/>
                    <a:pt x="3509" y="11217"/>
                    <a:pt x="3534" y="11443"/>
                  </a:cubicBezTo>
                  <a:lnTo>
                    <a:pt x="3609" y="12245"/>
                  </a:lnTo>
                  <a:cubicBezTo>
                    <a:pt x="3634" y="12495"/>
                    <a:pt x="3810" y="12721"/>
                    <a:pt x="4060" y="12796"/>
                  </a:cubicBezTo>
                  <a:lnTo>
                    <a:pt x="5389" y="13272"/>
                  </a:lnTo>
                  <a:cubicBezTo>
                    <a:pt x="5471" y="13302"/>
                    <a:pt x="5558" y="13316"/>
                    <a:pt x="5644" y="13316"/>
                  </a:cubicBezTo>
                  <a:cubicBezTo>
                    <a:pt x="5848" y="13316"/>
                    <a:pt x="6050" y="13237"/>
                    <a:pt x="6191" y="13097"/>
                  </a:cubicBezTo>
                  <a:lnTo>
                    <a:pt x="6742" y="12621"/>
                  </a:lnTo>
                  <a:cubicBezTo>
                    <a:pt x="6942" y="12420"/>
                    <a:pt x="6917" y="12094"/>
                    <a:pt x="6692" y="11944"/>
                  </a:cubicBezTo>
                  <a:cubicBezTo>
                    <a:pt x="7068" y="11317"/>
                    <a:pt x="7118" y="10540"/>
                    <a:pt x="6842" y="9864"/>
                  </a:cubicBezTo>
                  <a:lnTo>
                    <a:pt x="6842" y="9839"/>
                  </a:lnTo>
                  <a:lnTo>
                    <a:pt x="6541" y="1718"/>
                  </a:lnTo>
                  <a:cubicBezTo>
                    <a:pt x="6495" y="741"/>
                    <a:pt x="5692" y="1"/>
                    <a:pt x="4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2"/>
            <p:cNvSpPr/>
            <p:nvPr/>
          </p:nvSpPr>
          <p:spPr>
            <a:xfrm>
              <a:off x="8658835" y="2737773"/>
              <a:ext cx="18311" cy="78333"/>
            </a:xfrm>
            <a:custGeom>
              <a:avLst/>
              <a:gdLst/>
              <a:ahLst/>
              <a:cxnLst/>
              <a:rect l="l" t="t" r="r" b="b"/>
              <a:pathLst>
                <a:path w="252" h="1078" extrusionOk="0">
                  <a:moveTo>
                    <a:pt x="51" y="0"/>
                  </a:moveTo>
                  <a:cubicBezTo>
                    <a:pt x="26" y="0"/>
                    <a:pt x="1" y="25"/>
                    <a:pt x="26" y="50"/>
                  </a:cubicBezTo>
                  <a:lnTo>
                    <a:pt x="176" y="1053"/>
                  </a:lnTo>
                  <a:cubicBezTo>
                    <a:pt x="176" y="1078"/>
                    <a:pt x="201" y="1078"/>
                    <a:pt x="201" y="1078"/>
                  </a:cubicBezTo>
                  <a:lnTo>
                    <a:pt x="227" y="1078"/>
                  </a:lnTo>
                  <a:cubicBezTo>
                    <a:pt x="227" y="1078"/>
                    <a:pt x="252" y="1053"/>
                    <a:pt x="252" y="1053"/>
                  </a:cubicBezTo>
                  <a:lnTo>
                    <a:pt x="76" y="25"/>
                  </a:lnTo>
                  <a:cubicBezTo>
                    <a:pt x="76" y="25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2"/>
            <p:cNvSpPr/>
            <p:nvPr/>
          </p:nvSpPr>
          <p:spPr>
            <a:xfrm>
              <a:off x="8702578" y="2755939"/>
              <a:ext cx="16494" cy="78406"/>
            </a:xfrm>
            <a:custGeom>
              <a:avLst/>
              <a:gdLst/>
              <a:ahLst/>
              <a:cxnLst/>
              <a:rect l="l" t="t" r="r" b="b"/>
              <a:pathLst>
                <a:path w="227" h="1079" extrusionOk="0">
                  <a:moveTo>
                    <a:pt x="26" y="1"/>
                  </a:moveTo>
                  <a:cubicBezTo>
                    <a:pt x="0" y="1"/>
                    <a:pt x="0" y="26"/>
                    <a:pt x="0" y="26"/>
                  </a:cubicBezTo>
                  <a:lnTo>
                    <a:pt x="176" y="1053"/>
                  </a:lnTo>
                  <a:cubicBezTo>
                    <a:pt x="176" y="1053"/>
                    <a:pt x="176" y="1078"/>
                    <a:pt x="201" y="1078"/>
                  </a:cubicBezTo>
                  <a:cubicBezTo>
                    <a:pt x="226" y="1053"/>
                    <a:pt x="226" y="1053"/>
                    <a:pt x="226" y="1028"/>
                  </a:cubicBezTo>
                  <a:lnTo>
                    <a:pt x="76" y="26"/>
                  </a:lnTo>
                  <a:cubicBezTo>
                    <a:pt x="76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2"/>
            <p:cNvSpPr/>
            <p:nvPr/>
          </p:nvSpPr>
          <p:spPr>
            <a:xfrm>
              <a:off x="8744432" y="2761389"/>
              <a:ext cx="16494" cy="78406"/>
            </a:xfrm>
            <a:custGeom>
              <a:avLst/>
              <a:gdLst/>
              <a:ahLst/>
              <a:cxnLst/>
              <a:rect l="l" t="t" r="r" b="b"/>
              <a:pathLst>
                <a:path w="227" h="1079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76" y="1054"/>
                  </a:lnTo>
                  <a:cubicBezTo>
                    <a:pt x="176" y="1054"/>
                    <a:pt x="176" y="1079"/>
                    <a:pt x="201" y="1079"/>
                  </a:cubicBezTo>
                  <a:cubicBezTo>
                    <a:pt x="226" y="1079"/>
                    <a:pt x="226" y="1054"/>
                    <a:pt x="226" y="1028"/>
                  </a:cubicBezTo>
                  <a:lnTo>
                    <a:pt x="51" y="26"/>
                  </a:lnTo>
                  <a:cubicBezTo>
                    <a:pt x="51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2"/>
            <p:cNvSpPr/>
            <p:nvPr/>
          </p:nvSpPr>
          <p:spPr>
            <a:xfrm>
              <a:off x="8786358" y="2768728"/>
              <a:ext cx="31027" cy="51011"/>
            </a:xfrm>
            <a:custGeom>
              <a:avLst/>
              <a:gdLst/>
              <a:ahLst/>
              <a:cxnLst/>
              <a:rect l="l" t="t" r="r" b="b"/>
              <a:pathLst>
                <a:path w="427" h="702" extrusionOk="0">
                  <a:moveTo>
                    <a:pt x="25" y="0"/>
                  </a:moveTo>
                  <a:cubicBezTo>
                    <a:pt x="0" y="0"/>
                    <a:pt x="0" y="25"/>
                    <a:pt x="0" y="50"/>
                  </a:cubicBezTo>
                  <a:lnTo>
                    <a:pt x="76" y="677"/>
                  </a:lnTo>
                  <a:cubicBezTo>
                    <a:pt x="76" y="702"/>
                    <a:pt x="101" y="702"/>
                    <a:pt x="126" y="702"/>
                  </a:cubicBezTo>
                  <a:cubicBezTo>
                    <a:pt x="126" y="702"/>
                    <a:pt x="151" y="677"/>
                    <a:pt x="151" y="677"/>
                  </a:cubicBezTo>
                  <a:lnTo>
                    <a:pt x="126" y="551"/>
                  </a:lnTo>
                  <a:lnTo>
                    <a:pt x="401" y="451"/>
                  </a:lnTo>
                  <a:cubicBezTo>
                    <a:pt x="426" y="451"/>
                    <a:pt x="426" y="426"/>
                    <a:pt x="426" y="401"/>
                  </a:cubicBezTo>
                  <a:cubicBezTo>
                    <a:pt x="426" y="376"/>
                    <a:pt x="401" y="376"/>
                    <a:pt x="376" y="376"/>
                  </a:cubicBezTo>
                  <a:lnTo>
                    <a:pt x="126" y="476"/>
                  </a:lnTo>
                  <a:lnTo>
                    <a:pt x="50" y="25"/>
                  </a:lnTo>
                  <a:cubicBezTo>
                    <a:pt x="50" y="25"/>
                    <a:pt x="50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2"/>
            <p:cNvSpPr/>
            <p:nvPr/>
          </p:nvSpPr>
          <p:spPr>
            <a:xfrm>
              <a:off x="8646119" y="2107640"/>
              <a:ext cx="131228" cy="18239"/>
            </a:xfrm>
            <a:custGeom>
              <a:avLst/>
              <a:gdLst/>
              <a:ahLst/>
              <a:cxnLst/>
              <a:rect l="l" t="t" r="r" b="b"/>
              <a:pathLst>
                <a:path w="1806" h="251" extrusionOk="0">
                  <a:moveTo>
                    <a:pt x="1780" y="0"/>
                  </a:moveTo>
                  <a:lnTo>
                    <a:pt x="26" y="176"/>
                  </a:lnTo>
                  <a:cubicBezTo>
                    <a:pt x="26" y="176"/>
                    <a:pt x="1" y="201"/>
                    <a:pt x="1" y="226"/>
                  </a:cubicBezTo>
                  <a:cubicBezTo>
                    <a:pt x="1" y="226"/>
                    <a:pt x="26" y="251"/>
                    <a:pt x="26" y="251"/>
                  </a:cubicBezTo>
                  <a:lnTo>
                    <a:pt x="1780" y="50"/>
                  </a:lnTo>
                  <a:cubicBezTo>
                    <a:pt x="1805" y="50"/>
                    <a:pt x="1805" y="50"/>
                    <a:pt x="1805" y="25"/>
                  </a:cubicBezTo>
                  <a:cubicBezTo>
                    <a:pt x="1805" y="0"/>
                    <a:pt x="1805" y="0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2"/>
            <p:cNvSpPr/>
            <p:nvPr/>
          </p:nvSpPr>
          <p:spPr>
            <a:xfrm>
              <a:off x="8371164" y="1932812"/>
              <a:ext cx="127523" cy="213126"/>
            </a:xfrm>
            <a:custGeom>
              <a:avLst/>
              <a:gdLst/>
              <a:ahLst/>
              <a:cxnLst/>
              <a:rect l="l" t="t" r="r" b="b"/>
              <a:pathLst>
                <a:path w="1755" h="2933" extrusionOk="0">
                  <a:moveTo>
                    <a:pt x="351" y="0"/>
                  </a:moveTo>
                  <a:lnTo>
                    <a:pt x="0" y="50"/>
                  </a:lnTo>
                  <a:cubicBezTo>
                    <a:pt x="501" y="802"/>
                    <a:pt x="752" y="1705"/>
                    <a:pt x="752" y="2607"/>
                  </a:cubicBezTo>
                  <a:lnTo>
                    <a:pt x="752" y="2933"/>
                  </a:lnTo>
                  <a:lnTo>
                    <a:pt x="1754" y="2832"/>
                  </a:lnTo>
                  <a:cubicBezTo>
                    <a:pt x="1704" y="1755"/>
                    <a:pt x="1178" y="702"/>
                    <a:pt x="3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2"/>
            <p:cNvSpPr/>
            <p:nvPr/>
          </p:nvSpPr>
          <p:spPr>
            <a:xfrm>
              <a:off x="8296466" y="1948362"/>
              <a:ext cx="71064" cy="252220"/>
            </a:xfrm>
            <a:custGeom>
              <a:avLst/>
              <a:gdLst/>
              <a:ahLst/>
              <a:cxnLst/>
              <a:rect l="l" t="t" r="r" b="b"/>
              <a:pathLst>
                <a:path w="978" h="3471" extrusionOk="0">
                  <a:moveTo>
                    <a:pt x="44" y="1"/>
                  </a:moveTo>
                  <a:cubicBezTo>
                    <a:pt x="39" y="1"/>
                    <a:pt x="34" y="4"/>
                    <a:pt x="26" y="12"/>
                  </a:cubicBezTo>
                  <a:cubicBezTo>
                    <a:pt x="0" y="12"/>
                    <a:pt x="0" y="37"/>
                    <a:pt x="26" y="62"/>
                  </a:cubicBezTo>
                  <a:cubicBezTo>
                    <a:pt x="652" y="1039"/>
                    <a:pt x="903" y="2268"/>
                    <a:pt x="677" y="3420"/>
                  </a:cubicBezTo>
                  <a:cubicBezTo>
                    <a:pt x="677" y="3445"/>
                    <a:pt x="677" y="3471"/>
                    <a:pt x="702" y="3471"/>
                  </a:cubicBezTo>
                  <a:cubicBezTo>
                    <a:pt x="727" y="3471"/>
                    <a:pt x="727" y="3445"/>
                    <a:pt x="727" y="3445"/>
                  </a:cubicBezTo>
                  <a:cubicBezTo>
                    <a:pt x="978" y="2268"/>
                    <a:pt x="727" y="1014"/>
                    <a:pt x="76" y="12"/>
                  </a:cubicBezTo>
                  <a:cubicBezTo>
                    <a:pt x="59" y="12"/>
                    <a:pt x="53" y="1"/>
                    <a:pt x="44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2"/>
            <p:cNvSpPr/>
            <p:nvPr/>
          </p:nvSpPr>
          <p:spPr>
            <a:xfrm>
              <a:off x="7859400" y="2444505"/>
              <a:ext cx="497229" cy="129852"/>
            </a:xfrm>
            <a:custGeom>
              <a:avLst/>
              <a:gdLst/>
              <a:ahLst/>
              <a:cxnLst/>
              <a:rect l="l" t="t" r="r" b="b"/>
              <a:pathLst>
                <a:path w="6843" h="1787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352"/>
                    <a:pt x="827" y="678"/>
                    <a:pt x="1404" y="978"/>
                  </a:cubicBezTo>
                  <a:cubicBezTo>
                    <a:pt x="1955" y="1254"/>
                    <a:pt x="2582" y="1480"/>
                    <a:pt x="3233" y="1630"/>
                  </a:cubicBezTo>
                  <a:cubicBezTo>
                    <a:pt x="3777" y="1734"/>
                    <a:pt x="4320" y="1787"/>
                    <a:pt x="4848" y="1787"/>
                  </a:cubicBezTo>
                  <a:cubicBezTo>
                    <a:pt x="4954" y="1787"/>
                    <a:pt x="5059" y="1785"/>
                    <a:pt x="5163" y="1780"/>
                  </a:cubicBezTo>
                  <a:cubicBezTo>
                    <a:pt x="5790" y="1730"/>
                    <a:pt x="6366" y="1630"/>
                    <a:pt x="6843" y="1455"/>
                  </a:cubicBezTo>
                  <a:cubicBezTo>
                    <a:pt x="6341" y="1455"/>
                    <a:pt x="5765" y="1455"/>
                    <a:pt x="5163" y="1430"/>
                  </a:cubicBezTo>
                  <a:cubicBezTo>
                    <a:pt x="4587" y="1379"/>
                    <a:pt x="3935" y="1279"/>
                    <a:pt x="3334" y="1154"/>
                  </a:cubicBezTo>
                  <a:cubicBezTo>
                    <a:pt x="2707" y="1029"/>
                    <a:pt x="2106" y="853"/>
                    <a:pt x="1529" y="653"/>
                  </a:cubicBezTo>
                  <a:cubicBezTo>
                    <a:pt x="978" y="452"/>
                    <a:pt x="452" y="227"/>
                    <a:pt x="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2"/>
            <p:cNvSpPr/>
            <p:nvPr/>
          </p:nvSpPr>
          <p:spPr>
            <a:xfrm>
              <a:off x="8107035" y="2619332"/>
              <a:ext cx="347908" cy="78769"/>
            </a:xfrm>
            <a:custGeom>
              <a:avLst/>
              <a:gdLst/>
              <a:ahLst/>
              <a:cxnLst/>
              <a:rect l="l" t="t" r="r" b="b"/>
              <a:pathLst>
                <a:path w="4788" h="1084" extrusionOk="0">
                  <a:moveTo>
                    <a:pt x="4788" y="1"/>
                  </a:moveTo>
                  <a:lnTo>
                    <a:pt x="4788" y="1"/>
                  </a:lnTo>
                  <a:cubicBezTo>
                    <a:pt x="4487" y="176"/>
                    <a:pt x="4111" y="352"/>
                    <a:pt x="3710" y="477"/>
                  </a:cubicBezTo>
                  <a:cubicBezTo>
                    <a:pt x="3309" y="628"/>
                    <a:pt x="2883" y="703"/>
                    <a:pt x="2432" y="728"/>
                  </a:cubicBezTo>
                  <a:cubicBezTo>
                    <a:pt x="2352" y="732"/>
                    <a:pt x="2273" y="734"/>
                    <a:pt x="2195" y="734"/>
                  </a:cubicBezTo>
                  <a:cubicBezTo>
                    <a:pt x="1830" y="734"/>
                    <a:pt x="1479" y="689"/>
                    <a:pt x="1129" y="628"/>
                  </a:cubicBezTo>
                  <a:cubicBezTo>
                    <a:pt x="728" y="527"/>
                    <a:pt x="327" y="402"/>
                    <a:pt x="1" y="252"/>
                  </a:cubicBezTo>
                  <a:lnTo>
                    <a:pt x="1" y="252"/>
                  </a:lnTo>
                  <a:cubicBezTo>
                    <a:pt x="277" y="502"/>
                    <a:pt x="627" y="728"/>
                    <a:pt x="1054" y="878"/>
                  </a:cubicBezTo>
                  <a:cubicBezTo>
                    <a:pt x="1426" y="1009"/>
                    <a:pt x="1836" y="1083"/>
                    <a:pt x="2267" y="1083"/>
                  </a:cubicBezTo>
                  <a:cubicBezTo>
                    <a:pt x="2330" y="1083"/>
                    <a:pt x="2393" y="1082"/>
                    <a:pt x="2457" y="1079"/>
                  </a:cubicBezTo>
                  <a:cubicBezTo>
                    <a:pt x="2933" y="1054"/>
                    <a:pt x="3409" y="928"/>
                    <a:pt x="3810" y="728"/>
                  </a:cubicBezTo>
                  <a:cubicBezTo>
                    <a:pt x="4211" y="527"/>
                    <a:pt x="4562" y="277"/>
                    <a:pt x="478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2"/>
            <p:cNvSpPr/>
            <p:nvPr/>
          </p:nvSpPr>
          <p:spPr>
            <a:xfrm>
              <a:off x="8347475" y="2637571"/>
              <a:ext cx="109284" cy="134866"/>
            </a:xfrm>
            <a:custGeom>
              <a:avLst/>
              <a:gdLst/>
              <a:ahLst/>
              <a:cxnLst/>
              <a:rect l="l" t="t" r="r" b="b"/>
              <a:pathLst>
                <a:path w="1504" h="1856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1303" y="326"/>
                    <a:pt x="1078" y="677"/>
                    <a:pt x="827" y="1003"/>
                  </a:cubicBezTo>
                  <a:cubicBezTo>
                    <a:pt x="577" y="1329"/>
                    <a:pt x="276" y="1605"/>
                    <a:pt x="0" y="1855"/>
                  </a:cubicBezTo>
                  <a:cubicBezTo>
                    <a:pt x="201" y="1855"/>
                    <a:pt x="401" y="1805"/>
                    <a:pt x="602" y="1680"/>
                  </a:cubicBezTo>
                  <a:cubicBezTo>
                    <a:pt x="802" y="1580"/>
                    <a:pt x="978" y="1429"/>
                    <a:pt x="1128" y="1229"/>
                  </a:cubicBezTo>
                  <a:cubicBezTo>
                    <a:pt x="1278" y="1053"/>
                    <a:pt x="1379" y="828"/>
                    <a:pt x="1454" y="602"/>
                  </a:cubicBezTo>
                  <a:cubicBezTo>
                    <a:pt x="1504" y="402"/>
                    <a:pt x="1504" y="176"/>
                    <a:pt x="147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2"/>
            <p:cNvSpPr/>
            <p:nvPr/>
          </p:nvSpPr>
          <p:spPr>
            <a:xfrm>
              <a:off x="7950446" y="2817848"/>
              <a:ext cx="488147" cy="102458"/>
            </a:xfrm>
            <a:custGeom>
              <a:avLst/>
              <a:gdLst/>
              <a:ahLst/>
              <a:cxnLst/>
              <a:rect l="l" t="t" r="r" b="b"/>
              <a:pathLst>
                <a:path w="6718" h="1410" extrusionOk="0">
                  <a:moveTo>
                    <a:pt x="6717" y="1"/>
                  </a:moveTo>
                  <a:lnTo>
                    <a:pt x="6717" y="1"/>
                  </a:lnTo>
                  <a:cubicBezTo>
                    <a:pt x="6266" y="226"/>
                    <a:pt x="5740" y="427"/>
                    <a:pt x="5189" y="577"/>
                  </a:cubicBezTo>
                  <a:cubicBezTo>
                    <a:pt x="4637" y="753"/>
                    <a:pt x="4011" y="878"/>
                    <a:pt x="3409" y="928"/>
                  </a:cubicBezTo>
                  <a:cubicBezTo>
                    <a:pt x="3170" y="947"/>
                    <a:pt x="2934" y="955"/>
                    <a:pt x="2702" y="955"/>
                  </a:cubicBezTo>
                  <a:cubicBezTo>
                    <a:pt x="2327" y="955"/>
                    <a:pt x="1961" y="934"/>
                    <a:pt x="1605" y="903"/>
                  </a:cubicBezTo>
                  <a:cubicBezTo>
                    <a:pt x="1003" y="828"/>
                    <a:pt x="477" y="703"/>
                    <a:pt x="1" y="577"/>
                  </a:cubicBezTo>
                  <a:lnTo>
                    <a:pt x="1" y="577"/>
                  </a:lnTo>
                  <a:cubicBezTo>
                    <a:pt x="402" y="853"/>
                    <a:pt x="928" y="1104"/>
                    <a:pt x="1529" y="1254"/>
                  </a:cubicBezTo>
                  <a:cubicBezTo>
                    <a:pt x="1965" y="1345"/>
                    <a:pt x="2428" y="1409"/>
                    <a:pt x="2897" y="1409"/>
                  </a:cubicBezTo>
                  <a:cubicBezTo>
                    <a:pt x="3075" y="1409"/>
                    <a:pt x="3255" y="1400"/>
                    <a:pt x="3434" y="1379"/>
                  </a:cubicBezTo>
                  <a:cubicBezTo>
                    <a:pt x="4111" y="1329"/>
                    <a:pt x="4737" y="1179"/>
                    <a:pt x="5314" y="928"/>
                  </a:cubicBezTo>
                  <a:cubicBezTo>
                    <a:pt x="5865" y="678"/>
                    <a:pt x="6341" y="352"/>
                    <a:pt x="67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2"/>
            <p:cNvSpPr/>
            <p:nvPr/>
          </p:nvSpPr>
          <p:spPr>
            <a:xfrm>
              <a:off x="7648169" y="2165915"/>
              <a:ext cx="204036" cy="77388"/>
            </a:xfrm>
            <a:custGeom>
              <a:avLst/>
              <a:gdLst/>
              <a:ahLst/>
              <a:cxnLst/>
              <a:rect l="l" t="t" r="r" b="b"/>
              <a:pathLst>
                <a:path w="2808" h="1065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657" y="176"/>
                    <a:pt x="2481" y="351"/>
                    <a:pt x="2256" y="502"/>
                  </a:cubicBezTo>
                  <a:cubicBezTo>
                    <a:pt x="2030" y="652"/>
                    <a:pt x="1780" y="777"/>
                    <a:pt x="1504" y="827"/>
                  </a:cubicBezTo>
                  <a:cubicBezTo>
                    <a:pt x="1399" y="847"/>
                    <a:pt x="1293" y="855"/>
                    <a:pt x="1189" y="855"/>
                  </a:cubicBezTo>
                  <a:cubicBezTo>
                    <a:pt x="1021" y="855"/>
                    <a:pt x="857" y="833"/>
                    <a:pt x="702" y="802"/>
                  </a:cubicBezTo>
                  <a:cubicBezTo>
                    <a:pt x="426" y="752"/>
                    <a:pt x="201" y="652"/>
                    <a:pt x="0" y="527"/>
                  </a:cubicBezTo>
                  <a:lnTo>
                    <a:pt x="0" y="527"/>
                  </a:lnTo>
                  <a:cubicBezTo>
                    <a:pt x="150" y="702"/>
                    <a:pt x="376" y="852"/>
                    <a:pt x="652" y="953"/>
                  </a:cubicBezTo>
                  <a:cubicBezTo>
                    <a:pt x="836" y="1020"/>
                    <a:pt x="1042" y="1064"/>
                    <a:pt x="1248" y="1064"/>
                  </a:cubicBezTo>
                  <a:cubicBezTo>
                    <a:pt x="1351" y="1064"/>
                    <a:pt x="1454" y="1053"/>
                    <a:pt x="1554" y="1028"/>
                  </a:cubicBezTo>
                  <a:cubicBezTo>
                    <a:pt x="1855" y="978"/>
                    <a:pt x="2130" y="827"/>
                    <a:pt x="2356" y="627"/>
                  </a:cubicBezTo>
                  <a:cubicBezTo>
                    <a:pt x="2582" y="451"/>
                    <a:pt x="2732" y="226"/>
                    <a:pt x="280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2"/>
            <p:cNvSpPr/>
            <p:nvPr/>
          </p:nvSpPr>
          <p:spPr>
            <a:xfrm>
              <a:off x="7600793" y="1929179"/>
              <a:ext cx="265945" cy="267771"/>
            </a:xfrm>
            <a:custGeom>
              <a:avLst/>
              <a:gdLst/>
              <a:ahLst/>
              <a:cxnLst/>
              <a:rect l="l" t="t" r="r" b="b"/>
              <a:pathLst>
                <a:path w="3660" h="3685" extrusionOk="0">
                  <a:moveTo>
                    <a:pt x="1905" y="0"/>
                  </a:moveTo>
                  <a:cubicBezTo>
                    <a:pt x="1504" y="827"/>
                    <a:pt x="802" y="1679"/>
                    <a:pt x="0" y="2156"/>
                  </a:cubicBezTo>
                  <a:cubicBezTo>
                    <a:pt x="502" y="2657"/>
                    <a:pt x="1028" y="3183"/>
                    <a:pt x="1529" y="3684"/>
                  </a:cubicBezTo>
                  <a:cubicBezTo>
                    <a:pt x="2482" y="3584"/>
                    <a:pt x="3334" y="2983"/>
                    <a:pt x="3660" y="2080"/>
                  </a:cubicBezTo>
                  <a:cubicBezTo>
                    <a:pt x="2933" y="1504"/>
                    <a:pt x="2356" y="802"/>
                    <a:pt x="1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2"/>
            <p:cNvSpPr/>
            <p:nvPr/>
          </p:nvSpPr>
          <p:spPr>
            <a:xfrm>
              <a:off x="7600793" y="1947345"/>
              <a:ext cx="136678" cy="187694"/>
            </a:xfrm>
            <a:custGeom>
              <a:avLst/>
              <a:gdLst/>
              <a:ahLst/>
              <a:cxnLst/>
              <a:rect l="l" t="t" r="r" b="b"/>
              <a:pathLst>
                <a:path w="1881" h="2583" extrusionOk="0">
                  <a:moveTo>
                    <a:pt x="1755" y="1"/>
                  </a:moveTo>
                  <a:lnTo>
                    <a:pt x="1755" y="1"/>
                  </a:lnTo>
                  <a:cubicBezTo>
                    <a:pt x="1354" y="753"/>
                    <a:pt x="702" y="1480"/>
                    <a:pt x="0" y="1906"/>
                  </a:cubicBezTo>
                  <a:lnTo>
                    <a:pt x="677" y="2582"/>
                  </a:lnTo>
                  <a:cubicBezTo>
                    <a:pt x="1153" y="2307"/>
                    <a:pt x="1504" y="1881"/>
                    <a:pt x="1680" y="1379"/>
                  </a:cubicBezTo>
                  <a:cubicBezTo>
                    <a:pt x="1855" y="928"/>
                    <a:pt x="1880" y="452"/>
                    <a:pt x="175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2"/>
            <p:cNvSpPr/>
            <p:nvPr/>
          </p:nvSpPr>
          <p:spPr>
            <a:xfrm>
              <a:off x="7156461" y="1412400"/>
              <a:ext cx="801322" cy="570202"/>
            </a:xfrm>
            <a:custGeom>
              <a:avLst/>
              <a:gdLst/>
              <a:ahLst/>
              <a:cxnLst/>
              <a:rect l="l" t="t" r="r" b="b"/>
              <a:pathLst>
                <a:path w="11028" h="7847" extrusionOk="0">
                  <a:moveTo>
                    <a:pt x="5889" y="0"/>
                  </a:moveTo>
                  <a:cubicBezTo>
                    <a:pt x="5156" y="0"/>
                    <a:pt x="4424" y="88"/>
                    <a:pt x="3709" y="270"/>
                  </a:cubicBezTo>
                  <a:cubicBezTo>
                    <a:pt x="2832" y="471"/>
                    <a:pt x="1980" y="821"/>
                    <a:pt x="1303" y="1398"/>
                  </a:cubicBezTo>
                  <a:cubicBezTo>
                    <a:pt x="602" y="1974"/>
                    <a:pt x="100" y="2826"/>
                    <a:pt x="50" y="3704"/>
                  </a:cubicBezTo>
                  <a:cubicBezTo>
                    <a:pt x="0" y="4857"/>
                    <a:pt x="652" y="5759"/>
                    <a:pt x="1679" y="6160"/>
                  </a:cubicBezTo>
                  <a:cubicBezTo>
                    <a:pt x="2983" y="6636"/>
                    <a:pt x="4110" y="7413"/>
                    <a:pt x="5514" y="7689"/>
                  </a:cubicBezTo>
                  <a:cubicBezTo>
                    <a:pt x="5990" y="7791"/>
                    <a:pt x="6483" y="7846"/>
                    <a:pt x="6975" y="7846"/>
                  </a:cubicBezTo>
                  <a:cubicBezTo>
                    <a:pt x="7934" y="7846"/>
                    <a:pt x="8888" y="7634"/>
                    <a:pt x="9699" y="7137"/>
                  </a:cubicBezTo>
                  <a:cubicBezTo>
                    <a:pt x="10176" y="6836"/>
                    <a:pt x="10577" y="6435"/>
                    <a:pt x="10802" y="5934"/>
                  </a:cubicBezTo>
                  <a:cubicBezTo>
                    <a:pt x="11028" y="5458"/>
                    <a:pt x="11028" y="4831"/>
                    <a:pt x="10727" y="4380"/>
                  </a:cubicBezTo>
                  <a:cubicBezTo>
                    <a:pt x="10351" y="3804"/>
                    <a:pt x="9524" y="3528"/>
                    <a:pt x="9424" y="2851"/>
                  </a:cubicBezTo>
                  <a:cubicBezTo>
                    <a:pt x="9323" y="2375"/>
                    <a:pt x="9674" y="1899"/>
                    <a:pt x="9599" y="1423"/>
                  </a:cubicBezTo>
                  <a:cubicBezTo>
                    <a:pt x="9549" y="1097"/>
                    <a:pt x="9349" y="846"/>
                    <a:pt x="9098" y="671"/>
                  </a:cubicBezTo>
                  <a:cubicBezTo>
                    <a:pt x="8822" y="471"/>
                    <a:pt x="8521" y="395"/>
                    <a:pt x="8221" y="295"/>
                  </a:cubicBezTo>
                  <a:cubicBezTo>
                    <a:pt x="7457" y="101"/>
                    <a:pt x="6673" y="0"/>
                    <a:pt x="5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2"/>
            <p:cNvSpPr/>
            <p:nvPr/>
          </p:nvSpPr>
          <p:spPr>
            <a:xfrm>
              <a:off x="7158277" y="1412400"/>
              <a:ext cx="695743" cy="372989"/>
            </a:xfrm>
            <a:custGeom>
              <a:avLst/>
              <a:gdLst/>
              <a:ahLst/>
              <a:cxnLst/>
              <a:rect l="l" t="t" r="r" b="b"/>
              <a:pathLst>
                <a:path w="9575" h="5133" extrusionOk="0">
                  <a:moveTo>
                    <a:pt x="5864" y="0"/>
                  </a:moveTo>
                  <a:cubicBezTo>
                    <a:pt x="5131" y="0"/>
                    <a:pt x="4399" y="88"/>
                    <a:pt x="3684" y="270"/>
                  </a:cubicBezTo>
                  <a:cubicBezTo>
                    <a:pt x="2807" y="471"/>
                    <a:pt x="1955" y="821"/>
                    <a:pt x="1278" y="1398"/>
                  </a:cubicBezTo>
                  <a:cubicBezTo>
                    <a:pt x="577" y="1974"/>
                    <a:pt x="75" y="2826"/>
                    <a:pt x="25" y="3704"/>
                  </a:cubicBezTo>
                  <a:cubicBezTo>
                    <a:pt x="0" y="4255"/>
                    <a:pt x="126" y="4731"/>
                    <a:pt x="376" y="5132"/>
                  </a:cubicBezTo>
                  <a:cubicBezTo>
                    <a:pt x="226" y="4205"/>
                    <a:pt x="501" y="3177"/>
                    <a:pt x="1103" y="2425"/>
                  </a:cubicBezTo>
                  <a:cubicBezTo>
                    <a:pt x="1830" y="1498"/>
                    <a:pt x="2907" y="947"/>
                    <a:pt x="4010" y="671"/>
                  </a:cubicBezTo>
                  <a:cubicBezTo>
                    <a:pt x="4849" y="466"/>
                    <a:pt x="5715" y="400"/>
                    <a:pt x="6578" y="400"/>
                  </a:cubicBezTo>
                  <a:cubicBezTo>
                    <a:pt x="6876" y="400"/>
                    <a:pt x="7173" y="408"/>
                    <a:pt x="7469" y="420"/>
                  </a:cubicBezTo>
                  <a:cubicBezTo>
                    <a:pt x="7820" y="445"/>
                    <a:pt x="8196" y="471"/>
                    <a:pt x="8547" y="571"/>
                  </a:cubicBezTo>
                  <a:cubicBezTo>
                    <a:pt x="8897" y="671"/>
                    <a:pt x="9223" y="872"/>
                    <a:pt x="9449" y="1172"/>
                  </a:cubicBezTo>
                  <a:cubicBezTo>
                    <a:pt x="9499" y="1222"/>
                    <a:pt x="9524" y="1298"/>
                    <a:pt x="9574" y="1398"/>
                  </a:cubicBezTo>
                  <a:cubicBezTo>
                    <a:pt x="9524" y="1097"/>
                    <a:pt x="9324" y="821"/>
                    <a:pt x="9073" y="671"/>
                  </a:cubicBezTo>
                  <a:cubicBezTo>
                    <a:pt x="8797" y="471"/>
                    <a:pt x="8496" y="395"/>
                    <a:pt x="8196" y="295"/>
                  </a:cubicBezTo>
                  <a:cubicBezTo>
                    <a:pt x="7432" y="101"/>
                    <a:pt x="6648" y="0"/>
                    <a:pt x="586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2"/>
            <p:cNvSpPr/>
            <p:nvPr/>
          </p:nvSpPr>
          <p:spPr>
            <a:xfrm>
              <a:off x="7209214" y="1582359"/>
              <a:ext cx="570110" cy="535032"/>
            </a:xfrm>
            <a:custGeom>
              <a:avLst/>
              <a:gdLst/>
              <a:ahLst/>
              <a:cxnLst/>
              <a:rect l="l" t="t" r="r" b="b"/>
              <a:pathLst>
                <a:path w="7846" h="7363" extrusionOk="0">
                  <a:moveTo>
                    <a:pt x="4133" y="0"/>
                  </a:moveTo>
                  <a:cubicBezTo>
                    <a:pt x="4031" y="0"/>
                    <a:pt x="3927" y="28"/>
                    <a:pt x="3836" y="86"/>
                  </a:cubicBezTo>
                  <a:lnTo>
                    <a:pt x="2307" y="1089"/>
                  </a:lnTo>
                  <a:cubicBezTo>
                    <a:pt x="2006" y="1289"/>
                    <a:pt x="1655" y="1465"/>
                    <a:pt x="1304" y="1590"/>
                  </a:cubicBezTo>
                  <a:lnTo>
                    <a:pt x="176" y="1991"/>
                  </a:lnTo>
                  <a:cubicBezTo>
                    <a:pt x="1" y="2818"/>
                    <a:pt x="126" y="3695"/>
                    <a:pt x="602" y="4447"/>
                  </a:cubicBezTo>
                  <a:lnTo>
                    <a:pt x="1480" y="5826"/>
                  </a:lnTo>
                  <a:cubicBezTo>
                    <a:pt x="2112" y="6814"/>
                    <a:pt x="3184" y="7363"/>
                    <a:pt x="4276" y="7363"/>
                  </a:cubicBezTo>
                  <a:cubicBezTo>
                    <a:pt x="4873" y="7363"/>
                    <a:pt x="5476" y="7199"/>
                    <a:pt x="6016" y="6853"/>
                  </a:cubicBezTo>
                  <a:cubicBezTo>
                    <a:pt x="7319" y="6026"/>
                    <a:pt x="7846" y="4422"/>
                    <a:pt x="7369" y="3019"/>
                  </a:cubicBezTo>
                  <a:lnTo>
                    <a:pt x="7369" y="3019"/>
                  </a:lnTo>
                  <a:lnTo>
                    <a:pt x="7219" y="3044"/>
                  </a:lnTo>
                  <a:cubicBezTo>
                    <a:pt x="7163" y="3054"/>
                    <a:pt x="7107" y="3060"/>
                    <a:pt x="7051" y="3060"/>
                  </a:cubicBezTo>
                  <a:cubicBezTo>
                    <a:pt x="6716" y="3060"/>
                    <a:pt x="6414" y="2869"/>
                    <a:pt x="6242" y="2568"/>
                  </a:cubicBezTo>
                  <a:lnTo>
                    <a:pt x="5916" y="1916"/>
                  </a:lnTo>
                  <a:cubicBezTo>
                    <a:pt x="5816" y="1766"/>
                    <a:pt x="5690" y="1640"/>
                    <a:pt x="5515" y="1615"/>
                  </a:cubicBezTo>
                  <a:cubicBezTo>
                    <a:pt x="5339" y="1590"/>
                    <a:pt x="5214" y="1465"/>
                    <a:pt x="5139" y="1315"/>
                  </a:cubicBezTo>
                  <a:lnTo>
                    <a:pt x="4638" y="312"/>
                  </a:lnTo>
                  <a:cubicBezTo>
                    <a:pt x="4537" y="111"/>
                    <a:pt x="4337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2"/>
            <p:cNvSpPr/>
            <p:nvPr/>
          </p:nvSpPr>
          <p:spPr>
            <a:xfrm>
              <a:off x="7697289" y="1712425"/>
              <a:ext cx="140311" cy="142133"/>
            </a:xfrm>
            <a:custGeom>
              <a:avLst/>
              <a:gdLst/>
              <a:ahLst/>
              <a:cxnLst/>
              <a:rect l="l" t="t" r="r" b="b"/>
              <a:pathLst>
                <a:path w="1931" h="1956" extrusionOk="0"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4"/>
                    <a:pt x="427" y="1956"/>
                    <a:pt x="978" y="1956"/>
                  </a:cubicBezTo>
                  <a:cubicBezTo>
                    <a:pt x="1505" y="1956"/>
                    <a:pt x="1931" y="1504"/>
                    <a:pt x="1931" y="978"/>
                  </a:cubicBezTo>
                  <a:cubicBezTo>
                    <a:pt x="1931" y="452"/>
                    <a:pt x="1505" y="1"/>
                    <a:pt x="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2"/>
            <p:cNvSpPr/>
            <p:nvPr/>
          </p:nvSpPr>
          <p:spPr>
            <a:xfrm>
              <a:off x="7730060" y="1745197"/>
              <a:ext cx="74770" cy="76589"/>
            </a:xfrm>
            <a:custGeom>
              <a:avLst/>
              <a:gdLst/>
              <a:ahLst/>
              <a:cxnLst/>
              <a:rect l="l" t="t" r="r" b="b"/>
              <a:pathLst>
                <a:path w="1029" h="1054" extrusionOk="0">
                  <a:moveTo>
                    <a:pt x="527" y="1"/>
                  </a:moveTo>
                  <a:cubicBezTo>
                    <a:pt x="226" y="1"/>
                    <a:pt x="1" y="251"/>
                    <a:pt x="1" y="527"/>
                  </a:cubicBezTo>
                  <a:cubicBezTo>
                    <a:pt x="1" y="803"/>
                    <a:pt x="226" y="1053"/>
                    <a:pt x="527" y="1053"/>
                  </a:cubicBezTo>
                  <a:cubicBezTo>
                    <a:pt x="803" y="1053"/>
                    <a:pt x="1028" y="803"/>
                    <a:pt x="1028" y="527"/>
                  </a:cubicBezTo>
                  <a:cubicBezTo>
                    <a:pt x="1028" y="251"/>
                    <a:pt x="803" y="1"/>
                    <a:pt x="52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2"/>
            <p:cNvSpPr/>
            <p:nvPr/>
          </p:nvSpPr>
          <p:spPr>
            <a:xfrm>
              <a:off x="7271195" y="1783563"/>
              <a:ext cx="114807" cy="85599"/>
            </a:xfrm>
            <a:custGeom>
              <a:avLst/>
              <a:gdLst/>
              <a:ahLst/>
              <a:cxnLst/>
              <a:rect l="l" t="t" r="r" b="b"/>
              <a:pathLst>
                <a:path w="1580" h="1178" extrusionOk="0">
                  <a:moveTo>
                    <a:pt x="1227" y="0"/>
                  </a:moveTo>
                  <a:cubicBezTo>
                    <a:pt x="978" y="0"/>
                    <a:pt x="730" y="72"/>
                    <a:pt x="526" y="225"/>
                  </a:cubicBezTo>
                  <a:cubicBezTo>
                    <a:pt x="201" y="450"/>
                    <a:pt x="25" y="801"/>
                    <a:pt x="0" y="1177"/>
                  </a:cubicBezTo>
                  <a:lnTo>
                    <a:pt x="1579" y="49"/>
                  </a:lnTo>
                  <a:cubicBezTo>
                    <a:pt x="1465" y="17"/>
                    <a:pt x="1346" y="0"/>
                    <a:pt x="1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2"/>
            <p:cNvSpPr/>
            <p:nvPr/>
          </p:nvSpPr>
          <p:spPr>
            <a:xfrm>
              <a:off x="7451472" y="1699346"/>
              <a:ext cx="134789" cy="56897"/>
            </a:xfrm>
            <a:custGeom>
              <a:avLst/>
              <a:gdLst/>
              <a:ahLst/>
              <a:cxnLst/>
              <a:rect l="l" t="t" r="r" b="b"/>
              <a:pathLst>
                <a:path w="1855" h="783" extrusionOk="0">
                  <a:moveTo>
                    <a:pt x="1123" y="0"/>
                  </a:moveTo>
                  <a:cubicBezTo>
                    <a:pt x="1008" y="0"/>
                    <a:pt x="891" y="17"/>
                    <a:pt x="777" y="55"/>
                  </a:cubicBezTo>
                  <a:cubicBezTo>
                    <a:pt x="401" y="156"/>
                    <a:pt x="126" y="456"/>
                    <a:pt x="0" y="782"/>
                  </a:cubicBezTo>
                  <a:lnTo>
                    <a:pt x="1855" y="231"/>
                  </a:lnTo>
                  <a:cubicBezTo>
                    <a:pt x="1645" y="91"/>
                    <a:pt x="1387" y="0"/>
                    <a:pt x="1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2"/>
            <p:cNvSpPr/>
            <p:nvPr/>
          </p:nvSpPr>
          <p:spPr>
            <a:xfrm>
              <a:off x="7371325" y="1879986"/>
              <a:ext cx="34660" cy="32845"/>
            </a:xfrm>
            <a:custGeom>
              <a:avLst/>
              <a:gdLst/>
              <a:ahLst/>
              <a:cxnLst/>
              <a:rect l="l" t="t" r="r" b="b"/>
              <a:pathLst>
                <a:path w="477" h="452" extrusionOk="0">
                  <a:moveTo>
                    <a:pt x="251" y="0"/>
                  </a:moveTo>
                  <a:cubicBezTo>
                    <a:pt x="126" y="0"/>
                    <a:pt x="1" y="101"/>
                    <a:pt x="1" y="226"/>
                  </a:cubicBezTo>
                  <a:cubicBezTo>
                    <a:pt x="1" y="351"/>
                    <a:pt x="126" y="452"/>
                    <a:pt x="251" y="452"/>
                  </a:cubicBezTo>
                  <a:cubicBezTo>
                    <a:pt x="351" y="452"/>
                    <a:pt x="477" y="351"/>
                    <a:pt x="477" y="226"/>
                  </a:cubicBezTo>
                  <a:cubicBezTo>
                    <a:pt x="477" y="101"/>
                    <a:pt x="351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2"/>
            <p:cNvSpPr/>
            <p:nvPr/>
          </p:nvSpPr>
          <p:spPr>
            <a:xfrm>
              <a:off x="7537068" y="1805289"/>
              <a:ext cx="32843" cy="32917"/>
            </a:xfrm>
            <a:custGeom>
              <a:avLst/>
              <a:gdLst/>
              <a:ahLst/>
              <a:cxnLst/>
              <a:rect l="l" t="t" r="r" b="b"/>
              <a:pathLst>
                <a:path w="452" h="453" extrusionOk="0">
                  <a:moveTo>
                    <a:pt x="226" y="1"/>
                  </a:moveTo>
                  <a:cubicBezTo>
                    <a:pt x="101" y="1"/>
                    <a:pt x="0" y="101"/>
                    <a:pt x="0" y="226"/>
                  </a:cubicBezTo>
                  <a:cubicBezTo>
                    <a:pt x="0" y="352"/>
                    <a:pt x="101" y="452"/>
                    <a:pt x="226" y="452"/>
                  </a:cubicBezTo>
                  <a:cubicBezTo>
                    <a:pt x="351" y="452"/>
                    <a:pt x="451" y="352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2"/>
            <p:cNvSpPr/>
            <p:nvPr/>
          </p:nvSpPr>
          <p:spPr>
            <a:xfrm>
              <a:off x="7451472" y="1925546"/>
              <a:ext cx="65614" cy="37713"/>
            </a:xfrm>
            <a:custGeom>
              <a:avLst/>
              <a:gdLst/>
              <a:ahLst/>
              <a:cxnLst/>
              <a:rect l="l" t="t" r="r" b="b"/>
              <a:pathLst>
                <a:path w="903" h="519" extrusionOk="0">
                  <a:moveTo>
                    <a:pt x="903" y="0"/>
                  </a:moveTo>
                  <a:cubicBezTo>
                    <a:pt x="752" y="25"/>
                    <a:pt x="577" y="75"/>
                    <a:pt x="401" y="125"/>
                  </a:cubicBezTo>
                  <a:cubicBezTo>
                    <a:pt x="251" y="201"/>
                    <a:pt x="101" y="301"/>
                    <a:pt x="0" y="451"/>
                  </a:cubicBezTo>
                  <a:cubicBezTo>
                    <a:pt x="153" y="470"/>
                    <a:pt x="290" y="518"/>
                    <a:pt x="425" y="518"/>
                  </a:cubicBezTo>
                  <a:cubicBezTo>
                    <a:pt x="467" y="518"/>
                    <a:pt x="510" y="513"/>
                    <a:pt x="552" y="501"/>
                  </a:cubicBezTo>
                  <a:cubicBezTo>
                    <a:pt x="727" y="426"/>
                    <a:pt x="903" y="201"/>
                    <a:pt x="9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2"/>
            <p:cNvSpPr/>
            <p:nvPr/>
          </p:nvSpPr>
          <p:spPr>
            <a:xfrm>
              <a:off x="7433233" y="1910941"/>
              <a:ext cx="202220" cy="138790"/>
            </a:xfrm>
            <a:custGeom>
              <a:avLst/>
              <a:gdLst/>
              <a:ahLst/>
              <a:cxnLst/>
              <a:rect l="l" t="t" r="r" b="b"/>
              <a:pathLst>
                <a:path w="2783" h="1910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2081" y="878"/>
                    <a:pt x="1053" y="1454"/>
                    <a:pt x="1" y="1554"/>
                  </a:cubicBezTo>
                  <a:cubicBezTo>
                    <a:pt x="352" y="1705"/>
                    <a:pt x="728" y="1880"/>
                    <a:pt x="1103" y="1905"/>
                  </a:cubicBezTo>
                  <a:cubicBezTo>
                    <a:pt x="1141" y="1908"/>
                    <a:pt x="1179" y="1909"/>
                    <a:pt x="1217" y="1909"/>
                  </a:cubicBezTo>
                  <a:cubicBezTo>
                    <a:pt x="1559" y="1909"/>
                    <a:pt x="1910" y="1808"/>
                    <a:pt x="2181" y="1605"/>
                  </a:cubicBezTo>
                  <a:cubicBezTo>
                    <a:pt x="2632" y="1254"/>
                    <a:pt x="2783" y="577"/>
                    <a:pt x="2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2"/>
            <p:cNvSpPr/>
            <p:nvPr/>
          </p:nvSpPr>
          <p:spPr>
            <a:xfrm>
              <a:off x="7416884" y="2400835"/>
              <a:ext cx="167560" cy="178538"/>
            </a:xfrm>
            <a:custGeom>
              <a:avLst/>
              <a:gdLst/>
              <a:ahLst/>
              <a:cxnLst/>
              <a:rect l="l" t="t" r="r" b="b"/>
              <a:pathLst>
                <a:path w="2306" h="2457" extrusionOk="0">
                  <a:moveTo>
                    <a:pt x="25" y="0"/>
                  </a:moveTo>
                  <a:cubicBezTo>
                    <a:pt x="0" y="25"/>
                    <a:pt x="0" y="51"/>
                    <a:pt x="25" y="51"/>
                  </a:cubicBezTo>
                  <a:lnTo>
                    <a:pt x="2256" y="2457"/>
                  </a:lnTo>
                  <a:lnTo>
                    <a:pt x="2306" y="2457"/>
                  </a:lnTo>
                  <a:cubicBezTo>
                    <a:pt x="2306" y="2432"/>
                    <a:pt x="2306" y="2406"/>
                    <a:pt x="2306" y="2406"/>
                  </a:cubicBezTo>
                  <a:lnTo>
                    <a:pt x="75" y="25"/>
                  </a:lnTo>
                  <a:cubicBezTo>
                    <a:pt x="50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2"/>
            <p:cNvSpPr/>
            <p:nvPr/>
          </p:nvSpPr>
          <p:spPr>
            <a:xfrm>
              <a:off x="7347636" y="4227946"/>
              <a:ext cx="163999" cy="167129"/>
            </a:xfrm>
            <a:custGeom>
              <a:avLst/>
              <a:gdLst/>
              <a:ahLst/>
              <a:cxnLst/>
              <a:rect l="l" t="t" r="r" b="b"/>
              <a:pathLst>
                <a:path w="2257" h="2300" extrusionOk="0">
                  <a:moveTo>
                    <a:pt x="845" y="0"/>
                  </a:moveTo>
                  <a:cubicBezTo>
                    <a:pt x="773" y="0"/>
                    <a:pt x="700" y="6"/>
                    <a:pt x="627" y="18"/>
                  </a:cubicBezTo>
                  <a:cubicBezTo>
                    <a:pt x="226" y="394"/>
                    <a:pt x="1" y="946"/>
                    <a:pt x="51" y="1522"/>
                  </a:cubicBezTo>
                  <a:lnTo>
                    <a:pt x="126" y="2299"/>
                  </a:lnTo>
                  <a:lnTo>
                    <a:pt x="2256" y="1171"/>
                  </a:lnTo>
                  <a:lnTo>
                    <a:pt x="2106" y="820"/>
                  </a:lnTo>
                  <a:cubicBezTo>
                    <a:pt x="1886" y="314"/>
                    <a:pt x="1375" y="0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2"/>
            <p:cNvSpPr/>
            <p:nvPr/>
          </p:nvSpPr>
          <p:spPr>
            <a:xfrm>
              <a:off x="7393196" y="4114519"/>
              <a:ext cx="808661" cy="398277"/>
            </a:xfrm>
            <a:custGeom>
              <a:avLst/>
              <a:gdLst/>
              <a:ahLst/>
              <a:cxnLst/>
              <a:rect l="l" t="t" r="r" b="b"/>
              <a:pathLst>
                <a:path w="11129" h="5481" extrusionOk="0">
                  <a:moveTo>
                    <a:pt x="9198" y="1"/>
                  </a:moveTo>
                  <a:lnTo>
                    <a:pt x="5940" y="2883"/>
                  </a:lnTo>
                  <a:lnTo>
                    <a:pt x="3183" y="1053"/>
                  </a:lnTo>
                  <a:cubicBezTo>
                    <a:pt x="2846" y="829"/>
                    <a:pt x="2462" y="714"/>
                    <a:pt x="2075" y="714"/>
                  </a:cubicBezTo>
                  <a:cubicBezTo>
                    <a:pt x="1771" y="714"/>
                    <a:pt x="1465" y="785"/>
                    <a:pt x="1178" y="928"/>
                  </a:cubicBezTo>
                  <a:lnTo>
                    <a:pt x="401" y="1304"/>
                  </a:lnTo>
                  <a:cubicBezTo>
                    <a:pt x="251" y="1379"/>
                    <a:pt x="126" y="1479"/>
                    <a:pt x="0" y="1579"/>
                  </a:cubicBezTo>
                  <a:cubicBezTo>
                    <a:pt x="73" y="1567"/>
                    <a:pt x="146" y="1561"/>
                    <a:pt x="218" y="1561"/>
                  </a:cubicBezTo>
                  <a:cubicBezTo>
                    <a:pt x="748" y="1561"/>
                    <a:pt x="1259" y="1875"/>
                    <a:pt x="1479" y="2381"/>
                  </a:cubicBezTo>
                  <a:lnTo>
                    <a:pt x="1629" y="2732"/>
                  </a:lnTo>
                  <a:lnTo>
                    <a:pt x="2081" y="2482"/>
                  </a:lnTo>
                  <a:lnTo>
                    <a:pt x="5013" y="5063"/>
                  </a:lnTo>
                  <a:cubicBezTo>
                    <a:pt x="5319" y="5342"/>
                    <a:pt x="5703" y="5481"/>
                    <a:pt x="6091" y="5481"/>
                  </a:cubicBezTo>
                  <a:cubicBezTo>
                    <a:pt x="6401" y="5481"/>
                    <a:pt x="6714" y="5392"/>
                    <a:pt x="6993" y="5214"/>
                  </a:cubicBezTo>
                  <a:lnTo>
                    <a:pt x="11128" y="2482"/>
                  </a:lnTo>
                  <a:lnTo>
                    <a:pt x="9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2"/>
            <p:cNvSpPr/>
            <p:nvPr/>
          </p:nvSpPr>
          <p:spPr>
            <a:xfrm>
              <a:off x="7693656" y="4114519"/>
              <a:ext cx="508202" cy="398277"/>
            </a:xfrm>
            <a:custGeom>
              <a:avLst/>
              <a:gdLst/>
              <a:ahLst/>
              <a:cxnLst/>
              <a:rect l="l" t="t" r="r" b="b"/>
              <a:pathLst>
                <a:path w="6994" h="5481" extrusionOk="0">
                  <a:moveTo>
                    <a:pt x="5063" y="1"/>
                  </a:moveTo>
                  <a:lnTo>
                    <a:pt x="3685" y="1204"/>
                  </a:lnTo>
                  <a:lnTo>
                    <a:pt x="3209" y="2707"/>
                  </a:lnTo>
                  <a:cubicBezTo>
                    <a:pt x="3008" y="3309"/>
                    <a:pt x="2507" y="3760"/>
                    <a:pt x="1905" y="3885"/>
                  </a:cubicBezTo>
                  <a:lnTo>
                    <a:pt x="1" y="4311"/>
                  </a:lnTo>
                  <a:lnTo>
                    <a:pt x="878" y="5063"/>
                  </a:lnTo>
                  <a:cubicBezTo>
                    <a:pt x="1184" y="5342"/>
                    <a:pt x="1568" y="5481"/>
                    <a:pt x="1956" y="5481"/>
                  </a:cubicBezTo>
                  <a:cubicBezTo>
                    <a:pt x="2266" y="5481"/>
                    <a:pt x="2579" y="5392"/>
                    <a:pt x="2858" y="5214"/>
                  </a:cubicBezTo>
                  <a:lnTo>
                    <a:pt x="6993" y="2482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2"/>
            <p:cNvSpPr/>
            <p:nvPr/>
          </p:nvSpPr>
          <p:spPr>
            <a:xfrm>
              <a:off x="8928414" y="4249309"/>
              <a:ext cx="865120" cy="866966"/>
            </a:xfrm>
            <a:custGeom>
              <a:avLst/>
              <a:gdLst/>
              <a:ahLst/>
              <a:cxnLst/>
              <a:rect l="l" t="t" r="r" b="b"/>
              <a:pathLst>
                <a:path w="11906" h="11931" extrusionOk="0">
                  <a:moveTo>
                    <a:pt x="4136" y="0"/>
                  </a:moveTo>
                  <a:lnTo>
                    <a:pt x="0" y="2381"/>
                  </a:lnTo>
                  <a:lnTo>
                    <a:pt x="1930" y="4787"/>
                  </a:lnTo>
                  <a:cubicBezTo>
                    <a:pt x="2857" y="5940"/>
                    <a:pt x="4211" y="6692"/>
                    <a:pt x="5715" y="6867"/>
                  </a:cubicBezTo>
                  <a:lnTo>
                    <a:pt x="7444" y="7043"/>
                  </a:lnTo>
                  <a:lnTo>
                    <a:pt x="9073" y="10000"/>
                  </a:lnTo>
                  <a:lnTo>
                    <a:pt x="9023" y="10025"/>
                  </a:lnTo>
                  <a:cubicBezTo>
                    <a:pt x="10226" y="10201"/>
                    <a:pt x="11278" y="10877"/>
                    <a:pt x="11905" y="11930"/>
                  </a:cubicBezTo>
                  <a:lnTo>
                    <a:pt x="9850" y="6065"/>
                  </a:lnTo>
                  <a:cubicBezTo>
                    <a:pt x="9674" y="5514"/>
                    <a:pt x="9273" y="5088"/>
                    <a:pt x="8772" y="4812"/>
                  </a:cubicBez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2"/>
            <p:cNvSpPr/>
            <p:nvPr/>
          </p:nvSpPr>
          <p:spPr>
            <a:xfrm>
              <a:off x="9523885" y="4977755"/>
              <a:ext cx="269651" cy="138499"/>
            </a:xfrm>
            <a:custGeom>
              <a:avLst/>
              <a:gdLst/>
              <a:ahLst/>
              <a:cxnLst/>
              <a:rect l="l" t="t" r="r" b="b"/>
              <a:pathLst>
                <a:path w="3711" h="1906" extrusionOk="0">
                  <a:moveTo>
                    <a:pt x="828" y="0"/>
                  </a:moveTo>
                  <a:lnTo>
                    <a:pt x="703" y="176"/>
                  </a:lnTo>
                  <a:cubicBezTo>
                    <a:pt x="276" y="652"/>
                    <a:pt x="26" y="1278"/>
                    <a:pt x="1" y="1905"/>
                  </a:cubicBezTo>
                  <a:lnTo>
                    <a:pt x="3710" y="1905"/>
                  </a:lnTo>
                  <a:cubicBezTo>
                    <a:pt x="3083" y="852"/>
                    <a:pt x="2031" y="176"/>
                    <a:pt x="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2"/>
            <p:cNvSpPr/>
            <p:nvPr/>
          </p:nvSpPr>
          <p:spPr>
            <a:xfrm>
              <a:off x="8928414" y="4249309"/>
              <a:ext cx="593725" cy="370519"/>
            </a:xfrm>
            <a:custGeom>
              <a:avLst/>
              <a:gdLst/>
              <a:ahLst/>
              <a:cxnLst/>
              <a:rect l="l" t="t" r="r" b="b"/>
              <a:pathLst>
                <a:path w="8171" h="5099" extrusionOk="0">
                  <a:moveTo>
                    <a:pt x="4136" y="0"/>
                  </a:moveTo>
                  <a:lnTo>
                    <a:pt x="0" y="2381"/>
                  </a:lnTo>
                  <a:lnTo>
                    <a:pt x="3058" y="4361"/>
                  </a:lnTo>
                  <a:cubicBezTo>
                    <a:pt x="3813" y="4847"/>
                    <a:pt x="4691" y="5098"/>
                    <a:pt x="5580" y="5098"/>
                  </a:cubicBezTo>
                  <a:cubicBezTo>
                    <a:pt x="6019" y="5098"/>
                    <a:pt x="6461" y="5037"/>
                    <a:pt x="6893" y="4912"/>
                  </a:cubicBezTo>
                  <a:lnTo>
                    <a:pt x="8171" y="4511"/>
                  </a:ln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2"/>
            <p:cNvSpPr/>
            <p:nvPr/>
          </p:nvSpPr>
          <p:spPr>
            <a:xfrm>
              <a:off x="9279883" y="3575432"/>
              <a:ext cx="475358" cy="539320"/>
            </a:xfrm>
            <a:custGeom>
              <a:avLst/>
              <a:gdLst/>
              <a:ahLst/>
              <a:cxnLst/>
              <a:rect l="l" t="t" r="r" b="b"/>
              <a:pathLst>
                <a:path w="6542" h="7422" extrusionOk="0">
                  <a:moveTo>
                    <a:pt x="3309" y="1"/>
                  </a:moveTo>
                  <a:cubicBezTo>
                    <a:pt x="4386" y="1129"/>
                    <a:pt x="4637" y="2958"/>
                    <a:pt x="3935" y="4362"/>
                  </a:cubicBezTo>
                  <a:cubicBezTo>
                    <a:pt x="3287" y="5592"/>
                    <a:pt x="1900" y="6403"/>
                    <a:pt x="504" y="6403"/>
                  </a:cubicBezTo>
                  <a:cubicBezTo>
                    <a:pt x="336" y="6403"/>
                    <a:pt x="168" y="6391"/>
                    <a:pt x="0" y="6367"/>
                  </a:cubicBezTo>
                  <a:lnTo>
                    <a:pt x="0" y="6367"/>
                  </a:lnTo>
                  <a:cubicBezTo>
                    <a:pt x="151" y="6592"/>
                    <a:pt x="201" y="6918"/>
                    <a:pt x="251" y="7169"/>
                  </a:cubicBezTo>
                  <a:cubicBezTo>
                    <a:pt x="995" y="7307"/>
                    <a:pt x="1750" y="7422"/>
                    <a:pt x="2510" y="7422"/>
                  </a:cubicBezTo>
                  <a:cubicBezTo>
                    <a:pt x="2851" y="7422"/>
                    <a:pt x="3193" y="7399"/>
                    <a:pt x="3534" y="7344"/>
                  </a:cubicBezTo>
                  <a:cubicBezTo>
                    <a:pt x="4612" y="7144"/>
                    <a:pt x="5639" y="6542"/>
                    <a:pt x="6116" y="5540"/>
                  </a:cubicBezTo>
                  <a:lnTo>
                    <a:pt x="6116" y="5540"/>
                  </a:lnTo>
                  <a:cubicBezTo>
                    <a:pt x="5965" y="5590"/>
                    <a:pt x="5715" y="5565"/>
                    <a:pt x="5564" y="5590"/>
                  </a:cubicBezTo>
                  <a:cubicBezTo>
                    <a:pt x="6316" y="4638"/>
                    <a:pt x="6542" y="3284"/>
                    <a:pt x="6066" y="2131"/>
                  </a:cubicBezTo>
                  <a:lnTo>
                    <a:pt x="6066" y="2131"/>
                  </a:lnTo>
                  <a:cubicBezTo>
                    <a:pt x="5990" y="2357"/>
                    <a:pt x="5865" y="2582"/>
                    <a:pt x="5765" y="2808"/>
                  </a:cubicBezTo>
                  <a:cubicBezTo>
                    <a:pt x="5614" y="1505"/>
                    <a:pt x="4537" y="427"/>
                    <a:pt x="3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2"/>
            <p:cNvSpPr/>
            <p:nvPr/>
          </p:nvSpPr>
          <p:spPr>
            <a:xfrm>
              <a:off x="9279883" y="4025289"/>
              <a:ext cx="262312" cy="89451"/>
            </a:xfrm>
            <a:custGeom>
              <a:avLst/>
              <a:gdLst/>
              <a:ahLst/>
              <a:cxnLst/>
              <a:rect l="l" t="t" r="r" b="b"/>
              <a:pathLst>
                <a:path w="3610" h="1231" extrusionOk="0">
                  <a:moveTo>
                    <a:pt x="1780" y="0"/>
                  </a:moveTo>
                  <a:cubicBezTo>
                    <a:pt x="1375" y="141"/>
                    <a:pt x="959" y="220"/>
                    <a:pt x="538" y="220"/>
                  </a:cubicBezTo>
                  <a:cubicBezTo>
                    <a:pt x="359" y="220"/>
                    <a:pt x="180" y="206"/>
                    <a:pt x="0" y="176"/>
                  </a:cubicBezTo>
                  <a:lnTo>
                    <a:pt x="0" y="176"/>
                  </a:lnTo>
                  <a:cubicBezTo>
                    <a:pt x="151" y="401"/>
                    <a:pt x="201" y="727"/>
                    <a:pt x="251" y="978"/>
                  </a:cubicBezTo>
                  <a:cubicBezTo>
                    <a:pt x="995" y="1116"/>
                    <a:pt x="1750" y="1231"/>
                    <a:pt x="2510" y="1231"/>
                  </a:cubicBezTo>
                  <a:cubicBezTo>
                    <a:pt x="2851" y="1231"/>
                    <a:pt x="3193" y="1208"/>
                    <a:pt x="3534" y="1153"/>
                  </a:cubicBezTo>
                  <a:cubicBezTo>
                    <a:pt x="3559" y="1153"/>
                    <a:pt x="3584" y="1128"/>
                    <a:pt x="3609" y="1128"/>
                  </a:cubicBezTo>
                  <a:cubicBezTo>
                    <a:pt x="3033" y="702"/>
                    <a:pt x="2406" y="326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2"/>
            <p:cNvSpPr/>
            <p:nvPr/>
          </p:nvSpPr>
          <p:spPr>
            <a:xfrm>
              <a:off x="7944997" y="3779397"/>
              <a:ext cx="377046" cy="193725"/>
            </a:xfrm>
            <a:custGeom>
              <a:avLst/>
              <a:gdLst/>
              <a:ahLst/>
              <a:cxnLst/>
              <a:rect l="l" t="t" r="r" b="b"/>
              <a:pathLst>
                <a:path w="5189" h="2666" extrusionOk="0">
                  <a:moveTo>
                    <a:pt x="5158" y="1"/>
                  </a:moveTo>
                  <a:cubicBezTo>
                    <a:pt x="3448" y="1"/>
                    <a:pt x="424" y="2109"/>
                    <a:pt x="0" y="2658"/>
                  </a:cubicBezTo>
                  <a:cubicBezTo>
                    <a:pt x="103" y="2663"/>
                    <a:pt x="205" y="2665"/>
                    <a:pt x="307" y="2665"/>
                  </a:cubicBezTo>
                  <a:cubicBezTo>
                    <a:pt x="1231" y="2665"/>
                    <a:pt x="2145" y="2460"/>
                    <a:pt x="2958" y="2031"/>
                  </a:cubicBezTo>
                  <a:cubicBezTo>
                    <a:pt x="3885" y="1580"/>
                    <a:pt x="4662" y="853"/>
                    <a:pt x="5188" y="1"/>
                  </a:cubicBezTo>
                  <a:cubicBezTo>
                    <a:pt x="5178" y="1"/>
                    <a:pt x="5168" y="1"/>
                    <a:pt x="5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2"/>
            <p:cNvSpPr/>
            <p:nvPr/>
          </p:nvSpPr>
          <p:spPr>
            <a:xfrm>
              <a:off x="7997822" y="3379605"/>
              <a:ext cx="349725" cy="172289"/>
            </a:xfrm>
            <a:custGeom>
              <a:avLst/>
              <a:gdLst/>
              <a:ahLst/>
              <a:cxnLst/>
              <a:rect l="l" t="t" r="r" b="b"/>
              <a:pathLst>
                <a:path w="4813" h="2371" extrusionOk="0">
                  <a:moveTo>
                    <a:pt x="3098" y="1"/>
                  </a:moveTo>
                  <a:cubicBezTo>
                    <a:pt x="2522" y="1"/>
                    <a:pt x="1939" y="235"/>
                    <a:pt x="1454" y="566"/>
                  </a:cubicBezTo>
                  <a:cubicBezTo>
                    <a:pt x="877" y="942"/>
                    <a:pt x="426" y="1468"/>
                    <a:pt x="0" y="1969"/>
                  </a:cubicBezTo>
                  <a:cubicBezTo>
                    <a:pt x="176" y="2069"/>
                    <a:pt x="476" y="2270"/>
                    <a:pt x="677" y="2370"/>
                  </a:cubicBezTo>
                  <a:cubicBezTo>
                    <a:pt x="1980" y="1819"/>
                    <a:pt x="3409" y="1418"/>
                    <a:pt x="4812" y="1242"/>
                  </a:cubicBezTo>
                  <a:cubicBezTo>
                    <a:pt x="4637" y="566"/>
                    <a:pt x="4010" y="114"/>
                    <a:pt x="3334" y="14"/>
                  </a:cubicBezTo>
                  <a:cubicBezTo>
                    <a:pt x="3255" y="5"/>
                    <a:pt x="3177" y="1"/>
                    <a:pt x="30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2"/>
            <p:cNvSpPr/>
            <p:nvPr/>
          </p:nvSpPr>
          <p:spPr>
            <a:xfrm>
              <a:off x="7686390" y="3747425"/>
              <a:ext cx="180348" cy="315439"/>
            </a:xfrm>
            <a:custGeom>
              <a:avLst/>
              <a:gdLst/>
              <a:ahLst/>
              <a:cxnLst/>
              <a:rect l="l" t="t" r="r" b="b"/>
              <a:pathLst>
                <a:path w="2482" h="4341" extrusionOk="0">
                  <a:moveTo>
                    <a:pt x="1966" y="0"/>
                  </a:moveTo>
                  <a:cubicBezTo>
                    <a:pt x="1924" y="0"/>
                    <a:pt x="1878" y="5"/>
                    <a:pt x="1830" y="15"/>
                  </a:cubicBezTo>
                  <a:cubicBezTo>
                    <a:pt x="1203" y="65"/>
                    <a:pt x="652" y="516"/>
                    <a:pt x="376" y="1068"/>
                  </a:cubicBezTo>
                  <a:cubicBezTo>
                    <a:pt x="51" y="1694"/>
                    <a:pt x="0" y="2421"/>
                    <a:pt x="101" y="3098"/>
                  </a:cubicBezTo>
                  <a:cubicBezTo>
                    <a:pt x="151" y="3449"/>
                    <a:pt x="251" y="3799"/>
                    <a:pt x="502" y="4050"/>
                  </a:cubicBezTo>
                  <a:cubicBezTo>
                    <a:pt x="660" y="4226"/>
                    <a:pt x="906" y="4341"/>
                    <a:pt x="1142" y="4341"/>
                  </a:cubicBezTo>
                  <a:cubicBezTo>
                    <a:pt x="1242" y="4341"/>
                    <a:pt x="1340" y="4320"/>
                    <a:pt x="1429" y="4276"/>
                  </a:cubicBezTo>
                  <a:cubicBezTo>
                    <a:pt x="1705" y="4100"/>
                    <a:pt x="1830" y="3724"/>
                    <a:pt x="1805" y="3398"/>
                  </a:cubicBezTo>
                  <a:cubicBezTo>
                    <a:pt x="1780" y="3073"/>
                    <a:pt x="1680" y="2747"/>
                    <a:pt x="1655" y="2421"/>
                  </a:cubicBezTo>
                  <a:cubicBezTo>
                    <a:pt x="1629" y="1995"/>
                    <a:pt x="1755" y="1544"/>
                    <a:pt x="2005" y="1193"/>
                  </a:cubicBezTo>
                  <a:cubicBezTo>
                    <a:pt x="2206" y="917"/>
                    <a:pt x="2482" y="641"/>
                    <a:pt x="2356" y="291"/>
                  </a:cubicBezTo>
                  <a:cubicBezTo>
                    <a:pt x="2275" y="88"/>
                    <a:pt x="2145" y="0"/>
                    <a:pt x="1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2"/>
            <p:cNvSpPr/>
            <p:nvPr/>
          </p:nvSpPr>
          <p:spPr>
            <a:xfrm>
              <a:off x="8116190" y="4283896"/>
              <a:ext cx="894257" cy="272348"/>
            </a:xfrm>
            <a:custGeom>
              <a:avLst/>
              <a:gdLst/>
              <a:ahLst/>
              <a:cxnLst/>
              <a:rect l="l" t="t" r="r" b="b"/>
              <a:pathLst>
                <a:path w="12307" h="3748" extrusionOk="0">
                  <a:moveTo>
                    <a:pt x="3735" y="0"/>
                  </a:moveTo>
                  <a:lnTo>
                    <a:pt x="0" y="928"/>
                  </a:lnTo>
                  <a:cubicBezTo>
                    <a:pt x="376" y="1404"/>
                    <a:pt x="827" y="1805"/>
                    <a:pt x="1379" y="2131"/>
                  </a:cubicBezTo>
                  <a:lnTo>
                    <a:pt x="2882" y="3008"/>
                  </a:lnTo>
                  <a:cubicBezTo>
                    <a:pt x="3732" y="3498"/>
                    <a:pt x="4690" y="3747"/>
                    <a:pt x="5646" y="3747"/>
                  </a:cubicBezTo>
                  <a:cubicBezTo>
                    <a:pt x="6353" y="3747"/>
                    <a:pt x="7059" y="3611"/>
                    <a:pt x="7720" y="3334"/>
                  </a:cubicBezTo>
                  <a:lnTo>
                    <a:pt x="12306" y="1429"/>
                  </a:lnTo>
                  <a:lnTo>
                    <a:pt x="11003" y="552"/>
                  </a:lnTo>
                  <a:lnTo>
                    <a:pt x="6717" y="1153"/>
                  </a:lnTo>
                  <a:cubicBezTo>
                    <a:pt x="6568" y="1174"/>
                    <a:pt x="6420" y="1185"/>
                    <a:pt x="6272" y="1185"/>
                  </a:cubicBezTo>
                  <a:cubicBezTo>
                    <a:pt x="5548" y="1185"/>
                    <a:pt x="4848" y="934"/>
                    <a:pt x="4286" y="477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2"/>
            <p:cNvSpPr/>
            <p:nvPr/>
          </p:nvSpPr>
          <p:spPr>
            <a:xfrm>
              <a:off x="7506114" y="3457573"/>
              <a:ext cx="2627912" cy="1316326"/>
            </a:xfrm>
            <a:custGeom>
              <a:avLst/>
              <a:gdLst/>
              <a:ahLst/>
              <a:cxnLst/>
              <a:rect l="l" t="t" r="r" b="b"/>
              <a:pathLst>
                <a:path w="36166" h="18115" extrusionOk="0">
                  <a:moveTo>
                    <a:pt x="5541" y="1"/>
                  </a:moveTo>
                  <a:cubicBezTo>
                    <a:pt x="5309" y="1"/>
                    <a:pt x="5078" y="67"/>
                    <a:pt x="4887" y="194"/>
                  </a:cubicBezTo>
                  <a:lnTo>
                    <a:pt x="4161" y="671"/>
                  </a:lnTo>
                  <a:cubicBezTo>
                    <a:pt x="3982" y="790"/>
                    <a:pt x="3757" y="861"/>
                    <a:pt x="3534" y="861"/>
                  </a:cubicBezTo>
                  <a:cubicBezTo>
                    <a:pt x="3475" y="861"/>
                    <a:pt x="3416" y="856"/>
                    <a:pt x="3359" y="846"/>
                  </a:cubicBezTo>
                  <a:lnTo>
                    <a:pt x="251" y="445"/>
                  </a:lnTo>
                  <a:cubicBezTo>
                    <a:pt x="126" y="445"/>
                    <a:pt x="0" y="545"/>
                    <a:pt x="25" y="696"/>
                  </a:cubicBezTo>
                  <a:lnTo>
                    <a:pt x="276" y="2199"/>
                  </a:lnTo>
                  <a:cubicBezTo>
                    <a:pt x="376" y="2851"/>
                    <a:pt x="852" y="3377"/>
                    <a:pt x="1479" y="3528"/>
                  </a:cubicBezTo>
                  <a:lnTo>
                    <a:pt x="4060" y="4179"/>
                  </a:lnTo>
                  <a:cubicBezTo>
                    <a:pt x="4261" y="4229"/>
                    <a:pt x="4386" y="4405"/>
                    <a:pt x="4386" y="4580"/>
                  </a:cubicBezTo>
                  <a:cubicBezTo>
                    <a:pt x="4386" y="4806"/>
                    <a:pt x="4236" y="4981"/>
                    <a:pt x="4035" y="5006"/>
                  </a:cubicBezTo>
                  <a:lnTo>
                    <a:pt x="1178" y="5382"/>
                  </a:lnTo>
                  <a:lnTo>
                    <a:pt x="1303" y="5683"/>
                  </a:lnTo>
                  <a:cubicBezTo>
                    <a:pt x="1506" y="6133"/>
                    <a:pt x="1971" y="6421"/>
                    <a:pt x="2463" y="6421"/>
                  </a:cubicBezTo>
                  <a:cubicBezTo>
                    <a:pt x="2519" y="6421"/>
                    <a:pt x="2575" y="6418"/>
                    <a:pt x="2632" y="6410"/>
                  </a:cubicBezTo>
                  <a:lnTo>
                    <a:pt x="5163" y="6084"/>
                  </a:lnTo>
                  <a:cubicBezTo>
                    <a:pt x="5245" y="6070"/>
                    <a:pt x="5326" y="6063"/>
                    <a:pt x="5406" y="6063"/>
                  </a:cubicBezTo>
                  <a:cubicBezTo>
                    <a:pt x="5741" y="6063"/>
                    <a:pt x="6053" y="6187"/>
                    <a:pt x="6316" y="6410"/>
                  </a:cubicBezTo>
                  <a:cubicBezTo>
                    <a:pt x="6592" y="6610"/>
                    <a:pt x="6767" y="6911"/>
                    <a:pt x="6842" y="7237"/>
                  </a:cubicBezTo>
                  <a:lnTo>
                    <a:pt x="7544" y="10445"/>
                  </a:lnTo>
                  <a:cubicBezTo>
                    <a:pt x="7694" y="11122"/>
                    <a:pt x="7995" y="11748"/>
                    <a:pt x="8396" y="12300"/>
                  </a:cubicBezTo>
                  <a:lnTo>
                    <a:pt x="12131" y="11372"/>
                  </a:lnTo>
                  <a:lnTo>
                    <a:pt x="12682" y="11849"/>
                  </a:lnTo>
                  <a:cubicBezTo>
                    <a:pt x="13244" y="12306"/>
                    <a:pt x="13944" y="12557"/>
                    <a:pt x="14668" y="12557"/>
                  </a:cubicBezTo>
                  <a:cubicBezTo>
                    <a:pt x="14816" y="12557"/>
                    <a:pt x="14964" y="12546"/>
                    <a:pt x="15113" y="12525"/>
                  </a:cubicBezTo>
                  <a:lnTo>
                    <a:pt x="19399" y="11924"/>
                  </a:lnTo>
                  <a:lnTo>
                    <a:pt x="20702" y="12801"/>
                  </a:lnTo>
                  <a:lnTo>
                    <a:pt x="23609" y="14355"/>
                  </a:lnTo>
                  <a:cubicBezTo>
                    <a:pt x="24316" y="14734"/>
                    <a:pt x="25105" y="14923"/>
                    <a:pt x="25896" y="14923"/>
                  </a:cubicBezTo>
                  <a:cubicBezTo>
                    <a:pt x="26256" y="14923"/>
                    <a:pt x="26615" y="14884"/>
                    <a:pt x="26968" y="14806"/>
                  </a:cubicBezTo>
                  <a:lnTo>
                    <a:pt x="31028" y="13929"/>
                  </a:lnTo>
                  <a:lnTo>
                    <a:pt x="34662" y="17713"/>
                  </a:lnTo>
                  <a:cubicBezTo>
                    <a:pt x="34787" y="17864"/>
                    <a:pt x="34938" y="17989"/>
                    <a:pt x="35088" y="18114"/>
                  </a:cubicBezTo>
                  <a:cubicBezTo>
                    <a:pt x="34888" y="17563"/>
                    <a:pt x="35013" y="16911"/>
                    <a:pt x="35489" y="16485"/>
                  </a:cubicBezTo>
                  <a:lnTo>
                    <a:pt x="36166" y="15934"/>
                  </a:lnTo>
                  <a:lnTo>
                    <a:pt x="33434" y="12626"/>
                  </a:lnTo>
                  <a:cubicBezTo>
                    <a:pt x="33008" y="12124"/>
                    <a:pt x="32381" y="11823"/>
                    <a:pt x="31705" y="11823"/>
                  </a:cubicBezTo>
                  <a:lnTo>
                    <a:pt x="29374" y="11823"/>
                  </a:lnTo>
                  <a:lnTo>
                    <a:pt x="27243" y="9367"/>
                  </a:lnTo>
                  <a:cubicBezTo>
                    <a:pt x="25961" y="7902"/>
                    <a:pt x="24093" y="7064"/>
                    <a:pt x="22155" y="7064"/>
                  </a:cubicBezTo>
                  <a:cubicBezTo>
                    <a:pt x="21972" y="7064"/>
                    <a:pt x="21788" y="7071"/>
                    <a:pt x="21604" y="7087"/>
                  </a:cubicBezTo>
                  <a:lnTo>
                    <a:pt x="17419" y="7463"/>
                  </a:lnTo>
                  <a:lnTo>
                    <a:pt x="12757" y="6159"/>
                  </a:lnTo>
                  <a:cubicBezTo>
                    <a:pt x="12005" y="5934"/>
                    <a:pt x="11379" y="5432"/>
                    <a:pt x="11028" y="4731"/>
                  </a:cubicBezTo>
                  <a:lnTo>
                    <a:pt x="10050" y="2751"/>
                  </a:lnTo>
                  <a:cubicBezTo>
                    <a:pt x="9574" y="1823"/>
                    <a:pt x="8747" y="1097"/>
                    <a:pt x="7770" y="746"/>
                  </a:cubicBezTo>
                  <a:lnTo>
                    <a:pt x="5940" y="69"/>
                  </a:lnTo>
                  <a:cubicBezTo>
                    <a:pt x="5811" y="23"/>
                    <a:pt x="5676" y="1"/>
                    <a:pt x="5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2"/>
            <p:cNvSpPr/>
            <p:nvPr/>
          </p:nvSpPr>
          <p:spPr>
            <a:xfrm>
              <a:off x="10041098" y="4615312"/>
              <a:ext cx="242257" cy="201282"/>
            </a:xfrm>
            <a:custGeom>
              <a:avLst/>
              <a:gdLst/>
              <a:ahLst/>
              <a:cxnLst/>
              <a:rect l="l" t="t" r="r" b="b"/>
              <a:pathLst>
                <a:path w="3334" h="2770" extrusionOk="0">
                  <a:moveTo>
                    <a:pt x="1279" y="1"/>
                  </a:moveTo>
                  <a:lnTo>
                    <a:pt x="602" y="552"/>
                  </a:lnTo>
                  <a:cubicBezTo>
                    <a:pt x="126" y="978"/>
                    <a:pt x="1" y="1630"/>
                    <a:pt x="201" y="2181"/>
                  </a:cubicBezTo>
                  <a:cubicBezTo>
                    <a:pt x="737" y="2568"/>
                    <a:pt x="1379" y="2770"/>
                    <a:pt x="2027" y="2770"/>
                  </a:cubicBezTo>
                  <a:cubicBezTo>
                    <a:pt x="2470" y="2770"/>
                    <a:pt x="2917" y="2675"/>
                    <a:pt x="3334" y="2482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2"/>
            <p:cNvSpPr/>
            <p:nvPr/>
          </p:nvSpPr>
          <p:spPr>
            <a:xfrm>
              <a:off x="7510038" y="3491506"/>
              <a:ext cx="127232" cy="82402"/>
            </a:xfrm>
            <a:custGeom>
              <a:avLst/>
              <a:gdLst/>
              <a:ahLst/>
              <a:cxnLst/>
              <a:rect l="l" t="t" r="r" b="b"/>
              <a:pathLst>
                <a:path w="1751" h="1134" extrusionOk="0">
                  <a:moveTo>
                    <a:pt x="234" y="0"/>
                  </a:moveTo>
                  <a:cubicBezTo>
                    <a:pt x="83" y="0"/>
                    <a:pt x="0" y="140"/>
                    <a:pt x="46" y="279"/>
                  </a:cubicBezTo>
                  <a:lnTo>
                    <a:pt x="197" y="705"/>
                  </a:lnTo>
                  <a:cubicBezTo>
                    <a:pt x="291" y="963"/>
                    <a:pt x="538" y="1133"/>
                    <a:pt x="817" y="1133"/>
                  </a:cubicBezTo>
                  <a:cubicBezTo>
                    <a:pt x="835" y="1133"/>
                    <a:pt x="854" y="1132"/>
                    <a:pt x="874" y="1131"/>
                  </a:cubicBezTo>
                  <a:lnTo>
                    <a:pt x="1475" y="1056"/>
                  </a:lnTo>
                  <a:cubicBezTo>
                    <a:pt x="1701" y="1031"/>
                    <a:pt x="1751" y="730"/>
                    <a:pt x="1575" y="630"/>
                  </a:cubicBezTo>
                  <a:lnTo>
                    <a:pt x="823" y="178"/>
                  </a:lnTo>
                  <a:cubicBezTo>
                    <a:pt x="648" y="78"/>
                    <a:pt x="473" y="28"/>
                    <a:pt x="272" y="3"/>
                  </a:cubicBezTo>
                  <a:cubicBezTo>
                    <a:pt x="259" y="1"/>
                    <a:pt x="246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2"/>
            <p:cNvSpPr/>
            <p:nvPr/>
          </p:nvSpPr>
          <p:spPr>
            <a:xfrm>
              <a:off x="7855767" y="3535395"/>
              <a:ext cx="49193" cy="52900"/>
            </a:xfrm>
            <a:custGeom>
              <a:avLst/>
              <a:gdLst/>
              <a:ahLst/>
              <a:cxnLst/>
              <a:rect l="l" t="t" r="r" b="b"/>
              <a:pathLst>
                <a:path w="677" h="728" extrusionOk="0">
                  <a:moveTo>
                    <a:pt x="494" y="0"/>
                  </a:moveTo>
                  <a:cubicBezTo>
                    <a:pt x="388" y="0"/>
                    <a:pt x="247" y="91"/>
                    <a:pt x="151" y="226"/>
                  </a:cubicBezTo>
                  <a:cubicBezTo>
                    <a:pt x="25" y="427"/>
                    <a:pt x="0" y="627"/>
                    <a:pt x="126" y="702"/>
                  </a:cubicBezTo>
                  <a:cubicBezTo>
                    <a:pt x="149" y="720"/>
                    <a:pt x="177" y="728"/>
                    <a:pt x="208" y="728"/>
                  </a:cubicBezTo>
                  <a:cubicBezTo>
                    <a:pt x="314" y="728"/>
                    <a:pt x="455" y="637"/>
                    <a:pt x="552" y="502"/>
                  </a:cubicBezTo>
                  <a:cubicBezTo>
                    <a:pt x="677" y="301"/>
                    <a:pt x="677" y="101"/>
                    <a:pt x="577" y="26"/>
                  </a:cubicBezTo>
                  <a:cubicBezTo>
                    <a:pt x="554" y="8"/>
                    <a:pt x="525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2"/>
            <p:cNvSpPr/>
            <p:nvPr/>
          </p:nvSpPr>
          <p:spPr>
            <a:xfrm>
              <a:off x="8010538" y="3839562"/>
              <a:ext cx="322404" cy="236815"/>
            </a:xfrm>
            <a:custGeom>
              <a:avLst/>
              <a:gdLst/>
              <a:ahLst/>
              <a:cxnLst/>
              <a:rect l="l" t="t" r="r" b="b"/>
              <a:pathLst>
                <a:path w="4437" h="3259" extrusionOk="0">
                  <a:moveTo>
                    <a:pt x="4437" y="0"/>
                  </a:moveTo>
                  <a:lnTo>
                    <a:pt x="2632" y="1504"/>
                  </a:lnTo>
                  <a:lnTo>
                    <a:pt x="1" y="2356"/>
                  </a:lnTo>
                  <a:lnTo>
                    <a:pt x="176" y="3258"/>
                  </a:lnTo>
                  <a:cubicBezTo>
                    <a:pt x="2231" y="3183"/>
                    <a:pt x="4036" y="1704"/>
                    <a:pt x="443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2"/>
            <p:cNvSpPr/>
            <p:nvPr/>
          </p:nvSpPr>
          <p:spPr>
            <a:xfrm>
              <a:off x="7944997" y="3779397"/>
              <a:ext cx="402550" cy="253383"/>
            </a:xfrm>
            <a:custGeom>
              <a:avLst/>
              <a:gdLst/>
              <a:ahLst/>
              <a:cxnLst/>
              <a:rect l="l" t="t" r="r" b="b"/>
              <a:pathLst>
                <a:path w="5540" h="3487" extrusionOk="0">
                  <a:moveTo>
                    <a:pt x="5188" y="1"/>
                  </a:moveTo>
                  <a:cubicBezTo>
                    <a:pt x="4662" y="853"/>
                    <a:pt x="3885" y="1580"/>
                    <a:pt x="2958" y="2031"/>
                  </a:cubicBezTo>
                  <a:cubicBezTo>
                    <a:pt x="2145" y="2460"/>
                    <a:pt x="1231" y="2665"/>
                    <a:pt x="307" y="2665"/>
                  </a:cubicBezTo>
                  <a:cubicBezTo>
                    <a:pt x="205" y="2665"/>
                    <a:pt x="103" y="2663"/>
                    <a:pt x="0" y="2658"/>
                  </a:cubicBezTo>
                  <a:lnTo>
                    <a:pt x="0" y="2658"/>
                  </a:lnTo>
                  <a:lnTo>
                    <a:pt x="25" y="3034"/>
                  </a:lnTo>
                  <a:cubicBezTo>
                    <a:pt x="50" y="3184"/>
                    <a:pt x="50" y="3334"/>
                    <a:pt x="76" y="3460"/>
                  </a:cubicBezTo>
                  <a:cubicBezTo>
                    <a:pt x="267" y="3477"/>
                    <a:pt x="461" y="3487"/>
                    <a:pt x="655" y="3487"/>
                  </a:cubicBezTo>
                  <a:cubicBezTo>
                    <a:pt x="1557" y="3487"/>
                    <a:pt x="2480" y="3291"/>
                    <a:pt x="3284" y="2858"/>
                  </a:cubicBezTo>
                  <a:cubicBezTo>
                    <a:pt x="4236" y="2307"/>
                    <a:pt x="5038" y="1505"/>
                    <a:pt x="5539" y="527"/>
                  </a:cubicBezTo>
                  <a:cubicBezTo>
                    <a:pt x="5439" y="402"/>
                    <a:pt x="5289" y="126"/>
                    <a:pt x="5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2"/>
            <p:cNvSpPr/>
            <p:nvPr/>
          </p:nvSpPr>
          <p:spPr>
            <a:xfrm>
              <a:off x="7517013" y="4660799"/>
              <a:ext cx="163999" cy="204116"/>
            </a:xfrm>
            <a:custGeom>
              <a:avLst/>
              <a:gdLst/>
              <a:ahLst/>
              <a:cxnLst/>
              <a:rect l="l" t="t" r="r" b="b"/>
              <a:pathLst>
                <a:path w="2257" h="2809" extrusionOk="0">
                  <a:moveTo>
                    <a:pt x="1132" y="0"/>
                  </a:moveTo>
                  <a:cubicBezTo>
                    <a:pt x="798" y="0"/>
                    <a:pt x="467" y="127"/>
                    <a:pt x="226" y="352"/>
                  </a:cubicBezTo>
                  <a:cubicBezTo>
                    <a:pt x="1" y="1154"/>
                    <a:pt x="301" y="2031"/>
                    <a:pt x="1003" y="2533"/>
                  </a:cubicBezTo>
                  <a:lnTo>
                    <a:pt x="1429" y="2808"/>
                  </a:lnTo>
                  <a:lnTo>
                    <a:pt x="2256" y="452"/>
                  </a:lnTo>
                  <a:lnTo>
                    <a:pt x="1780" y="177"/>
                  </a:lnTo>
                  <a:cubicBezTo>
                    <a:pt x="1580" y="56"/>
                    <a:pt x="1355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2"/>
            <p:cNvSpPr/>
            <p:nvPr/>
          </p:nvSpPr>
          <p:spPr>
            <a:xfrm>
              <a:off x="7533435" y="4085018"/>
              <a:ext cx="854148" cy="608715"/>
            </a:xfrm>
            <a:custGeom>
              <a:avLst/>
              <a:gdLst/>
              <a:ahLst/>
              <a:cxnLst/>
              <a:rect l="l" t="t" r="r" b="b"/>
              <a:pathLst>
                <a:path w="11755" h="8377" extrusionOk="0">
                  <a:moveTo>
                    <a:pt x="9909" y="1"/>
                  </a:moveTo>
                  <a:cubicBezTo>
                    <a:pt x="9873" y="1"/>
                    <a:pt x="9836" y="2"/>
                    <a:pt x="9800" y="6"/>
                  </a:cubicBezTo>
                  <a:lnTo>
                    <a:pt x="9775" y="6"/>
                  </a:lnTo>
                  <a:cubicBezTo>
                    <a:pt x="9073" y="56"/>
                    <a:pt x="8446" y="457"/>
                    <a:pt x="8070" y="1033"/>
                  </a:cubicBezTo>
                  <a:lnTo>
                    <a:pt x="5890" y="4542"/>
                  </a:lnTo>
                  <a:lnTo>
                    <a:pt x="2356" y="5419"/>
                  </a:lnTo>
                  <a:cubicBezTo>
                    <a:pt x="1729" y="5569"/>
                    <a:pt x="1178" y="5970"/>
                    <a:pt x="877" y="6547"/>
                  </a:cubicBezTo>
                  <a:lnTo>
                    <a:pt x="176" y="7825"/>
                  </a:lnTo>
                  <a:cubicBezTo>
                    <a:pt x="100" y="7975"/>
                    <a:pt x="25" y="8126"/>
                    <a:pt x="0" y="8276"/>
                  </a:cubicBezTo>
                  <a:cubicBezTo>
                    <a:pt x="241" y="8051"/>
                    <a:pt x="572" y="7924"/>
                    <a:pt x="906" y="7924"/>
                  </a:cubicBezTo>
                  <a:cubicBezTo>
                    <a:pt x="1129" y="7924"/>
                    <a:pt x="1354" y="7980"/>
                    <a:pt x="1554" y="8101"/>
                  </a:cubicBezTo>
                  <a:lnTo>
                    <a:pt x="2030" y="8376"/>
                  </a:lnTo>
                  <a:lnTo>
                    <a:pt x="2281" y="7650"/>
                  </a:lnTo>
                  <a:lnTo>
                    <a:pt x="6316" y="6898"/>
                  </a:lnTo>
                  <a:cubicBezTo>
                    <a:pt x="6892" y="6798"/>
                    <a:pt x="7444" y="6522"/>
                    <a:pt x="7895" y="6146"/>
                  </a:cubicBezTo>
                  <a:lnTo>
                    <a:pt x="11755" y="2737"/>
                  </a:lnTo>
                  <a:lnTo>
                    <a:pt x="11078" y="858"/>
                  </a:lnTo>
                  <a:cubicBezTo>
                    <a:pt x="10914" y="341"/>
                    <a:pt x="10442" y="1"/>
                    <a:pt x="9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2"/>
            <p:cNvSpPr/>
            <p:nvPr/>
          </p:nvSpPr>
          <p:spPr>
            <a:xfrm>
              <a:off x="7994189" y="3449144"/>
              <a:ext cx="480808" cy="197431"/>
            </a:xfrm>
            <a:custGeom>
              <a:avLst/>
              <a:gdLst/>
              <a:ahLst/>
              <a:cxnLst/>
              <a:rect l="l" t="t" r="r" b="b"/>
              <a:pathLst>
                <a:path w="6617" h="2717" extrusionOk="0">
                  <a:moveTo>
                    <a:pt x="4760" y="1"/>
                  </a:moveTo>
                  <a:cubicBezTo>
                    <a:pt x="4567" y="1"/>
                    <a:pt x="4373" y="16"/>
                    <a:pt x="4186" y="35"/>
                  </a:cubicBezTo>
                  <a:cubicBezTo>
                    <a:pt x="2657" y="210"/>
                    <a:pt x="1178" y="862"/>
                    <a:pt x="0" y="1839"/>
                  </a:cubicBezTo>
                  <a:cubicBezTo>
                    <a:pt x="251" y="2015"/>
                    <a:pt x="426" y="2340"/>
                    <a:pt x="526" y="2641"/>
                  </a:cubicBezTo>
                  <a:cubicBezTo>
                    <a:pt x="1186" y="2473"/>
                    <a:pt x="1868" y="2391"/>
                    <a:pt x="2549" y="2391"/>
                  </a:cubicBezTo>
                  <a:cubicBezTo>
                    <a:pt x="3083" y="2391"/>
                    <a:pt x="3617" y="2442"/>
                    <a:pt x="4135" y="2541"/>
                  </a:cubicBezTo>
                  <a:cubicBezTo>
                    <a:pt x="4436" y="2616"/>
                    <a:pt x="4762" y="2691"/>
                    <a:pt x="5063" y="2716"/>
                  </a:cubicBezTo>
                  <a:cubicBezTo>
                    <a:pt x="5389" y="2716"/>
                    <a:pt x="5689" y="2691"/>
                    <a:pt x="5965" y="2541"/>
                  </a:cubicBezTo>
                  <a:cubicBezTo>
                    <a:pt x="6391" y="2290"/>
                    <a:pt x="6617" y="1764"/>
                    <a:pt x="6541" y="1288"/>
                  </a:cubicBezTo>
                  <a:cubicBezTo>
                    <a:pt x="6466" y="812"/>
                    <a:pt x="6140" y="386"/>
                    <a:pt x="5689" y="185"/>
                  </a:cubicBezTo>
                  <a:cubicBezTo>
                    <a:pt x="5407" y="44"/>
                    <a:pt x="5084" y="1"/>
                    <a:pt x="4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2"/>
            <p:cNvSpPr/>
            <p:nvPr/>
          </p:nvSpPr>
          <p:spPr>
            <a:xfrm>
              <a:off x="8079713" y="3498991"/>
              <a:ext cx="344275" cy="98388"/>
            </a:xfrm>
            <a:custGeom>
              <a:avLst/>
              <a:gdLst/>
              <a:ahLst/>
              <a:cxnLst/>
              <a:rect l="l" t="t" r="r" b="b"/>
              <a:pathLst>
                <a:path w="4738" h="1354" extrusionOk="0">
                  <a:moveTo>
                    <a:pt x="3560" y="0"/>
                  </a:moveTo>
                  <a:cubicBezTo>
                    <a:pt x="3435" y="0"/>
                    <a:pt x="3284" y="0"/>
                    <a:pt x="3084" y="25"/>
                  </a:cubicBezTo>
                  <a:cubicBezTo>
                    <a:pt x="2006" y="151"/>
                    <a:pt x="928" y="552"/>
                    <a:pt x="1" y="1128"/>
                  </a:cubicBezTo>
                  <a:cubicBezTo>
                    <a:pt x="452" y="1078"/>
                    <a:pt x="903" y="1028"/>
                    <a:pt x="1379" y="1028"/>
                  </a:cubicBezTo>
                  <a:cubicBezTo>
                    <a:pt x="1956" y="1028"/>
                    <a:pt x="2532" y="1078"/>
                    <a:pt x="3084" y="1203"/>
                  </a:cubicBezTo>
                  <a:cubicBezTo>
                    <a:pt x="3184" y="1203"/>
                    <a:pt x="3259" y="1228"/>
                    <a:pt x="3334" y="1253"/>
                  </a:cubicBezTo>
                  <a:cubicBezTo>
                    <a:pt x="3535" y="1279"/>
                    <a:pt x="3735" y="1329"/>
                    <a:pt x="3936" y="1354"/>
                  </a:cubicBezTo>
                  <a:lnTo>
                    <a:pt x="4036" y="1354"/>
                  </a:lnTo>
                  <a:cubicBezTo>
                    <a:pt x="4212" y="1354"/>
                    <a:pt x="4362" y="1329"/>
                    <a:pt x="4462" y="1253"/>
                  </a:cubicBezTo>
                  <a:cubicBezTo>
                    <a:pt x="4613" y="1153"/>
                    <a:pt x="4738" y="928"/>
                    <a:pt x="4688" y="702"/>
                  </a:cubicBezTo>
                  <a:cubicBezTo>
                    <a:pt x="4663" y="476"/>
                    <a:pt x="4487" y="226"/>
                    <a:pt x="4237" y="126"/>
                  </a:cubicBezTo>
                  <a:cubicBezTo>
                    <a:pt x="4061" y="25"/>
                    <a:pt x="3836" y="0"/>
                    <a:pt x="356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2"/>
            <p:cNvSpPr/>
            <p:nvPr/>
          </p:nvSpPr>
          <p:spPr>
            <a:xfrm>
              <a:off x="5014800" y="5116178"/>
              <a:ext cx="5173861" cy="27322"/>
            </a:xfrm>
            <a:custGeom>
              <a:avLst/>
              <a:gdLst/>
              <a:ahLst/>
              <a:cxnLst/>
              <a:rect l="l" t="t" r="r" b="b"/>
              <a:pathLst>
                <a:path w="71204" h="376" extrusionOk="0">
                  <a:moveTo>
                    <a:pt x="201" y="0"/>
                  </a:moveTo>
                  <a:cubicBezTo>
                    <a:pt x="101" y="0"/>
                    <a:pt x="0" y="100"/>
                    <a:pt x="0" y="201"/>
                  </a:cubicBezTo>
                  <a:cubicBezTo>
                    <a:pt x="0" y="301"/>
                    <a:pt x="101" y="376"/>
                    <a:pt x="201" y="376"/>
                  </a:cubicBezTo>
                  <a:lnTo>
                    <a:pt x="71028" y="376"/>
                  </a:lnTo>
                  <a:cubicBezTo>
                    <a:pt x="71129" y="376"/>
                    <a:pt x="71204" y="301"/>
                    <a:pt x="71204" y="201"/>
                  </a:cubicBezTo>
                  <a:cubicBezTo>
                    <a:pt x="71204" y="100"/>
                    <a:pt x="71129" y="0"/>
                    <a:pt x="710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3" name="Google Shape;2223;p62"/>
          <p:cNvGrpSpPr/>
          <p:nvPr/>
        </p:nvGrpSpPr>
        <p:grpSpPr>
          <a:xfrm rot="1840174">
            <a:off x="4399297" y="2085391"/>
            <a:ext cx="783954" cy="594841"/>
            <a:chOff x="5243125" y="3162925"/>
            <a:chExt cx="1096775" cy="832200"/>
          </a:xfrm>
        </p:grpSpPr>
        <p:sp>
          <p:nvSpPr>
            <p:cNvPr id="2224" name="Google Shape;2224;p6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229DB50E-20F4-4312-855C-CB597D8B3106}"/>
              </a:ext>
            </a:extLst>
          </p:cNvPr>
          <p:cNvSpPr/>
          <p:nvPr/>
        </p:nvSpPr>
        <p:spPr>
          <a:xfrm>
            <a:off x="595423" y="3379605"/>
            <a:ext cx="3355818" cy="966280"/>
          </a:xfrm>
          <a:prstGeom prst="rect">
            <a:avLst/>
          </a:prstGeom>
          <a:solidFill>
            <a:srgbClr val="F5E1DC"/>
          </a:solidFill>
          <a:ln>
            <a:solidFill>
              <a:srgbClr val="F5E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5"/>
          <p:cNvSpPr/>
          <p:nvPr/>
        </p:nvSpPr>
        <p:spPr>
          <a:xfrm>
            <a:off x="1127675" y="858100"/>
            <a:ext cx="1999957" cy="726130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5"/>
          <p:cNvSpPr txBox="1">
            <a:spLocks noGrp="1"/>
          </p:cNvSpPr>
          <p:nvPr>
            <p:ph type="title"/>
          </p:nvPr>
        </p:nvSpPr>
        <p:spPr>
          <a:xfrm>
            <a:off x="2593292" y="-169522"/>
            <a:ext cx="6417669" cy="12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CONTEXTO DO PROBLEMA</a:t>
            </a:r>
            <a:endParaRPr lang="pt-BR" dirty="0"/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1"/>
          </p:nvPr>
        </p:nvSpPr>
        <p:spPr>
          <a:xfrm>
            <a:off x="2838650" y="1514719"/>
            <a:ext cx="6172311" cy="19824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15000"/>
              </a:lnSpc>
            </a:pPr>
            <a:endParaRPr lang="pt-BR" sz="1000" dirty="0"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0" lvl="0" indent="0" algn="l">
              <a:lnSpc>
                <a:spcPct val="115000"/>
              </a:lnSpc>
            </a:pPr>
            <a:endParaRPr lang="pt-BR" sz="1050" dirty="0"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285750" lvl="0" indent="-28575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Adoção de animais </a:t>
            </a:r>
            <a:r>
              <a:rPr lang="pt-BR" dirty="0"/>
              <a:t>como </a:t>
            </a:r>
            <a:r>
              <a:rPr lang="pt-BR" b="1" dirty="0"/>
              <a:t>solução para quem sofre </a:t>
            </a:r>
            <a:r>
              <a:rPr lang="pt-BR" dirty="0"/>
              <a:t>com os </a:t>
            </a:r>
            <a:r>
              <a:rPr lang="pt-BR" b="1" dirty="0"/>
              <a:t>solidão </a:t>
            </a:r>
            <a:r>
              <a:rPr lang="pt-BR" dirty="0"/>
              <a:t>e</a:t>
            </a:r>
            <a:r>
              <a:rPr lang="pt-BR" b="1" dirty="0"/>
              <a:t> depressão</a:t>
            </a:r>
          </a:p>
          <a:p>
            <a:pPr marL="0" indent="0" algn="just">
              <a:lnSpc>
                <a:spcPct val="115000"/>
              </a:lnSpc>
            </a:pPr>
            <a:endParaRPr lang="pt-BR" dirty="0">
              <a:effectLst/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Adoção para animais de rua</a:t>
            </a:r>
            <a:r>
              <a:rPr lang="pt-BR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, que agora passariam a </a:t>
            </a:r>
            <a:r>
              <a:rPr lang="pt-BR" b="1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desfrutar de moradia, alimentação, cuidado veterinário e afeto.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pt-BR" dirty="0">
              <a:effectLst/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Didact Gothic" panose="00000500000000000000" pitchFamily="2" charset="0"/>
              </a:rPr>
              <a:t>P</a:t>
            </a:r>
            <a:r>
              <a:rPr lang="pt-BR" dirty="0"/>
              <a:t>roblemas a serem mitigados: </a:t>
            </a:r>
            <a:r>
              <a:rPr lang="pt-BR" b="1" dirty="0"/>
              <a:t>burocracia no processo de adoção de animais de estimação</a:t>
            </a:r>
            <a:r>
              <a:rPr lang="pt-BR" dirty="0"/>
              <a:t> e a </a:t>
            </a:r>
            <a:r>
              <a:rPr lang="pt-BR" b="1" dirty="0"/>
              <a:t>desinformação dos novos adotantes.</a:t>
            </a:r>
            <a:endParaRPr lang="pt-BR" sz="1400" b="1" dirty="0">
              <a:effectLst/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600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 </a:t>
            </a:r>
          </a:p>
          <a:p>
            <a:pPr marL="0" lvl="0" indent="0" algn="l">
              <a:lnSpc>
                <a:spcPct val="115000"/>
              </a:lnSpc>
            </a:pPr>
            <a:endParaRPr lang="pt-BR" sz="5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708" name="Google Shape;708;p35"/>
          <p:cNvGrpSpPr/>
          <p:nvPr/>
        </p:nvGrpSpPr>
        <p:grpSpPr>
          <a:xfrm flipH="1">
            <a:off x="-1546458" y="1514720"/>
            <a:ext cx="4674071" cy="3628712"/>
            <a:chOff x="-898178" y="2254858"/>
            <a:chExt cx="3720801" cy="2888642"/>
          </a:xfrm>
        </p:grpSpPr>
        <p:sp>
          <p:nvSpPr>
            <p:cNvPr id="709" name="Google Shape;709;p35"/>
            <p:cNvSpPr/>
            <p:nvPr/>
          </p:nvSpPr>
          <p:spPr>
            <a:xfrm>
              <a:off x="-114140" y="3641756"/>
              <a:ext cx="933710" cy="1468491"/>
            </a:xfrm>
            <a:custGeom>
              <a:avLst/>
              <a:gdLst/>
              <a:ahLst/>
              <a:cxnLst/>
              <a:rect l="l" t="t" r="r" b="b"/>
              <a:pathLst>
                <a:path w="8447" h="13285" extrusionOk="0">
                  <a:moveTo>
                    <a:pt x="6191" y="1"/>
                  </a:moveTo>
                  <a:lnTo>
                    <a:pt x="4261" y="5765"/>
                  </a:lnTo>
                  <a:lnTo>
                    <a:pt x="1805" y="11229"/>
                  </a:lnTo>
                  <a:cubicBezTo>
                    <a:pt x="1680" y="11530"/>
                    <a:pt x="1429" y="11755"/>
                    <a:pt x="1128" y="11881"/>
                  </a:cubicBezTo>
                  <a:cubicBezTo>
                    <a:pt x="828" y="11981"/>
                    <a:pt x="602" y="12182"/>
                    <a:pt x="452" y="12457"/>
                  </a:cubicBezTo>
                  <a:lnTo>
                    <a:pt x="1" y="13284"/>
                  </a:lnTo>
                  <a:lnTo>
                    <a:pt x="1880" y="13284"/>
                  </a:lnTo>
                  <a:lnTo>
                    <a:pt x="3108" y="11856"/>
                  </a:lnTo>
                  <a:lnTo>
                    <a:pt x="5991" y="6517"/>
                  </a:lnTo>
                  <a:lnTo>
                    <a:pt x="8447" y="2382"/>
                  </a:lnTo>
                  <a:lnTo>
                    <a:pt x="61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487069" y="3641756"/>
              <a:ext cx="332497" cy="681685"/>
            </a:xfrm>
            <a:custGeom>
              <a:avLst/>
              <a:gdLst/>
              <a:ahLst/>
              <a:cxnLst/>
              <a:rect l="l" t="t" r="r" b="b"/>
              <a:pathLst>
                <a:path w="3008" h="6167" extrusionOk="0">
                  <a:moveTo>
                    <a:pt x="752" y="1"/>
                  </a:moveTo>
                  <a:lnTo>
                    <a:pt x="0" y="2232"/>
                  </a:lnTo>
                  <a:cubicBezTo>
                    <a:pt x="126" y="2482"/>
                    <a:pt x="251" y="2708"/>
                    <a:pt x="401" y="2933"/>
                  </a:cubicBezTo>
                  <a:cubicBezTo>
                    <a:pt x="702" y="3309"/>
                    <a:pt x="827" y="3760"/>
                    <a:pt x="827" y="4237"/>
                  </a:cubicBezTo>
                  <a:lnTo>
                    <a:pt x="777" y="6166"/>
                  </a:lnTo>
                  <a:lnTo>
                    <a:pt x="3008" y="2382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-47597" y="4990960"/>
              <a:ext cx="105342" cy="113743"/>
            </a:xfrm>
            <a:custGeom>
              <a:avLst/>
              <a:gdLst/>
              <a:ahLst/>
              <a:cxnLst/>
              <a:rect l="l" t="t" r="r" b="b"/>
              <a:pathLst>
                <a:path w="953" h="1029" extrusionOk="0">
                  <a:moveTo>
                    <a:pt x="927" y="1"/>
                  </a:moveTo>
                  <a:lnTo>
                    <a:pt x="652" y="101"/>
                  </a:lnTo>
                  <a:cubicBezTo>
                    <a:pt x="426" y="151"/>
                    <a:pt x="276" y="301"/>
                    <a:pt x="201" y="502"/>
                  </a:cubicBezTo>
                  <a:lnTo>
                    <a:pt x="0" y="1003"/>
                  </a:lnTo>
                  <a:cubicBezTo>
                    <a:pt x="0" y="1003"/>
                    <a:pt x="0" y="1028"/>
                    <a:pt x="0" y="1028"/>
                  </a:cubicBezTo>
                  <a:lnTo>
                    <a:pt x="25" y="1028"/>
                  </a:lnTo>
                  <a:cubicBezTo>
                    <a:pt x="25" y="1028"/>
                    <a:pt x="25" y="1028"/>
                    <a:pt x="50" y="1003"/>
                  </a:cubicBezTo>
                  <a:lnTo>
                    <a:pt x="251" y="527"/>
                  </a:lnTo>
                  <a:cubicBezTo>
                    <a:pt x="326" y="326"/>
                    <a:pt x="476" y="201"/>
                    <a:pt x="652" y="126"/>
                  </a:cubicBezTo>
                  <a:lnTo>
                    <a:pt x="927" y="51"/>
                  </a:lnTo>
                  <a:cubicBezTo>
                    <a:pt x="953" y="51"/>
                    <a:pt x="953" y="26"/>
                    <a:pt x="953" y="26"/>
                  </a:cubicBezTo>
                  <a:cubicBezTo>
                    <a:pt x="953" y="1"/>
                    <a:pt x="927" y="1"/>
                    <a:pt x="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1911004" y="4758281"/>
              <a:ext cx="894912" cy="351951"/>
            </a:xfrm>
            <a:custGeom>
              <a:avLst/>
              <a:gdLst/>
              <a:ahLst/>
              <a:cxnLst/>
              <a:rect l="l" t="t" r="r" b="b"/>
              <a:pathLst>
                <a:path w="8096" h="3184" extrusionOk="0">
                  <a:moveTo>
                    <a:pt x="1" y="0"/>
                  </a:moveTo>
                  <a:lnTo>
                    <a:pt x="1" y="3183"/>
                  </a:lnTo>
                  <a:lnTo>
                    <a:pt x="8096" y="3183"/>
                  </a:lnTo>
                  <a:cubicBezTo>
                    <a:pt x="7344" y="2507"/>
                    <a:pt x="6392" y="2081"/>
                    <a:pt x="5364" y="2005"/>
                  </a:cubicBezTo>
                  <a:lnTo>
                    <a:pt x="5214" y="1980"/>
                  </a:lnTo>
                  <a:cubicBezTo>
                    <a:pt x="3910" y="1880"/>
                    <a:pt x="2732" y="1153"/>
                    <a:pt x="2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1911004" y="4758281"/>
              <a:ext cx="335371" cy="351951"/>
            </a:xfrm>
            <a:custGeom>
              <a:avLst/>
              <a:gdLst/>
              <a:ahLst/>
              <a:cxnLst/>
              <a:rect l="l" t="t" r="r" b="b"/>
              <a:pathLst>
                <a:path w="3034" h="3184" extrusionOk="0">
                  <a:moveTo>
                    <a:pt x="1" y="0"/>
                  </a:moveTo>
                  <a:lnTo>
                    <a:pt x="1" y="3183"/>
                  </a:lnTo>
                  <a:lnTo>
                    <a:pt x="1905" y="3183"/>
                  </a:lnTo>
                  <a:cubicBezTo>
                    <a:pt x="2457" y="2632"/>
                    <a:pt x="2858" y="1905"/>
                    <a:pt x="3033" y="1128"/>
                  </a:cubicBezTo>
                  <a:cubicBezTo>
                    <a:pt x="2632" y="827"/>
                    <a:pt x="2306" y="451"/>
                    <a:pt x="205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478779" y="2713694"/>
              <a:ext cx="282644" cy="277228"/>
            </a:xfrm>
            <a:custGeom>
              <a:avLst/>
              <a:gdLst/>
              <a:ahLst/>
              <a:cxnLst/>
              <a:rect l="l" t="t" r="r" b="b"/>
              <a:pathLst>
                <a:path w="2557" h="2508" extrusionOk="0">
                  <a:moveTo>
                    <a:pt x="2556" y="1"/>
                  </a:moveTo>
                  <a:lnTo>
                    <a:pt x="0" y="1279"/>
                  </a:lnTo>
                  <a:lnTo>
                    <a:pt x="401" y="2507"/>
                  </a:lnTo>
                  <a:lnTo>
                    <a:pt x="1353" y="2081"/>
                  </a:lnTo>
                  <a:cubicBezTo>
                    <a:pt x="1754" y="1881"/>
                    <a:pt x="2080" y="1505"/>
                    <a:pt x="2181" y="1054"/>
                  </a:cubicBezTo>
                  <a:cubicBezTo>
                    <a:pt x="2331" y="1029"/>
                    <a:pt x="2456" y="903"/>
                    <a:pt x="2456" y="753"/>
                  </a:cubicBezTo>
                  <a:lnTo>
                    <a:pt x="2556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-898178" y="3154181"/>
              <a:ext cx="784153" cy="737064"/>
            </a:xfrm>
            <a:custGeom>
              <a:avLst/>
              <a:gdLst/>
              <a:ahLst/>
              <a:cxnLst/>
              <a:rect l="l" t="t" r="r" b="b"/>
              <a:pathLst>
                <a:path w="7094" h="6668" extrusionOk="0">
                  <a:moveTo>
                    <a:pt x="6943" y="1"/>
                  </a:moveTo>
                  <a:cubicBezTo>
                    <a:pt x="4262" y="1555"/>
                    <a:pt x="1906" y="3660"/>
                    <a:pt x="76" y="6166"/>
                  </a:cubicBezTo>
                  <a:cubicBezTo>
                    <a:pt x="1" y="6267"/>
                    <a:pt x="76" y="6492"/>
                    <a:pt x="176" y="6567"/>
                  </a:cubicBezTo>
                  <a:cubicBezTo>
                    <a:pt x="243" y="6634"/>
                    <a:pt x="332" y="6668"/>
                    <a:pt x="421" y="6668"/>
                  </a:cubicBezTo>
                  <a:cubicBezTo>
                    <a:pt x="466" y="6668"/>
                    <a:pt x="510" y="6659"/>
                    <a:pt x="552" y="6643"/>
                  </a:cubicBezTo>
                  <a:cubicBezTo>
                    <a:pt x="1505" y="5089"/>
                    <a:pt x="2708" y="3836"/>
                    <a:pt x="4111" y="2708"/>
                  </a:cubicBezTo>
                  <a:cubicBezTo>
                    <a:pt x="5064" y="1931"/>
                    <a:pt x="6066" y="1254"/>
                    <a:pt x="7094" y="577"/>
                  </a:cubicBezTo>
                  <a:cubicBezTo>
                    <a:pt x="7018" y="402"/>
                    <a:pt x="6968" y="201"/>
                    <a:pt x="6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-130721" y="3054477"/>
              <a:ext cx="188466" cy="163596"/>
            </a:xfrm>
            <a:custGeom>
              <a:avLst/>
              <a:gdLst/>
              <a:ahLst/>
              <a:cxnLst/>
              <a:rect l="l" t="t" r="r" b="b"/>
              <a:pathLst>
                <a:path w="1705" h="1480" extrusionOk="0">
                  <a:moveTo>
                    <a:pt x="1705" y="1"/>
                  </a:moveTo>
                  <a:cubicBezTo>
                    <a:pt x="1128" y="276"/>
                    <a:pt x="552" y="577"/>
                    <a:pt x="0" y="903"/>
                  </a:cubicBezTo>
                  <a:cubicBezTo>
                    <a:pt x="25" y="1103"/>
                    <a:pt x="75" y="1304"/>
                    <a:pt x="151" y="1479"/>
                  </a:cubicBezTo>
                  <a:cubicBezTo>
                    <a:pt x="627" y="1179"/>
                    <a:pt x="1128" y="878"/>
                    <a:pt x="1629" y="552"/>
                  </a:cubicBezTo>
                  <a:cubicBezTo>
                    <a:pt x="1629" y="402"/>
                    <a:pt x="1705" y="176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-562919" y="3472856"/>
              <a:ext cx="673284" cy="857439"/>
            </a:xfrm>
            <a:custGeom>
              <a:avLst/>
              <a:gdLst/>
              <a:ahLst/>
              <a:cxnLst/>
              <a:rect l="l" t="t" r="r" b="b"/>
              <a:pathLst>
                <a:path w="6091" h="7757" extrusionOk="0">
                  <a:moveTo>
                    <a:pt x="1454" y="0"/>
                  </a:moveTo>
                  <a:lnTo>
                    <a:pt x="427" y="627"/>
                  </a:lnTo>
                  <a:lnTo>
                    <a:pt x="101" y="4662"/>
                  </a:lnTo>
                  <a:cubicBezTo>
                    <a:pt x="0" y="6040"/>
                    <a:pt x="878" y="7293"/>
                    <a:pt x="2206" y="7669"/>
                  </a:cubicBezTo>
                  <a:cubicBezTo>
                    <a:pt x="2421" y="7728"/>
                    <a:pt x="2636" y="7756"/>
                    <a:pt x="2848" y="7756"/>
                  </a:cubicBezTo>
                  <a:cubicBezTo>
                    <a:pt x="3726" y="7756"/>
                    <a:pt x="4544" y="7274"/>
                    <a:pt x="4988" y="6466"/>
                  </a:cubicBezTo>
                  <a:lnTo>
                    <a:pt x="5640" y="5238"/>
                  </a:lnTo>
                  <a:cubicBezTo>
                    <a:pt x="6091" y="4386"/>
                    <a:pt x="5865" y="3359"/>
                    <a:pt x="5088" y="2782"/>
                  </a:cubicBezTo>
                  <a:lnTo>
                    <a:pt x="1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-529648" y="3472856"/>
              <a:ext cx="182940" cy="262637"/>
            </a:xfrm>
            <a:custGeom>
              <a:avLst/>
              <a:gdLst/>
              <a:ahLst/>
              <a:cxnLst/>
              <a:rect l="l" t="t" r="r" b="b"/>
              <a:pathLst>
                <a:path w="1655" h="2376" extrusionOk="0">
                  <a:moveTo>
                    <a:pt x="1153" y="0"/>
                  </a:moveTo>
                  <a:lnTo>
                    <a:pt x="126" y="627"/>
                  </a:lnTo>
                  <a:lnTo>
                    <a:pt x="0" y="2331"/>
                  </a:lnTo>
                  <a:lnTo>
                    <a:pt x="126" y="2356"/>
                  </a:lnTo>
                  <a:cubicBezTo>
                    <a:pt x="186" y="2369"/>
                    <a:pt x="246" y="2375"/>
                    <a:pt x="305" y="2375"/>
                  </a:cubicBezTo>
                  <a:cubicBezTo>
                    <a:pt x="592" y="2375"/>
                    <a:pt x="857" y="2229"/>
                    <a:pt x="1003" y="1980"/>
                  </a:cubicBezTo>
                  <a:lnTo>
                    <a:pt x="1379" y="1328"/>
                  </a:lnTo>
                  <a:cubicBezTo>
                    <a:pt x="1529" y="1078"/>
                    <a:pt x="1629" y="802"/>
                    <a:pt x="1654" y="501"/>
                  </a:cubicBezTo>
                  <a:lnTo>
                    <a:pt x="1654" y="376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-341293" y="3708962"/>
              <a:ext cx="210684" cy="428885"/>
            </a:xfrm>
            <a:custGeom>
              <a:avLst/>
              <a:gdLst/>
              <a:ahLst/>
              <a:cxnLst/>
              <a:rect l="l" t="t" r="r" b="b"/>
              <a:pathLst>
                <a:path w="1906" h="3880" extrusionOk="0">
                  <a:moveTo>
                    <a:pt x="13" y="1"/>
                  </a:moveTo>
                  <a:cubicBezTo>
                    <a:pt x="7" y="1"/>
                    <a:pt x="1" y="7"/>
                    <a:pt x="1" y="20"/>
                  </a:cubicBezTo>
                  <a:cubicBezTo>
                    <a:pt x="1" y="20"/>
                    <a:pt x="1" y="45"/>
                    <a:pt x="1" y="45"/>
                  </a:cubicBezTo>
                  <a:lnTo>
                    <a:pt x="1204" y="1423"/>
                  </a:lnTo>
                  <a:cubicBezTo>
                    <a:pt x="1705" y="2025"/>
                    <a:pt x="1855" y="2852"/>
                    <a:pt x="1579" y="3578"/>
                  </a:cubicBezTo>
                  <a:lnTo>
                    <a:pt x="1479" y="3854"/>
                  </a:lnTo>
                  <a:cubicBezTo>
                    <a:pt x="1479" y="3854"/>
                    <a:pt x="1479" y="3879"/>
                    <a:pt x="1479" y="3879"/>
                  </a:cubicBezTo>
                  <a:lnTo>
                    <a:pt x="1529" y="3879"/>
                  </a:lnTo>
                  <a:lnTo>
                    <a:pt x="1630" y="3604"/>
                  </a:lnTo>
                  <a:cubicBezTo>
                    <a:pt x="1905" y="2852"/>
                    <a:pt x="1755" y="2000"/>
                    <a:pt x="1229" y="1373"/>
                  </a:cubicBezTo>
                  <a:lnTo>
                    <a:pt x="26" y="20"/>
                  </a:lnTo>
                  <a:cubicBezTo>
                    <a:pt x="26" y="7"/>
                    <a:pt x="19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-479796" y="3824693"/>
              <a:ext cx="379586" cy="426675"/>
            </a:xfrm>
            <a:custGeom>
              <a:avLst/>
              <a:gdLst/>
              <a:ahLst/>
              <a:cxnLst/>
              <a:rect l="l" t="t" r="r" b="b"/>
              <a:pathLst>
                <a:path w="3434" h="3860" extrusionOk="0">
                  <a:moveTo>
                    <a:pt x="126" y="0"/>
                  </a:moveTo>
                  <a:cubicBezTo>
                    <a:pt x="126" y="0"/>
                    <a:pt x="101" y="25"/>
                    <a:pt x="101" y="25"/>
                  </a:cubicBezTo>
                  <a:lnTo>
                    <a:pt x="25" y="1830"/>
                  </a:lnTo>
                  <a:cubicBezTo>
                    <a:pt x="0" y="2657"/>
                    <a:pt x="451" y="3384"/>
                    <a:pt x="1228" y="3709"/>
                  </a:cubicBezTo>
                  <a:cubicBezTo>
                    <a:pt x="1479" y="3810"/>
                    <a:pt x="1755" y="3860"/>
                    <a:pt x="2005" y="3860"/>
                  </a:cubicBezTo>
                  <a:cubicBezTo>
                    <a:pt x="2532" y="3860"/>
                    <a:pt x="3033" y="3659"/>
                    <a:pt x="3409" y="3233"/>
                  </a:cubicBezTo>
                  <a:cubicBezTo>
                    <a:pt x="3434" y="3233"/>
                    <a:pt x="3434" y="3208"/>
                    <a:pt x="3409" y="3208"/>
                  </a:cubicBezTo>
                  <a:lnTo>
                    <a:pt x="3384" y="3208"/>
                  </a:lnTo>
                  <a:cubicBezTo>
                    <a:pt x="3016" y="3609"/>
                    <a:pt x="2526" y="3821"/>
                    <a:pt x="2017" y="3821"/>
                  </a:cubicBezTo>
                  <a:cubicBezTo>
                    <a:pt x="1763" y="3821"/>
                    <a:pt x="1504" y="3768"/>
                    <a:pt x="1254" y="3659"/>
                  </a:cubicBezTo>
                  <a:cubicBezTo>
                    <a:pt x="502" y="3359"/>
                    <a:pt x="50" y="2657"/>
                    <a:pt x="76" y="1830"/>
                  </a:cubicBezTo>
                  <a:lnTo>
                    <a:pt x="151" y="25"/>
                  </a:lnTo>
                  <a:cubicBezTo>
                    <a:pt x="151" y="25"/>
                    <a:pt x="151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-263696" y="3733280"/>
              <a:ext cx="213448" cy="193993"/>
            </a:xfrm>
            <a:custGeom>
              <a:avLst/>
              <a:gdLst/>
              <a:ahLst/>
              <a:cxnLst/>
              <a:rect l="l" t="t" r="r" b="b"/>
              <a:pathLst>
                <a:path w="1931" h="1755" extrusionOk="0">
                  <a:moveTo>
                    <a:pt x="0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1880" y="1729"/>
                  </a:lnTo>
                  <a:cubicBezTo>
                    <a:pt x="1905" y="1754"/>
                    <a:pt x="1905" y="1754"/>
                    <a:pt x="1905" y="1754"/>
                  </a:cubicBezTo>
                  <a:cubicBezTo>
                    <a:pt x="1905" y="1754"/>
                    <a:pt x="1930" y="1754"/>
                    <a:pt x="1930" y="1729"/>
                  </a:cubicBezTo>
                  <a:cubicBezTo>
                    <a:pt x="1930" y="1729"/>
                    <a:pt x="1930" y="1704"/>
                    <a:pt x="1930" y="1704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-247116" y="3683317"/>
              <a:ext cx="169122" cy="113743"/>
            </a:xfrm>
            <a:custGeom>
              <a:avLst/>
              <a:gdLst/>
              <a:ahLst/>
              <a:cxnLst/>
              <a:rect l="l" t="t" r="r" b="b"/>
              <a:pathLst>
                <a:path w="1530" h="1029" extrusionOk="0">
                  <a:moveTo>
                    <a:pt x="1" y="1"/>
                  </a:moveTo>
                  <a:cubicBezTo>
                    <a:pt x="1" y="26"/>
                    <a:pt x="1" y="26"/>
                    <a:pt x="26" y="51"/>
                  </a:cubicBezTo>
                  <a:lnTo>
                    <a:pt x="1479" y="1029"/>
                  </a:lnTo>
                  <a:lnTo>
                    <a:pt x="1529" y="1029"/>
                  </a:lnTo>
                  <a:cubicBezTo>
                    <a:pt x="1529" y="1003"/>
                    <a:pt x="1529" y="1003"/>
                    <a:pt x="1504" y="978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-626589" y="3129310"/>
              <a:ext cx="171775" cy="307626"/>
            </a:xfrm>
            <a:custGeom>
              <a:avLst/>
              <a:gdLst/>
              <a:ahLst/>
              <a:cxnLst/>
              <a:rect l="l" t="t" r="r" b="b"/>
              <a:pathLst>
                <a:path w="1554" h="2783" extrusionOk="0">
                  <a:moveTo>
                    <a:pt x="401" y="0"/>
                  </a:moveTo>
                  <a:lnTo>
                    <a:pt x="401" y="0"/>
                  </a:lnTo>
                  <a:cubicBezTo>
                    <a:pt x="0" y="953"/>
                    <a:pt x="326" y="2181"/>
                    <a:pt x="1153" y="2782"/>
                  </a:cubicBezTo>
                  <a:cubicBezTo>
                    <a:pt x="1554" y="1855"/>
                    <a:pt x="1203" y="627"/>
                    <a:pt x="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-562919" y="3093275"/>
              <a:ext cx="235555" cy="313153"/>
            </a:xfrm>
            <a:custGeom>
              <a:avLst/>
              <a:gdLst/>
              <a:ahLst/>
              <a:cxnLst/>
              <a:rect l="l" t="t" r="r" b="b"/>
              <a:pathLst>
                <a:path w="2131" h="2833" extrusionOk="0">
                  <a:moveTo>
                    <a:pt x="1379" y="1"/>
                  </a:moveTo>
                  <a:lnTo>
                    <a:pt x="1379" y="1"/>
                  </a:lnTo>
                  <a:cubicBezTo>
                    <a:pt x="276" y="577"/>
                    <a:pt x="0" y="1830"/>
                    <a:pt x="752" y="2833"/>
                  </a:cubicBezTo>
                  <a:cubicBezTo>
                    <a:pt x="1855" y="2256"/>
                    <a:pt x="2131" y="978"/>
                    <a:pt x="1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-585137" y="3325070"/>
              <a:ext cx="224612" cy="279218"/>
            </a:xfrm>
            <a:custGeom>
              <a:avLst/>
              <a:gdLst/>
              <a:ahLst/>
              <a:cxnLst/>
              <a:rect l="l" t="t" r="r" b="b"/>
              <a:pathLst>
                <a:path w="2032" h="2526" extrusionOk="0">
                  <a:moveTo>
                    <a:pt x="1201" y="0"/>
                  </a:moveTo>
                  <a:cubicBezTo>
                    <a:pt x="1023" y="0"/>
                    <a:pt x="851" y="61"/>
                    <a:pt x="728" y="184"/>
                  </a:cubicBezTo>
                  <a:lnTo>
                    <a:pt x="402" y="485"/>
                  </a:lnTo>
                  <a:cubicBezTo>
                    <a:pt x="201" y="660"/>
                    <a:pt x="76" y="936"/>
                    <a:pt x="51" y="1237"/>
                  </a:cubicBezTo>
                  <a:lnTo>
                    <a:pt x="26" y="1939"/>
                  </a:lnTo>
                  <a:cubicBezTo>
                    <a:pt x="1" y="2139"/>
                    <a:pt x="126" y="2340"/>
                    <a:pt x="302" y="2415"/>
                  </a:cubicBezTo>
                  <a:lnTo>
                    <a:pt x="402" y="2465"/>
                  </a:lnTo>
                  <a:cubicBezTo>
                    <a:pt x="482" y="2505"/>
                    <a:pt x="570" y="2525"/>
                    <a:pt x="659" y="2525"/>
                  </a:cubicBezTo>
                  <a:cubicBezTo>
                    <a:pt x="791" y="2525"/>
                    <a:pt x="923" y="2480"/>
                    <a:pt x="1029" y="2390"/>
                  </a:cubicBezTo>
                  <a:lnTo>
                    <a:pt x="1580" y="1939"/>
                  </a:lnTo>
                  <a:cubicBezTo>
                    <a:pt x="1705" y="1838"/>
                    <a:pt x="1806" y="1713"/>
                    <a:pt x="1856" y="1563"/>
                  </a:cubicBezTo>
                  <a:lnTo>
                    <a:pt x="1956" y="1237"/>
                  </a:lnTo>
                  <a:cubicBezTo>
                    <a:pt x="2031" y="1036"/>
                    <a:pt x="2031" y="836"/>
                    <a:pt x="1956" y="635"/>
                  </a:cubicBezTo>
                  <a:lnTo>
                    <a:pt x="1530" y="961"/>
                  </a:lnTo>
                  <a:cubicBezTo>
                    <a:pt x="1514" y="963"/>
                    <a:pt x="1498" y="964"/>
                    <a:pt x="1483" y="964"/>
                  </a:cubicBezTo>
                  <a:cubicBezTo>
                    <a:pt x="1254" y="964"/>
                    <a:pt x="1079" y="795"/>
                    <a:pt x="1079" y="560"/>
                  </a:cubicBezTo>
                  <a:lnTo>
                    <a:pt x="1630" y="109"/>
                  </a:lnTo>
                  <a:lnTo>
                    <a:pt x="1430" y="34"/>
                  </a:lnTo>
                  <a:cubicBezTo>
                    <a:pt x="1354" y="11"/>
                    <a:pt x="1277" y="0"/>
                    <a:pt x="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47975" y="4187583"/>
              <a:ext cx="1016834" cy="922657"/>
            </a:xfrm>
            <a:custGeom>
              <a:avLst/>
              <a:gdLst/>
              <a:ahLst/>
              <a:cxnLst/>
              <a:rect l="l" t="t" r="r" b="b"/>
              <a:pathLst>
                <a:path w="9199" h="8347" extrusionOk="0">
                  <a:moveTo>
                    <a:pt x="4587" y="0"/>
                  </a:moveTo>
                  <a:lnTo>
                    <a:pt x="3484" y="1028"/>
                  </a:lnTo>
                  <a:cubicBezTo>
                    <a:pt x="2833" y="1629"/>
                    <a:pt x="2733" y="2607"/>
                    <a:pt x="3234" y="3309"/>
                  </a:cubicBezTo>
                  <a:lnTo>
                    <a:pt x="5439" y="6416"/>
                  </a:lnTo>
                  <a:lnTo>
                    <a:pt x="2031" y="6893"/>
                  </a:lnTo>
                  <a:cubicBezTo>
                    <a:pt x="1179" y="7018"/>
                    <a:pt x="402" y="7569"/>
                    <a:pt x="1" y="8346"/>
                  </a:cubicBezTo>
                  <a:lnTo>
                    <a:pt x="9199" y="8346"/>
                  </a:lnTo>
                  <a:lnTo>
                    <a:pt x="7444" y="276"/>
                  </a:lnTo>
                  <a:lnTo>
                    <a:pt x="45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89241" y="4966089"/>
              <a:ext cx="155305" cy="138614"/>
            </a:xfrm>
            <a:custGeom>
              <a:avLst/>
              <a:gdLst/>
              <a:ahLst/>
              <a:cxnLst/>
              <a:rect l="l" t="t" r="r" b="b"/>
              <a:pathLst>
                <a:path w="1405" h="1254" extrusionOk="0">
                  <a:moveTo>
                    <a:pt x="1379" y="0"/>
                  </a:moveTo>
                  <a:lnTo>
                    <a:pt x="1179" y="50"/>
                  </a:lnTo>
                  <a:cubicBezTo>
                    <a:pt x="778" y="175"/>
                    <a:pt x="452" y="426"/>
                    <a:pt x="251" y="777"/>
                  </a:cubicBezTo>
                  <a:lnTo>
                    <a:pt x="1" y="1203"/>
                  </a:lnTo>
                  <a:cubicBezTo>
                    <a:pt x="1" y="1228"/>
                    <a:pt x="1" y="1253"/>
                    <a:pt x="1" y="1253"/>
                  </a:cubicBezTo>
                  <a:lnTo>
                    <a:pt x="26" y="1253"/>
                  </a:lnTo>
                  <a:cubicBezTo>
                    <a:pt x="26" y="1253"/>
                    <a:pt x="26" y="1253"/>
                    <a:pt x="26" y="1228"/>
                  </a:cubicBezTo>
                  <a:lnTo>
                    <a:pt x="302" y="802"/>
                  </a:lnTo>
                  <a:cubicBezTo>
                    <a:pt x="502" y="451"/>
                    <a:pt x="803" y="226"/>
                    <a:pt x="1179" y="100"/>
                  </a:cubicBezTo>
                  <a:lnTo>
                    <a:pt x="1404" y="50"/>
                  </a:lnTo>
                  <a:cubicBezTo>
                    <a:pt x="1404" y="50"/>
                    <a:pt x="1404" y="25"/>
                    <a:pt x="1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11755" y="4966089"/>
              <a:ext cx="157958" cy="138614"/>
            </a:xfrm>
            <a:custGeom>
              <a:avLst/>
              <a:gdLst/>
              <a:ahLst/>
              <a:cxnLst/>
              <a:rect l="l" t="t" r="r" b="b"/>
              <a:pathLst>
                <a:path w="1429" h="1254" extrusionOk="0">
                  <a:moveTo>
                    <a:pt x="1404" y="0"/>
                  </a:moveTo>
                  <a:lnTo>
                    <a:pt x="1178" y="50"/>
                  </a:lnTo>
                  <a:cubicBezTo>
                    <a:pt x="802" y="175"/>
                    <a:pt x="476" y="426"/>
                    <a:pt x="276" y="777"/>
                  </a:cubicBezTo>
                  <a:lnTo>
                    <a:pt x="0" y="1203"/>
                  </a:lnTo>
                  <a:cubicBezTo>
                    <a:pt x="0" y="1228"/>
                    <a:pt x="0" y="1253"/>
                    <a:pt x="25" y="1253"/>
                  </a:cubicBezTo>
                  <a:cubicBezTo>
                    <a:pt x="50" y="1253"/>
                    <a:pt x="50" y="1253"/>
                    <a:pt x="50" y="1228"/>
                  </a:cubicBezTo>
                  <a:lnTo>
                    <a:pt x="301" y="802"/>
                  </a:lnTo>
                  <a:cubicBezTo>
                    <a:pt x="501" y="451"/>
                    <a:pt x="827" y="226"/>
                    <a:pt x="1203" y="100"/>
                  </a:cubicBezTo>
                  <a:lnTo>
                    <a:pt x="1404" y="50"/>
                  </a:lnTo>
                  <a:cubicBezTo>
                    <a:pt x="1429" y="50"/>
                    <a:pt x="1429" y="25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467615" y="2497706"/>
              <a:ext cx="1728917" cy="2612554"/>
            </a:xfrm>
            <a:custGeom>
              <a:avLst/>
              <a:gdLst/>
              <a:ahLst/>
              <a:cxnLst/>
              <a:rect l="l" t="t" r="r" b="b"/>
              <a:pathLst>
                <a:path w="15641" h="23635" extrusionOk="0">
                  <a:moveTo>
                    <a:pt x="1805" y="0"/>
                  </a:moveTo>
                  <a:lnTo>
                    <a:pt x="1" y="2857"/>
                  </a:lnTo>
                  <a:lnTo>
                    <a:pt x="1028" y="6115"/>
                  </a:lnTo>
                  <a:lnTo>
                    <a:pt x="703" y="9800"/>
                  </a:lnTo>
                  <a:cubicBezTo>
                    <a:pt x="577" y="11303"/>
                    <a:pt x="1129" y="12757"/>
                    <a:pt x="2206" y="13810"/>
                  </a:cubicBezTo>
                  <a:cubicBezTo>
                    <a:pt x="2833" y="14386"/>
                    <a:pt x="3560" y="14812"/>
                    <a:pt x="4387" y="15013"/>
                  </a:cubicBezTo>
                  <a:lnTo>
                    <a:pt x="4988" y="15188"/>
                  </a:lnTo>
                  <a:cubicBezTo>
                    <a:pt x="5665" y="15364"/>
                    <a:pt x="6292" y="15689"/>
                    <a:pt x="6818" y="16115"/>
                  </a:cubicBezTo>
                  <a:lnTo>
                    <a:pt x="7094" y="16316"/>
                  </a:lnTo>
                  <a:cubicBezTo>
                    <a:pt x="6417" y="16842"/>
                    <a:pt x="6216" y="17770"/>
                    <a:pt x="6592" y="18521"/>
                  </a:cubicBezTo>
                  <a:lnTo>
                    <a:pt x="8347" y="22105"/>
                  </a:lnTo>
                  <a:lnTo>
                    <a:pt x="5790" y="22105"/>
                  </a:lnTo>
                  <a:cubicBezTo>
                    <a:pt x="4813" y="22105"/>
                    <a:pt x="3936" y="22732"/>
                    <a:pt x="3585" y="23634"/>
                  </a:cubicBezTo>
                  <a:lnTo>
                    <a:pt x="13059" y="23634"/>
                  </a:lnTo>
                  <a:lnTo>
                    <a:pt x="13585" y="23334"/>
                  </a:lnTo>
                  <a:cubicBezTo>
                    <a:pt x="14587" y="22807"/>
                    <a:pt x="15264" y="21855"/>
                    <a:pt x="15465" y="20752"/>
                  </a:cubicBezTo>
                  <a:cubicBezTo>
                    <a:pt x="15640" y="19750"/>
                    <a:pt x="15389" y="18722"/>
                    <a:pt x="14788" y="17920"/>
                  </a:cubicBezTo>
                  <a:lnTo>
                    <a:pt x="14362" y="17344"/>
                  </a:lnTo>
                  <a:cubicBezTo>
                    <a:pt x="14036" y="16917"/>
                    <a:pt x="13836" y="16441"/>
                    <a:pt x="13710" y="15915"/>
                  </a:cubicBezTo>
                  <a:lnTo>
                    <a:pt x="13084" y="13033"/>
                  </a:lnTo>
                  <a:cubicBezTo>
                    <a:pt x="12607" y="10777"/>
                    <a:pt x="11455" y="8747"/>
                    <a:pt x="9800" y="7193"/>
                  </a:cubicBezTo>
                  <a:lnTo>
                    <a:pt x="6567" y="418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531395" y="3173635"/>
              <a:ext cx="972509" cy="1127593"/>
            </a:xfrm>
            <a:custGeom>
              <a:avLst/>
              <a:gdLst/>
              <a:ahLst/>
              <a:cxnLst/>
              <a:rect l="l" t="t" r="r" b="b"/>
              <a:pathLst>
                <a:path w="8798" h="10201" extrusionOk="0">
                  <a:moveTo>
                    <a:pt x="451" y="0"/>
                  </a:moveTo>
                  <a:lnTo>
                    <a:pt x="126" y="3685"/>
                  </a:lnTo>
                  <a:cubicBezTo>
                    <a:pt x="0" y="5188"/>
                    <a:pt x="552" y="6642"/>
                    <a:pt x="1629" y="7695"/>
                  </a:cubicBezTo>
                  <a:cubicBezTo>
                    <a:pt x="2256" y="8271"/>
                    <a:pt x="2983" y="8697"/>
                    <a:pt x="3810" y="8898"/>
                  </a:cubicBezTo>
                  <a:lnTo>
                    <a:pt x="4411" y="9073"/>
                  </a:lnTo>
                  <a:cubicBezTo>
                    <a:pt x="5088" y="9249"/>
                    <a:pt x="5715" y="9574"/>
                    <a:pt x="6241" y="10000"/>
                  </a:cubicBezTo>
                  <a:lnTo>
                    <a:pt x="6517" y="10201"/>
                  </a:lnTo>
                  <a:cubicBezTo>
                    <a:pt x="6945" y="9895"/>
                    <a:pt x="7456" y="9722"/>
                    <a:pt x="7982" y="9722"/>
                  </a:cubicBezTo>
                  <a:cubicBezTo>
                    <a:pt x="8103" y="9722"/>
                    <a:pt x="8225" y="9731"/>
                    <a:pt x="8346" y="9750"/>
                  </a:cubicBezTo>
                  <a:lnTo>
                    <a:pt x="8797" y="9825"/>
                  </a:lnTo>
                  <a:lnTo>
                    <a:pt x="7419" y="8046"/>
                  </a:lnTo>
                  <a:cubicBezTo>
                    <a:pt x="6817" y="7269"/>
                    <a:pt x="6015" y="6667"/>
                    <a:pt x="5113" y="6291"/>
                  </a:cubicBezTo>
                  <a:cubicBezTo>
                    <a:pt x="3960" y="5815"/>
                    <a:pt x="2983" y="4988"/>
                    <a:pt x="2381" y="3885"/>
                  </a:cubicBezTo>
                  <a:lnTo>
                    <a:pt x="1379" y="2131"/>
                  </a:lnTo>
                  <a:lnTo>
                    <a:pt x="1454" y="1554"/>
                  </a:lnTo>
                  <a:cubicBezTo>
                    <a:pt x="1529" y="853"/>
                    <a:pt x="1103" y="201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1248889" y="4245393"/>
              <a:ext cx="689975" cy="235998"/>
            </a:xfrm>
            <a:custGeom>
              <a:avLst/>
              <a:gdLst/>
              <a:ahLst/>
              <a:cxnLst/>
              <a:rect l="l" t="t" r="r" b="b"/>
              <a:pathLst>
                <a:path w="6242" h="2135" extrusionOk="0">
                  <a:moveTo>
                    <a:pt x="1489" y="1"/>
                  </a:moveTo>
                  <a:cubicBezTo>
                    <a:pt x="956" y="1"/>
                    <a:pt x="429" y="174"/>
                    <a:pt x="1" y="480"/>
                  </a:cubicBezTo>
                  <a:lnTo>
                    <a:pt x="1" y="505"/>
                  </a:lnTo>
                  <a:cubicBezTo>
                    <a:pt x="1" y="505"/>
                    <a:pt x="1" y="530"/>
                    <a:pt x="1" y="530"/>
                  </a:cubicBezTo>
                  <a:lnTo>
                    <a:pt x="26" y="530"/>
                  </a:lnTo>
                  <a:cubicBezTo>
                    <a:pt x="454" y="224"/>
                    <a:pt x="965" y="51"/>
                    <a:pt x="1491" y="51"/>
                  </a:cubicBezTo>
                  <a:cubicBezTo>
                    <a:pt x="1612" y="51"/>
                    <a:pt x="1734" y="60"/>
                    <a:pt x="1855" y="79"/>
                  </a:cubicBezTo>
                  <a:lnTo>
                    <a:pt x="3184" y="279"/>
                  </a:lnTo>
                  <a:cubicBezTo>
                    <a:pt x="3935" y="405"/>
                    <a:pt x="4637" y="731"/>
                    <a:pt x="5189" y="1232"/>
                  </a:cubicBezTo>
                  <a:lnTo>
                    <a:pt x="6191" y="2134"/>
                  </a:lnTo>
                  <a:lnTo>
                    <a:pt x="6216" y="2134"/>
                  </a:lnTo>
                  <a:cubicBezTo>
                    <a:pt x="6216" y="2134"/>
                    <a:pt x="6216" y="2134"/>
                    <a:pt x="6241" y="2109"/>
                  </a:cubicBezTo>
                  <a:cubicBezTo>
                    <a:pt x="6241" y="2109"/>
                    <a:pt x="6241" y="2084"/>
                    <a:pt x="6241" y="2084"/>
                  </a:cubicBezTo>
                  <a:lnTo>
                    <a:pt x="5214" y="1182"/>
                  </a:lnTo>
                  <a:cubicBezTo>
                    <a:pt x="4662" y="680"/>
                    <a:pt x="3960" y="355"/>
                    <a:pt x="3209" y="229"/>
                  </a:cubicBezTo>
                  <a:lnTo>
                    <a:pt x="1855" y="29"/>
                  </a:lnTo>
                  <a:cubicBezTo>
                    <a:pt x="1734" y="10"/>
                    <a:pt x="1611" y="1"/>
                    <a:pt x="1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1387392" y="4938345"/>
              <a:ext cx="351951" cy="110869"/>
            </a:xfrm>
            <a:custGeom>
              <a:avLst/>
              <a:gdLst/>
              <a:ahLst/>
              <a:cxnLst/>
              <a:rect l="l" t="t" r="r" b="b"/>
              <a:pathLst>
                <a:path w="3184" h="1003" extrusionOk="0">
                  <a:moveTo>
                    <a:pt x="26" y="0"/>
                  </a:moveTo>
                  <a:cubicBezTo>
                    <a:pt x="1" y="25"/>
                    <a:pt x="1" y="25"/>
                    <a:pt x="1" y="51"/>
                  </a:cubicBezTo>
                  <a:cubicBezTo>
                    <a:pt x="151" y="351"/>
                    <a:pt x="427" y="577"/>
                    <a:pt x="778" y="627"/>
                  </a:cubicBezTo>
                  <a:lnTo>
                    <a:pt x="3134" y="1003"/>
                  </a:lnTo>
                  <a:lnTo>
                    <a:pt x="3159" y="1003"/>
                  </a:lnTo>
                  <a:cubicBezTo>
                    <a:pt x="3159" y="1003"/>
                    <a:pt x="3159" y="1003"/>
                    <a:pt x="3184" y="978"/>
                  </a:cubicBezTo>
                  <a:cubicBezTo>
                    <a:pt x="3184" y="978"/>
                    <a:pt x="3159" y="953"/>
                    <a:pt x="3159" y="953"/>
                  </a:cubicBezTo>
                  <a:lnTo>
                    <a:pt x="778" y="577"/>
                  </a:lnTo>
                  <a:cubicBezTo>
                    <a:pt x="452" y="527"/>
                    <a:pt x="176" y="326"/>
                    <a:pt x="51" y="25"/>
                  </a:cubicBezTo>
                  <a:cubicBezTo>
                    <a:pt x="51" y="0"/>
                    <a:pt x="26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603354" y="3517181"/>
              <a:ext cx="437839" cy="662230"/>
            </a:xfrm>
            <a:custGeom>
              <a:avLst/>
              <a:gdLst/>
              <a:ahLst/>
              <a:cxnLst/>
              <a:rect l="l" t="t" r="r" b="b"/>
              <a:pathLst>
                <a:path w="3961" h="5991" extrusionOk="0">
                  <a:moveTo>
                    <a:pt x="653" y="0"/>
                  </a:moveTo>
                  <a:lnTo>
                    <a:pt x="1" y="3258"/>
                  </a:lnTo>
                  <a:cubicBezTo>
                    <a:pt x="252" y="3735"/>
                    <a:pt x="577" y="4186"/>
                    <a:pt x="978" y="4587"/>
                  </a:cubicBezTo>
                  <a:cubicBezTo>
                    <a:pt x="1605" y="5163"/>
                    <a:pt x="2332" y="5589"/>
                    <a:pt x="3159" y="5790"/>
                  </a:cubicBezTo>
                  <a:lnTo>
                    <a:pt x="3760" y="5965"/>
                  </a:lnTo>
                  <a:cubicBezTo>
                    <a:pt x="3785" y="5965"/>
                    <a:pt x="3810" y="5965"/>
                    <a:pt x="3836" y="5990"/>
                  </a:cubicBezTo>
                  <a:lnTo>
                    <a:pt x="3961" y="727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210091" y="3832983"/>
              <a:ext cx="426785" cy="74944"/>
            </a:xfrm>
            <a:custGeom>
              <a:avLst/>
              <a:gdLst/>
              <a:ahLst/>
              <a:cxnLst/>
              <a:rect l="l" t="t" r="r" b="b"/>
              <a:pathLst>
                <a:path w="3861" h="678" extrusionOk="0">
                  <a:moveTo>
                    <a:pt x="26" y="0"/>
                  </a:moveTo>
                  <a:cubicBezTo>
                    <a:pt x="26" y="0"/>
                    <a:pt x="1" y="0"/>
                    <a:pt x="1" y="25"/>
                  </a:cubicBezTo>
                  <a:cubicBezTo>
                    <a:pt x="1" y="25"/>
                    <a:pt x="1" y="50"/>
                    <a:pt x="26" y="50"/>
                  </a:cubicBezTo>
                  <a:cubicBezTo>
                    <a:pt x="1078" y="451"/>
                    <a:pt x="2256" y="677"/>
                    <a:pt x="3384" y="677"/>
                  </a:cubicBezTo>
                  <a:cubicBezTo>
                    <a:pt x="3535" y="677"/>
                    <a:pt x="3685" y="677"/>
                    <a:pt x="3835" y="652"/>
                  </a:cubicBezTo>
                  <a:cubicBezTo>
                    <a:pt x="3860" y="652"/>
                    <a:pt x="3860" y="652"/>
                    <a:pt x="3860" y="627"/>
                  </a:cubicBezTo>
                  <a:lnTo>
                    <a:pt x="3835" y="627"/>
                  </a:lnTo>
                  <a:cubicBezTo>
                    <a:pt x="3708" y="632"/>
                    <a:pt x="3580" y="634"/>
                    <a:pt x="3452" y="634"/>
                  </a:cubicBezTo>
                  <a:cubicBezTo>
                    <a:pt x="2294" y="634"/>
                    <a:pt x="1109" y="429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318196" y="3946504"/>
              <a:ext cx="146904" cy="52837"/>
            </a:xfrm>
            <a:custGeom>
              <a:avLst/>
              <a:gdLst/>
              <a:ahLst/>
              <a:cxnLst/>
              <a:rect l="l" t="t" r="r" b="b"/>
              <a:pathLst>
                <a:path w="1329" h="478" extrusionOk="0">
                  <a:moveTo>
                    <a:pt x="50" y="1"/>
                  </a:moveTo>
                  <a:cubicBezTo>
                    <a:pt x="25" y="1"/>
                    <a:pt x="0" y="1"/>
                    <a:pt x="0" y="26"/>
                  </a:cubicBezTo>
                  <a:cubicBezTo>
                    <a:pt x="0" y="26"/>
                    <a:pt x="0" y="51"/>
                    <a:pt x="25" y="51"/>
                  </a:cubicBezTo>
                  <a:cubicBezTo>
                    <a:pt x="401" y="302"/>
                    <a:pt x="852" y="427"/>
                    <a:pt x="1303" y="477"/>
                  </a:cubicBezTo>
                  <a:cubicBezTo>
                    <a:pt x="1328" y="477"/>
                    <a:pt x="1328" y="452"/>
                    <a:pt x="1328" y="452"/>
                  </a:cubicBezTo>
                  <a:cubicBezTo>
                    <a:pt x="1328" y="427"/>
                    <a:pt x="1328" y="427"/>
                    <a:pt x="1303" y="427"/>
                  </a:cubicBezTo>
                  <a:cubicBezTo>
                    <a:pt x="852" y="377"/>
                    <a:pt x="426" y="252"/>
                    <a:pt x="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999518" y="4966089"/>
              <a:ext cx="155305" cy="138614"/>
            </a:xfrm>
            <a:custGeom>
              <a:avLst/>
              <a:gdLst/>
              <a:ahLst/>
              <a:cxnLst/>
              <a:rect l="l" t="t" r="r" b="b"/>
              <a:pathLst>
                <a:path w="1405" h="1254" extrusionOk="0">
                  <a:moveTo>
                    <a:pt x="1379" y="0"/>
                  </a:moveTo>
                  <a:lnTo>
                    <a:pt x="1179" y="50"/>
                  </a:lnTo>
                  <a:cubicBezTo>
                    <a:pt x="778" y="175"/>
                    <a:pt x="452" y="426"/>
                    <a:pt x="252" y="777"/>
                  </a:cubicBezTo>
                  <a:lnTo>
                    <a:pt x="1" y="1203"/>
                  </a:lnTo>
                  <a:cubicBezTo>
                    <a:pt x="1" y="1228"/>
                    <a:pt x="1" y="1228"/>
                    <a:pt x="1" y="1253"/>
                  </a:cubicBezTo>
                  <a:lnTo>
                    <a:pt x="26" y="1253"/>
                  </a:lnTo>
                  <a:cubicBezTo>
                    <a:pt x="26" y="1253"/>
                    <a:pt x="26" y="1253"/>
                    <a:pt x="26" y="1228"/>
                  </a:cubicBezTo>
                  <a:lnTo>
                    <a:pt x="302" y="802"/>
                  </a:lnTo>
                  <a:cubicBezTo>
                    <a:pt x="502" y="451"/>
                    <a:pt x="803" y="226"/>
                    <a:pt x="1179" y="100"/>
                  </a:cubicBezTo>
                  <a:lnTo>
                    <a:pt x="1404" y="50"/>
                  </a:lnTo>
                  <a:cubicBezTo>
                    <a:pt x="1404" y="50"/>
                    <a:pt x="1404" y="25"/>
                    <a:pt x="1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922032" y="4966089"/>
              <a:ext cx="157958" cy="138614"/>
            </a:xfrm>
            <a:custGeom>
              <a:avLst/>
              <a:gdLst/>
              <a:ahLst/>
              <a:cxnLst/>
              <a:rect l="l" t="t" r="r" b="b"/>
              <a:pathLst>
                <a:path w="1429" h="1254" extrusionOk="0">
                  <a:moveTo>
                    <a:pt x="1404" y="0"/>
                  </a:moveTo>
                  <a:lnTo>
                    <a:pt x="1178" y="50"/>
                  </a:lnTo>
                  <a:cubicBezTo>
                    <a:pt x="802" y="175"/>
                    <a:pt x="476" y="426"/>
                    <a:pt x="276" y="777"/>
                  </a:cubicBezTo>
                  <a:lnTo>
                    <a:pt x="0" y="1203"/>
                  </a:lnTo>
                  <a:cubicBezTo>
                    <a:pt x="0" y="1228"/>
                    <a:pt x="0" y="1228"/>
                    <a:pt x="25" y="1253"/>
                  </a:cubicBezTo>
                  <a:cubicBezTo>
                    <a:pt x="50" y="1253"/>
                    <a:pt x="50" y="1253"/>
                    <a:pt x="50" y="1228"/>
                  </a:cubicBezTo>
                  <a:lnTo>
                    <a:pt x="326" y="802"/>
                  </a:lnTo>
                  <a:cubicBezTo>
                    <a:pt x="501" y="451"/>
                    <a:pt x="827" y="226"/>
                    <a:pt x="1203" y="100"/>
                  </a:cubicBezTo>
                  <a:lnTo>
                    <a:pt x="1404" y="50"/>
                  </a:lnTo>
                  <a:cubicBezTo>
                    <a:pt x="1429" y="50"/>
                    <a:pt x="1429" y="25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838908" y="2650025"/>
              <a:ext cx="277118" cy="241082"/>
            </a:xfrm>
            <a:custGeom>
              <a:avLst/>
              <a:gdLst/>
              <a:ahLst/>
              <a:cxnLst/>
              <a:rect l="l" t="t" r="r" b="b"/>
              <a:pathLst>
                <a:path w="2507" h="2181" extrusionOk="0">
                  <a:moveTo>
                    <a:pt x="25" y="1"/>
                  </a:moveTo>
                  <a:cubicBezTo>
                    <a:pt x="0" y="301"/>
                    <a:pt x="25" y="577"/>
                    <a:pt x="101" y="853"/>
                  </a:cubicBezTo>
                  <a:cubicBezTo>
                    <a:pt x="176" y="1178"/>
                    <a:pt x="376" y="1479"/>
                    <a:pt x="652" y="1680"/>
                  </a:cubicBezTo>
                  <a:cubicBezTo>
                    <a:pt x="1028" y="1955"/>
                    <a:pt x="1529" y="2006"/>
                    <a:pt x="2005" y="2056"/>
                  </a:cubicBezTo>
                  <a:cubicBezTo>
                    <a:pt x="2156" y="2081"/>
                    <a:pt x="2331" y="2131"/>
                    <a:pt x="2507" y="218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1271107" y="3043423"/>
              <a:ext cx="554124" cy="626195"/>
            </a:xfrm>
            <a:custGeom>
              <a:avLst/>
              <a:gdLst/>
              <a:ahLst/>
              <a:cxnLst/>
              <a:rect l="l" t="t" r="r" b="b"/>
              <a:pathLst>
                <a:path w="5013" h="5665" extrusionOk="0">
                  <a:moveTo>
                    <a:pt x="100" y="0"/>
                  </a:moveTo>
                  <a:cubicBezTo>
                    <a:pt x="50" y="602"/>
                    <a:pt x="0" y="1203"/>
                    <a:pt x="50" y="1805"/>
                  </a:cubicBezTo>
                  <a:cubicBezTo>
                    <a:pt x="125" y="2582"/>
                    <a:pt x="351" y="3384"/>
                    <a:pt x="827" y="4010"/>
                  </a:cubicBezTo>
                  <a:cubicBezTo>
                    <a:pt x="1404" y="4762"/>
                    <a:pt x="2281" y="5213"/>
                    <a:pt x="3208" y="5439"/>
                  </a:cubicBezTo>
                  <a:cubicBezTo>
                    <a:pt x="3810" y="5589"/>
                    <a:pt x="4411" y="5640"/>
                    <a:pt x="5013" y="5665"/>
                  </a:cubicBezTo>
                  <a:cubicBezTo>
                    <a:pt x="4411" y="4386"/>
                    <a:pt x="3559" y="3234"/>
                    <a:pt x="2531" y="2256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1838934" y="3960431"/>
              <a:ext cx="241193" cy="487691"/>
            </a:xfrm>
            <a:custGeom>
              <a:avLst/>
              <a:gdLst/>
              <a:ahLst/>
              <a:cxnLst/>
              <a:rect l="l" t="t" r="r" b="b"/>
              <a:pathLst>
                <a:path w="2182" h="4412" extrusionOk="0">
                  <a:moveTo>
                    <a:pt x="728" y="0"/>
                  </a:moveTo>
                  <a:cubicBezTo>
                    <a:pt x="502" y="426"/>
                    <a:pt x="302" y="877"/>
                    <a:pt x="176" y="1354"/>
                  </a:cubicBezTo>
                  <a:cubicBezTo>
                    <a:pt x="1" y="1980"/>
                    <a:pt x="26" y="2707"/>
                    <a:pt x="377" y="3283"/>
                  </a:cubicBezTo>
                  <a:cubicBezTo>
                    <a:pt x="778" y="3910"/>
                    <a:pt x="1455" y="4211"/>
                    <a:pt x="2181" y="4411"/>
                  </a:cubicBezTo>
                  <a:lnTo>
                    <a:pt x="1956" y="4111"/>
                  </a:lnTo>
                  <a:cubicBezTo>
                    <a:pt x="1630" y="3684"/>
                    <a:pt x="1430" y="3208"/>
                    <a:pt x="1304" y="2682"/>
                  </a:cubicBezTo>
                  <a:lnTo>
                    <a:pt x="7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753158" y="4514328"/>
              <a:ext cx="326970" cy="321664"/>
            </a:xfrm>
            <a:custGeom>
              <a:avLst/>
              <a:gdLst/>
              <a:ahLst/>
              <a:cxnLst/>
              <a:rect l="l" t="t" r="r" b="b"/>
              <a:pathLst>
                <a:path w="2958" h="2910" extrusionOk="0">
                  <a:moveTo>
                    <a:pt x="876" y="1"/>
                  </a:moveTo>
                  <a:cubicBezTo>
                    <a:pt x="1" y="1"/>
                    <a:pt x="137" y="1539"/>
                    <a:pt x="501" y="2107"/>
                  </a:cubicBezTo>
                  <a:cubicBezTo>
                    <a:pt x="827" y="2583"/>
                    <a:pt x="1378" y="2884"/>
                    <a:pt x="1955" y="2909"/>
                  </a:cubicBezTo>
                  <a:cubicBezTo>
                    <a:pt x="2231" y="2909"/>
                    <a:pt x="2556" y="2834"/>
                    <a:pt x="2757" y="2608"/>
                  </a:cubicBezTo>
                  <a:cubicBezTo>
                    <a:pt x="2882" y="2458"/>
                    <a:pt x="2957" y="2232"/>
                    <a:pt x="2932" y="2007"/>
                  </a:cubicBezTo>
                  <a:cubicBezTo>
                    <a:pt x="2932" y="1781"/>
                    <a:pt x="2857" y="1581"/>
                    <a:pt x="2757" y="1380"/>
                  </a:cubicBezTo>
                  <a:cubicBezTo>
                    <a:pt x="2431" y="754"/>
                    <a:pt x="1855" y="277"/>
                    <a:pt x="1178" y="52"/>
                  </a:cubicBezTo>
                  <a:cubicBezTo>
                    <a:pt x="1066" y="17"/>
                    <a:pt x="966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988464" y="3209670"/>
              <a:ext cx="230029" cy="274133"/>
            </a:xfrm>
            <a:custGeom>
              <a:avLst/>
              <a:gdLst/>
              <a:ahLst/>
              <a:cxnLst/>
              <a:rect l="l" t="t" r="r" b="b"/>
              <a:pathLst>
                <a:path w="2081" h="2480" extrusionOk="0">
                  <a:moveTo>
                    <a:pt x="903" y="0"/>
                  </a:moveTo>
                  <a:cubicBezTo>
                    <a:pt x="402" y="0"/>
                    <a:pt x="26" y="702"/>
                    <a:pt x="26" y="1128"/>
                  </a:cubicBezTo>
                  <a:cubicBezTo>
                    <a:pt x="1" y="1554"/>
                    <a:pt x="276" y="1955"/>
                    <a:pt x="627" y="2206"/>
                  </a:cubicBezTo>
                  <a:cubicBezTo>
                    <a:pt x="778" y="2281"/>
                    <a:pt x="903" y="2356"/>
                    <a:pt x="1053" y="2431"/>
                  </a:cubicBezTo>
                  <a:cubicBezTo>
                    <a:pt x="1142" y="2464"/>
                    <a:pt x="1232" y="2479"/>
                    <a:pt x="1321" y="2479"/>
                  </a:cubicBezTo>
                  <a:cubicBezTo>
                    <a:pt x="1708" y="2479"/>
                    <a:pt x="2060" y="2188"/>
                    <a:pt x="2081" y="1780"/>
                  </a:cubicBezTo>
                  <a:cubicBezTo>
                    <a:pt x="2081" y="1529"/>
                    <a:pt x="2031" y="1278"/>
                    <a:pt x="1956" y="1053"/>
                  </a:cubicBezTo>
                  <a:cubicBezTo>
                    <a:pt x="1805" y="652"/>
                    <a:pt x="1404" y="25"/>
                    <a:pt x="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-139011" y="2317532"/>
              <a:ext cx="858876" cy="875346"/>
            </a:xfrm>
            <a:custGeom>
              <a:avLst/>
              <a:gdLst/>
              <a:ahLst/>
              <a:cxnLst/>
              <a:rect l="l" t="t" r="r" b="b"/>
              <a:pathLst>
                <a:path w="7770" h="7919" extrusionOk="0">
                  <a:moveTo>
                    <a:pt x="4862" y="1"/>
                  </a:moveTo>
                  <a:lnTo>
                    <a:pt x="2932" y="1455"/>
                  </a:lnTo>
                  <a:cubicBezTo>
                    <a:pt x="2331" y="1906"/>
                    <a:pt x="1930" y="2582"/>
                    <a:pt x="1805" y="3309"/>
                  </a:cubicBezTo>
                  <a:cubicBezTo>
                    <a:pt x="1754" y="3685"/>
                    <a:pt x="1604" y="4036"/>
                    <a:pt x="1404" y="4362"/>
                  </a:cubicBezTo>
                  <a:lnTo>
                    <a:pt x="176" y="6367"/>
                  </a:lnTo>
                  <a:cubicBezTo>
                    <a:pt x="0" y="6643"/>
                    <a:pt x="50" y="7044"/>
                    <a:pt x="326" y="7269"/>
                  </a:cubicBezTo>
                  <a:lnTo>
                    <a:pt x="902" y="7695"/>
                  </a:lnTo>
                  <a:cubicBezTo>
                    <a:pt x="1090" y="7843"/>
                    <a:pt x="1314" y="7919"/>
                    <a:pt x="1539" y="7919"/>
                  </a:cubicBezTo>
                  <a:cubicBezTo>
                    <a:pt x="1735" y="7919"/>
                    <a:pt x="1931" y="7862"/>
                    <a:pt x="2105" y="7745"/>
                  </a:cubicBezTo>
                  <a:lnTo>
                    <a:pt x="2582" y="7445"/>
                  </a:lnTo>
                  <a:cubicBezTo>
                    <a:pt x="2757" y="7500"/>
                    <a:pt x="2940" y="7528"/>
                    <a:pt x="3123" y="7528"/>
                  </a:cubicBezTo>
                  <a:cubicBezTo>
                    <a:pt x="3514" y="7528"/>
                    <a:pt x="3903" y="7400"/>
                    <a:pt x="4211" y="7144"/>
                  </a:cubicBezTo>
                  <a:lnTo>
                    <a:pt x="6191" y="5490"/>
                  </a:lnTo>
                  <a:lnTo>
                    <a:pt x="6817" y="5089"/>
                  </a:lnTo>
                  <a:cubicBezTo>
                    <a:pt x="7444" y="4663"/>
                    <a:pt x="7770" y="3911"/>
                    <a:pt x="7619" y="3159"/>
                  </a:cubicBezTo>
                  <a:lnTo>
                    <a:pt x="7293" y="1630"/>
                  </a:lnTo>
                  <a:lnTo>
                    <a:pt x="4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201663" y="2541700"/>
              <a:ext cx="185814" cy="101473"/>
            </a:xfrm>
            <a:custGeom>
              <a:avLst/>
              <a:gdLst/>
              <a:ahLst/>
              <a:cxnLst/>
              <a:rect l="l" t="t" r="r" b="b"/>
              <a:pathLst>
                <a:path w="1681" h="918" extrusionOk="0">
                  <a:moveTo>
                    <a:pt x="321" y="0"/>
                  </a:moveTo>
                  <a:cubicBezTo>
                    <a:pt x="306" y="0"/>
                    <a:pt x="292" y="1"/>
                    <a:pt x="277" y="3"/>
                  </a:cubicBezTo>
                  <a:cubicBezTo>
                    <a:pt x="126" y="3"/>
                    <a:pt x="1" y="128"/>
                    <a:pt x="26" y="279"/>
                  </a:cubicBezTo>
                  <a:cubicBezTo>
                    <a:pt x="26" y="630"/>
                    <a:pt x="477" y="805"/>
                    <a:pt x="753" y="880"/>
                  </a:cubicBezTo>
                  <a:cubicBezTo>
                    <a:pt x="853" y="905"/>
                    <a:pt x="959" y="918"/>
                    <a:pt x="1066" y="918"/>
                  </a:cubicBezTo>
                  <a:cubicBezTo>
                    <a:pt x="1173" y="918"/>
                    <a:pt x="1279" y="905"/>
                    <a:pt x="1379" y="880"/>
                  </a:cubicBezTo>
                  <a:cubicBezTo>
                    <a:pt x="1454" y="855"/>
                    <a:pt x="1530" y="830"/>
                    <a:pt x="1580" y="780"/>
                  </a:cubicBezTo>
                  <a:cubicBezTo>
                    <a:pt x="1630" y="730"/>
                    <a:pt x="1680" y="680"/>
                    <a:pt x="1655" y="605"/>
                  </a:cubicBezTo>
                  <a:cubicBezTo>
                    <a:pt x="1655" y="504"/>
                    <a:pt x="1580" y="454"/>
                    <a:pt x="1480" y="404"/>
                  </a:cubicBezTo>
                  <a:cubicBezTo>
                    <a:pt x="1404" y="379"/>
                    <a:pt x="1304" y="379"/>
                    <a:pt x="1229" y="379"/>
                  </a:cubicBezTo>
                  <a:cubicBezTo>
                    <a:pt x="1079" y="354"/>
                    <a:pt x="928" y="304"/>
                    <a:pt x="803" y="229"/>
                  </a:cubicBezTo>
                  <a:cubicBezTo>
                    <a:pt x="664" y="136"/>
                    <a:pt x="503" y="0"/>
                    <a:pt x="3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232172" y="2691587"/>
              <a:ext cx="58253" cy="58253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276" y="0"/>
                  </a:moveTo>
                  <a:cubicBezTo>
                    <a:pt x="126" y="0"/>
                    <a:pt x="1" y="126"/>
                    <a:pt x="1" y="276"/>
                  </a:cubicBezTo>
                  <a:cubicBezTo>
                    <a:pt x="1" y="401"/>
                    <a:pt x="126" y="527"/>
                    <a:pt x="276" y="527"/>
                  </a:cubicBezTo>
                  <a:cubicBezTo>
                    <a:pt x="402" y="527"/>
                    <a:pt x="527" y="401"/>
                    <a:pt x="527" y="276"/>
                  </a:cubicBezTo>
                  <a:cubicBezTo>
                    <a:pt x="527" y="126"/>
                    <a:pt x="402" y="0"/>
                    <a:pt x="2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-116904" y="3029606"/>
              <a:ext cx="149668" cy="92188"/>
            </a:xfrm>
            <a:custGeom>
              <a:avLst/>
              <a:gdLst/>
              <a:ahLst/>
              <a:cxnLst/>
              <a:rect l="l" t="t" r="r" b="b"/>
              <a:pathLst>
                <a:path w="1354" h="834" extrusionOk="0">
                  <a:moveTo>
                    <a:pt x="864" y="1"/>
                  </a:moveTo>
                  <a:cubicBezTo>
                    <a:pt x="617" y="1"/>
                    <a:pt x="366" y="40"/>
                    <a:pt x="126" y="125"/>
                  </a:cubicBezTo>
                  <a:cubicBezTo>
                    <a:pt x="51" y="150"/>
                    <a:pt x="1" y="226"/>
                    <a:pt x="51" y="326"/>
                  </a:cubicBezTo>
                  <a:cubicBezTo>
                    <a:pt x="126" y="501"/>
                    <a:pt x="251" y="677"/>
                    <a:pt x="427" y="777"/>
                  </a:cubicBezTo>
                  <a:cubicBezTo>
                    <a:pt x="477" y="815"/>
                    <a:pt x="539" y="833"/>
                    <a:pt x="602" y="833"/>
                  </a:cubicBezTo>
                  <a:cubicBezTo>
                    <a:pt x="665" y="833"/>
                    <a:pt x="727" y="815"/>
                    <a:pt x="778" y="777"/>
                  </a:cubicBezTo>
                  <a:cubicBezTo>
                    <a:pt x="978" y="652"/>
                    <a:pt x="1179" y="451"/>
                    <a:pt x="1304" y="251"/>
                  </a:cubicBezTo>
                  <a:cubicBezTo>
                    <a:pt x="1354" y="150"/>
                    <a:pt x="1304" y="50"/>
                    <a:pt x="1204" y="25"/>
                  </a:cubicBezTo>
                  <a:cubicBezTo>
                    <a:pt x="1093" y="9"/>
                    <a:pt x="979" y="1"/>
                    <a:pt x="8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398419" y="2317532"/>
              <a:ext cx="310389" cy="443476"/>
            </a:xfrm>
            <a:custGeom>
              <a:avLst/>
              <a:gdLst/>
              <a:ahLst/>
              <a:cxnLst/>
              <a:rect l="l" t="t" r="r" b="b"/>
              <a:pathLst>
                <a:path w="2808" h="4012" extrusionOk="0">
                  <a:moveTo>
                    <a:pt x="0" y="1"/>
                  </a:moveTo>
                  <a:lnTo>
                    <a:pt x="75" y="1279"/>
                  </a:lnTo>
                  <a:cubicBezTo>
                    <a:pt x="126" y="2307"/>
                    <a:pt x="777" y="3209"/>
                    <a:pt x="1705" y="3585"/>
                  </a:cubicBezTo>
                  <a:lnTo>
                    <a:pt x="2682" y="4011"/>
                  </a:lnTo>
                  <a:lnTo>
                    <a:pt x="2732" y="3986"/>
                  </a:lnTo>
                  <a:cubicBezTo>
                    <a:pt x="2807" y="3735"/>
                    <a:pt x="2807" y="3435"/>
                    <a:pt x="2757" y="3159"/>
                  </a:cubicBezTo>
                  <a:lnTo>
                    <a:pt x="2431" y="16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398419" y="2254858"/>
              <a:ext cx="363005" cy="513778"/>
            </a:xfrm>
            <a:custGeom>
              <a:avLst/>
              <a:gdLst/>
              <a:ahLst/>
              <a:cxnLst/>
              <a:rect l="l" t="t" r="r" b="b"/>
              <a:pathLst>
                <a:path w="3284" h="4648" extrusionOk="0">
                  <a:moveTo>
                    <a:pt x="1096" y="0"/>
                  </a:moveTo>
                  <a:cubicBezTo>
                    <a:pt x="873" y="0"/>
                    <a:pt x="647" y="70"/>
                    <a:pt x="451" y="217"/>
                  </a:cubicBezTo>
                  <a:lnTo>
                    <a:pt x="0" y="568"/>
                  </a:lnTo>
                  <a:lnTo>
                    <a:pt x="276" y="1646"/>
                  </a:lnTo>
                  <a:cubicBezTo>
                    <a:pt x="476" y="2498"/>
                    <a:pt x="953" y="3225"/>
                    <a:pt x="1654" y="3776"/>
                  </a:cubicBezTo>
                  <a:lnTo>
                    <a:pt x="2682" y="4578"/>
                  </a:lnTo>
                  <a:cubicBezTo>
                    <a:pt x="2751" y="4626"/>
                    <a:pt x="2827" y="4648"/>
                    <a:pt x="2901" y="4648"/>
                  </a:cubicBezTo>
                  <a:cubicBezTo>
                    <a:pt x="3099" y="4648"/>
                    <a:pt x="3283" y="4496"/>
                    <a:pt x="3283" y="4277"/>
                  </a:cubicBezTo>
                  <a:lnTo>
                    <a:pt x="3283" y="3576"/>
                  </a:lnTo>
                  <a:cubicBezTo>
                    <a:pt x="3283" y="2924"/>
                    <a:pt x="3108" y="2272"/>
                    <a:pt x="2757" y="1721"/>
                  </a:cubicBezTo>
                  <a:lnTo>
                    <a:pt x="1980" y="493"/>
                  </a:lnTo>
                  <a:cubicBezTo>
                    <a:pt x="1782" y="172"/>
                    <a:pt x="1443" y="0"/>
                    <a:pt x="1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262680" y="3409077"/>
              <a:ext cx="795207" cy="1701172"/>
            </a:xfrm>
            <a:custGeom>
              <a:avLst/>
              <a:gdLst/>
              <a:ahLst/>
              <a:cxnLst/>
              <a:rect l="l" t="t" r="r" b="b"/>
              <a:pathLst>
                <a:path w="7194" h="15390" extrusionOk="0">
                  <a:moveTo>
                    <a:pt x="3810" y="1"/>
                  </a:moveTo>
                  <a:lnTo>
                    <a:pt x="3083" y="8973"/>
                  </a:lnTo>
                  <a:lnTo>
                    <a:pt x="1704" y="13510"/>
                  </a:lnTo>
                  <a:cubicBezTo>
                    <a:pt x="1604" y="13835"/>
                    <a:pt x="1329" y="14111"/>
                    <a:pt x="978" y="14186"/>
                  </a:cubicBezTo>
                  <a:cubicBezTo>
                    <a:pt x="652" y="14261"/>
                    <a:pt x="401" y="14487"/>
                    <a:pt x="276" y="14763"/>
                  </a:cubicBezTo>
                  <a:lnTo>
                    <a:pt x="0" y="15389"/>
                  </a:lnTo>
                  <a:lnTo>
                    <a:pt x="2105" y="15389"/>
                  </a:lnTo>
                  <a:lnTo>
                    <a:pt x="3308" y="13810"/>
                  </a:lnTo>
                  <a:lnTo>
                    <a:pt x="4938" y="8948"/>
                  </a:lnTo>
                  <a:lnTo>
                    <a:pt x="7193" y="1279"/>
                  </a:lnTo>
                  <a:lnTo>
                    <a:pt x="3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680951" y="3167777"/>
              <a:ext cx="277118" cy="244177"/>
            </a:xfrm>
            <a:custGeom>
              <a:avLst/>
              <a:gdLst/>
              <a:ahLst/>
              <a:cxnLst/>
              <a:rect l="l" t="t" r="r" b="b"/>
              <a:pathLst>
                <a:path w="2507" h="2209" extrusionOk="0">
                  <a:moveTo>
                    <a:pt x="1882" y="1"/>
                  </a:moveTo>
                  <a:cubicBezTo>
                    <a:pt x="948" y="1"/>
                    <a:pt x="173" y="687"/>
                    <a:pt x="76" y="1607"/>
                  </a:cubicBezTo>
                  <a:lnTo>
                    <a:pt x="1" y="2184"/>
                  </a:lnTo>
                  <a:cubicBezTo>
                    <a:pt x="1" y="2184"/>
                    <a:pt x="1" y="2209"/>
                    <a:pt x="26" y="2209"/>
                  </a:cubicBezTo>
                  <a:cubicBezTo>
                    <a:pt x="26" y="2209"/>
                    <a:pt x="51" y="2184"/>
                    <a:pt x="51" y="2184"/>
                  </a:cubicBezTo>
                  <a:lnTo>
                    <a:pt x="126" y="1607"/>
                  </a:lnTo>
                  <a:cubicBezTo>
                    <a:pt x="223" y="712"/>
                    <a:pt x="973" y="51"/>
                    <a:pt x="1859" y="51"/>
                  </a:cubicBezTo>
                  <a:cubicBezTo>
                    <a:pt x="1891" y="51"/>
                    <a:pt x="1923" y="52"/>
                    <a:pt x="1956" y="53"/>
                  </a:cubicBezTo>
                  <a:lnTo>
                    <a:pt x="2482" y="78"/>
                  </a:lnTo>
                  <a:cubicBezTo>
                    <a:pt x="2507" y="78"/>
                    <a:pt x="2507" y="53"/>
                    <a:pt x="2507" y="53"/>
                  </a:cubicBezTo>
                  <a:cubicBezTo>
                    <a:pt x="2507" y="28"/>
                    <a:pt x="2507" y="28"/>
                    <a:pt x="2482" y="28"/>
                  </a:cubicBezTo>
                  <a:lnTo>
                    <a:pt x="1981" y="3"/>
                  </a:lnTo>
                  <a:cubicBezTo>
                    <a:pt x="1948" y="2"/>
                    <a:pt x="1915" y="1"/>
                    <a:pt x="1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370674" y="4990960"/>
              <a:ext cx="105453" cy="113743"/>
            </a:xfrm>
            <a:custGeom>
              <a:avLst/>
              <a:gdLst/>
              <a:ahLst/>
              <a:cxnLst/>
              <a:rect l="l" t="t" r="r" b="b"/>
              <a:pathLst>
                <a:path w="954" h="1029" extrusionOk="0">
                  <a:moveTo>
                    <a:pt x="928" y="1"/>
                  </a:moveTo>
                  <a:lnTo>
                    <a:pt x="652" y="101"/>
                  </a:lnTo>
                  <a:cubicBezTo>
                    <a:pt x="452" y="151"/>
                    <a:pt x="276" y="301"/>
                    <a:pt x="201" y="502"/>
                  </a:cubicBezTo>
                  <a:lnTo>
                    <a:pt x="1" y="1003"/>
                  </a:lnTo>
                  <a:cubicBezTo>
                    <a:pt x="1" y="1003"/>
                    <a:pt x="1" y="1028"/>
                    <a:pt x="26" y="1028"/>
                  </a:cubicBezTo>
                  <a:cubicBezTo>
                    <a:pt x="26" y="1028"/>
                    <a:pt x="51" y="1028"/>
                    <a:pt x="51" y="1003"/>
                  </a:cubicBezTo>
                  <a:lnTo>
                    <a:pt x="251" y="527"/>
                  </a:lnTo>
                  <a:cubicBezTo>
                    <a:pt x="326" y="326"/>
                    <a:pt x="477" y="201"/>
                    <a:pt x="652" y="126"/>
                  </a:cubicBezTo>
                  <a:lnTo>
                    <a:pt x="928" y="51"/>
                  </a:lnTo>
                  <a:cubicBezTo>
                    <a:pt x="953" y="51"/>
                    <a:pt x="953" y="26"/>
                    <a:pt x="953" y="26"/>
                  </a:cubicBezTo>
                  <a:cubicBezTo>
                    <a:pt x="953" y="1"/>
                    <a:pt x="928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307005" y="4990960"/>
              <a:ext cx="108106" cy="113743"/>
            </a:xfrm>
            <a:custGeom>
              <a:avLst/>
              <a:gdLst/>
              <a:ahLst/>
              <a:cxnLst/>
              <a:rect l="l" t="t" r="r" b="b"/>
              <a:pathLst>
                <a:path w="978" h="1029" extrusionOk="0">
                  <a:moveTo>
                    <a:pt x="928" y="1"/>
                  </a:moveTo>
                  <a:lnTo>
                    <a:pt x="652" y="101"/>
                  </a:lnTo>
                  <a:cubicBezTo>
                    <a:pt x="451" y="151"/>
                    <a:pt x="301" y="301"/>
                    <a:pt x="226" y="502"/>
                  </a:cubicBezTo>
                  <a:lnTo>
                    <a:pt x="25" y="1003"/>
                  </a:lnTo>
                  <a:cubicBezTo>
                    <a:pt x="0" y="1003"/>
                    <a:pt x="25" y="1028"/>
                    <a:pt x="25" y="1028"/>
                  </a:cubicBezTo>
                  <a:cubicBezTo>
                    <a:pt x="50" y="1028"/>
                    <a:pt x="50" y="1028"/>
                    <a:pt x="50" y="1003"/>
                  </a:cubicBezTo>
                  <a:lnTo>
                    <a:pt x="251" y="527"/>
                  </a:lnTo>
                  <a:cubicBezTo>
                    <a:pt x="326" y="326"/>
                    <a:pt x="476" y="201"/>
                    <a:pt x="677" y="126"/>
                  </a:cubicBezTo>
                  <a:lnTo>
                    <a:pt x="953" y="51"/>
                  </a:lnTo>
                  <a:cubicBezTo>
                    <a:pt x="953" y="51"/>
                    <a:pt x="978" y="26"/>
                    <a:pt x="978" y="26"/>
                  </a:cubicBezTo>
                  <a:cubicBezTo>
                    <a:pt x="953" y="1"/>
                    <a:pt x="953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240462" y="2967485"/>
              <a:ext cx="95615" cy="62233"/>
            </a:xfrm>
            <a:custGeom>
              <a:avLst/>
              <a:gdLst/>
              <a:ahLst/>
              <a:cxnLst/>
              <a:rect l="l" t="t" r="r" b="b"/>
              <a:pathLst>
                <a:path w="865" h="563" extrusionOk="0">
                  <a:moveTo>
                    <a:pt x="653" y="1"/>
                  </a:moveTo>
                  <a:cubicBezTo>
                    <a:pt x="636" y="1"/>
                    <a:pt x="619" y="4"/>
                    <a:pt x="602" y="11"/>
                  </a:cubicBezTo>
                  <a:cubicBezTo>
                    <a:pt x="377" y="111"/>
                    <a:pt x="201" y="311"/>
                    <a:pt x="1" y="562"/>
                  </a:cubicBezTo>
                  <a:cubicBezTo>
                    <a:pt x="176" y="512"/>
                    <a:pt x="377" y="487"/>
                    <a:pt x="577" y="462"/>
                  </a:cubicBezTo>
                  <a:cubicBezTo>
                    <a:pt x="652" y="387"/>
                    <a:pt x="728" y="311"/>
                    <a:pt x="778" y="261"/>
                  </a:cubicBezTo>
                  <a:cubicBezTo>
                    <a:pt x="864" y="131"/>
                    <a:pt x="763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229408" y="3029606"/>
              <a:ext cx="11164" cy="13928"/>
            </a:xfrm>
            <a:custGeom>
              <a:avLst/>
              <a:gdLst/>
              <a:ahLst/>
              <a:cxnLst/>
              <a:rect l="l" t="t" r="r" b="b"/>
              <a:pathLst>
                <a:path w="101" h="126" extrusionOk="0">
                  <a:moveTo>
                    <a:pt x="0" y="125"/>
                  </a:moveTo>
                  <a:cubicBezTo>
                    <a:pt x="26" y="100"/>
                    <a:pt x="76" y="50"/>
                    <a:pt x="101" y="0"/>
                  </a:cubicBezTo>
                  <a:cubicBezTo>
                    <a:pt x="76" y="50"/>
                    <a:pt x="26" y="100"/>
                    <a:pt x="0" y="125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146285" y="3087748"/>
              <a:ext cx="69418" cy="52726"/>
            </a:xfrm>
            <a:custGeom>
              <a:avLst/>
              <a:gdLst/>
              <a:ahLst/>
              <a:cxnLst/>
              <a:rect l="l" t="t" r="r" b="b"/>
              <a:pathLst>
                <a:path w="628" h="477" extrusionOk="0">
                  <a:moveTo>
                    <a:pt x="627" y="0"/>
                  </a:moveTo>
                  <a:cubicBezTo>
                    <a:pt x="552" y="0"/>
                    <a:pt x="502" y="0"/>
                    <a:pt x="427" y="25"/>
                  </a:cubicBezTo>
                  <a:cubicBezTo>
                    <a:pt x="301" y="176"/>
                    <a:pt x="151" y="351"/>
                    <a:pt x="1" y="477"/>
                  </a:cubicBezTo>
                  <a:cubicBezTo>
                    <a:pt x="1" y="477"/>
                    <a:pt x="326" y="351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193373" y="3012915"/>
              <a:ext cx="135851" cy="77708"/>
            </a:xfrm>
            <a:custGeom>
              <a:avLst/>
              <a:gdLst/>
              <a:ahLst/>
              <a:cxnLst/>
              <a:rect l="l" t="t" r="r" b="b"/>
              <a:pathLst>
                <a:path w="1229" h="703" extrusionOk="0">
                  <a:moveTo>
                    <a:pt x="1229" y="1"/>
                  </a:moveTo>
                  <a:cubicBezTo>
                    <a:pt x="1154" y="26"/>
                    <a:pt x="1078" y="26"/>
                    <a:pt x="1003" y="26"/>
                  </a:cubicBezTo>
                  <a:cubicBezTo>
                    <a:pt x="803" y="76"/>
                    <a:pt x="602" y="101"/>
                    <a:pt x="427" y="151"/>
                  </a:cubicBezTo>
                  <a:cubicBezTo>
                    <a:pt x="402" y="201"/>
                    <a:pt x="352" y="251"/>
                    <a:pt x="326" y="276"/>
                  </a:cubicBezTo>
                  <a:cubicBezTo>
                    <a:pt x="301" y="327"/>
                    <a:pt x="276" y="352"/>
                    <a:pt x="251" y="402"/>
                  </a:cubicBezTo>
                  <a:cubicBezTo>
                    <a:pt x="226" y="402"/>
                    <a:pt x="226" y="427"/>
                    <a:pt x="226" y="427"/>
                  </a:cubicBezTo>
                  <a:cubicBezTo>
                    <a:pt x="201" y="477"/>
                    <a:pt x="151" y="502"/>
                    <a:pt x="126" y="552"/>
                  </a:cubicBezTo>
                  <a:cubicBezTo>
                    <a:pt x="76" y="602"/>
                    <a:pt x="51" y="652"/>
                    <a:pt x="1" y="702"/>
                  </a:cubicBezTo>
                  <a:cubicBezTo>
                    <a:pt x="76" y="677"/>
                    <a:pt x="126" y="677"/>
                    <a:pt x="201" y="677"/>
                  </a:cubicBezTo>
                  <a:cubicBezTo>
                    <a:pt x="452" y="652"/>
                    <a:pt x="702" y="627"/>
                    <a:pt x="953" y="602"/>
                  </a:cubicBezTo>
                  <a:cubicBezTo>
                    <a:pt x="928" y="552"/>
                    <a:pt x="928" y="477"/>
                    <a:pt x="928" y="427"/>
                  </a:cubicBezTo>
                  <a:cubicBezTo>
                    <a:pt x="928" y="327"/>
                    <a:pt x="978" y="226"/>
                    <a:pt x="1053" y="151"/>
                  </a:cubicBezTo>
                  <a:cubicBezTo>
                    <a:pt x="1103" y="101"/>
                    <a:pt x="1154" y="51"/>
                    <a:pt x="1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295841" y="2996888"/>
              <a:ext cx="701029" cy="104790"/>
            </a:xfrm>
            <a:custGeom>
              <a:avLst/>
              <a:gdLst/>
              <a:ahLst/>
              <a:cxnLst/>
              <a:rect l="l" t="t" r="r" b="b"/>
              <a:pathLst>
                <a:path w="6342" h="948" extrusionOk="0">
                  <a:moveTo>
                    <a:pt x="2655" y="1"/>
                  </a:moveTo>
                  <a:cubicBezTo>
                    <a:pt x="1858" y="1"/>
                    <a:pt x="1037" y="41"/>
                    <a:pt x="302" y="146"/>
                  </a:cubicBezTo>
                  <a:cubicBezTo>
                    <a:pt x="227" y="196"/>
                    <a:pt x="176" y="246"/>
                    <a:pt x="126" y="296"/>
                  </a:cubicBezTo>
                  <a:cubicBezTo>
                    <a:pt x="51" y="371"/>
                    <a:pt x="1" y="472"/>
                    <a:pt x="1" y="572"/>
                  </a:cubicBezTo>
                  <a:cubicBezTo>
                    <a:pt x="1" y="622"/>
                    <a:pt x="1" y="697"/>
                    <a:pt x="26" y="747"/>
                  </a:cubicBezTo>
                  <a:cubicBezTo>
                    <a:pt x="1074" y="634"/>
                    <a:pt x="1950" y="576"/>
                    <a:pt x="2755" y="576"/>
                  </a:cubicBezTo>
                  <a:cubicBezTo>
                    <a:pt x="3892" y="576"/>
                    <a:pt x="4888" y="692"/>
                    <a:pt x="6030" y="935"/>
                  </a:cubicBezTo>
                  <a:lnTo>
                    <a:pt x="6030" y="935"/>
                  </a:lnTo>
                  <a:cubicBezTo>
                    <a:pt x="5886" y="888"/>
                    <a:pt x="5871" y="750"/>
                    <a:pt x="5916" y="572"/>
                  </a:cubicBezTo>
                  <a:cubicBezTo>
                    <a:pt x="5958" y="401"/>
                    <a:pt x="6092" y="285"/>
                    <a:pt x="6254" y="285"/>
                  </a:cubicBezTo>
                  <a:cubicBezTo>
                    <a:pt x="6283" y="285"/>
                    <a:pt x="6312" y="289"/>
                    <a:pt x="6342" y="296"/>
                  </a:cubicBezTo>
                  <a:cubicBezTo>
                    <a:pt x="5900" y="177"/>
                    <a:pt x="4331" y="1"/>
                    <a:pt x="2655" y="1"/>
                  </a:cubicBezTo>
                  <a:close/>
                  <a:moveTo>
                    <a:pt x="6030" y="935"/>
                  </a:moveTo>
                  <a:cubicBezTo>
                    <a:pt x="6049" y="941"/>
                    <a:pt x="6069" y="945"/>
                    <a:pt x="6091" y="948"/>
                  </a:cubicBezTo>
                  <a:cubicBezTo>
                    <a:pt x="6071" y="943"/>
                    <a:pt x="6051" y="939"/>
                    <a:pt x="6030" y="9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240462" y="3029606"/>
              <a:ext cx="111" cy="2874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cubicBezTo>
                    <a:pt x="1" y="0"/>
                    <a:pt x="1" y="0"/>
                    <a:pt x="1" y="25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56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946902" y="3028390"/>
              <a:ext cx="77708" cy="74944"/>
            </a:xfrm>
            <a:custGeom>
              <a:avLst/>
              <a:gdLst/>
              <a:ahLst/>
              <a:cxnLst/>
              <a:rect l="l" t="t" r="r" b="b"/>
              <a:pathLst>
                <a:path w="703" h="678" extrusionOk="0">
                  <a:moveTo>
                    <a:pt x="364" y="0"/>
                  </a:moveTo>
                  <a:cubicBezTo>
                    <a:pt x="202" y="0"/>
                    <a:pt x="68" y="116"/>
                    <a:pt x="26" y="287"/>
                  </a:cubicBezTo>
                  <a:cubicBezTo>
                    <a:pt x="1" y="487"/>
                    <a:pt x="1" y="638"/>
                    <a:pt x="201" y="663"/>
                  </a:cubicBezTo>
                  <a:cubicBezTo>
                    <a:pt x="241" y="673"/>
                    <a:pt x="281" y="678"/>
                    <a:pt x="320" y="678"/>
                  </a:cubicBezTo>
                  <a:cubicBezTo>
                    <a:pt x="476" y="678"/>
                    <a:pt x="612" y="598"/>
                    <a:pt x="652" y="437"/>
                  </a:cubicBezTo>
                  <a:cubicBezTo>
                    <a:pt x="702" y="237"/>
                    <a:pt x="652" y="61"/>
                    <a:pt x="452" y="11"/>
                  </a:cubicBezTo>
                  <a:cubicBezTo>
                    <a:pt x="422" y="4"/>
                    <a:pt x="393" y="0"/>
                    <a:pt x="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-668150" y="5110118"/>
              <a:ext cx="3490774" cy="33382"/>
            </a:xfrm>
            <a:custGeom>
              <a:avLst/>
              <a:gdLst/>
              <a:ahLst/>
              <a:cxnLst/>
              <a:rect l="l" t="t" r="r" b="b"/>
              <a:pathLst>
                <a:path w="31580" h="302" extrusionOk="0">
                  <a:moveTo>
                    <a:pt x="150" y="0"/>
                  </a:moveTo>
                  <a:cubicBezTo>
                    <a:pt x="75" y="0"/>
                    <a:pt x="0" y="75"/>
                    <a:pt x="0" y="151"/>
                  </a:cubicBezTo>
                  <a:cubicBezTo>
                    <a:pt x="0" y="226"/>
                    <a:pt x="75" y="301"/>
                    <a:pt x="150" y="301"/>
                  </a:cubicBezTo>
                  <a:lnTo>
                    <a:pt x="31429" y="301"/>
                  </a:lnTo>
                  <a:cubicBezTo>
                    <a:pt x="31529" y="301"/>
                    <a:pt x="31579" y="226"/>
                    <a:pt x="31579" y="151"/>
                  </a:cubicBezTo>
                  <a:cubicBezTo>
                    <a:pt x="31579" y="75"/>
                    <a:pt x="31529" y="0"/>
                    <a:pt x="31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49"/>
          <p:cNvSpPr txBox="1">
            <a:spLocks noGrp="1"/>
          </p:cNvSpPr>
          <p:nvPr>
            <p:ph type="title"/>
          </p:nvPr>
        </p:nvSpPr>
        <p:spPr>
          <a:xfrm>
            <a:off x="1333415" y="-146177"/>
            <a:ext cx="6576000" cy="14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PÚBLICO ALVO</a:t>
            </a:r>
            <a:endParaRPr sz="5400" dirty="0"/>
          </a:p>
        </p:txBody>
      </p:sp>
      <p:sp>
        <p:nvSpPr>
          <p:cNvPr id="1531" name="Google Shape;1531;p49"/>
          <p:cNvSpPr txBox="1">
            <a:spLocks noGrp="1"/>
          </p:cNvSpPr>
          <p:nvPr>
            <p:ph type="subTitle" idx="1"/>
          </p:nvPr>
        </p:nvSpPr>
        <p:spPr>
          <a:xfrm>
            <a:off x="642715" y="1660079"/>
            <a:ext cx="7669336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pt-BR" sz="2400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     O público ao qual este projeto está direcionado </a:t>
            </a:r>
            <a:r>
              <a:rPr lang="pt-BR" sz="2400" b="1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são pessoas de todas as idades </a:t>
            </a:r>
            <a:r>
              <a:rPr lang="pt-BR" sz="2400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que estejam </a:t>
            </a:r>
            <a:r>
              <a:rPr lang="pt-BR" sz="2400" b="1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abertas à ideia de adotar um animal</a:t>
            </a:r>
            <a:r>
              <a:rPr lang="pt-BR" sz="2400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.</a:t>
            </a:r>
          </a:p>
        </p:txBody>
      </p:sp>
      <p:grpSp>
        <p:nvGrpSpPr>
          <p:cNvPr id="1532" name="Google Shape;1532;p49"/>
          <p:cNvGrpSpPr/>
          <p:nvPr/>
        </p:nvGrpSpPr>
        <p:grpSpPr>
          <a:xfrm>
            <a:off x="2103081" y="3040633"/>
            <a:ext cx="4937855" cy="2301349"/>
            <a:chOff x="2103081" y="3040633"/>
            <a:chExt cx="4937855" cy="2301349"/>
          </a:xfrm>
        </p:grpSpPr>
        <p:grpSp>
          <p:nvGrpSpPr>
            <p:cNvPr id="1533" name="Google Shape;1533;p49"/>
            <p:cNvGrpSpPr/>
            <p:nvPr/>
          </p:nvGrpSpPr>
          <p:grpSpPr>
            <a:xfrm>
              <a:off x="2103081" y="3040633"/>
              <a:ext cx="4937855" cy="2301349"/>
              <a:chOff x="2103081" y="3005883"/>
              <a:chExt cx="4937855" cy="2301349"/>
            </a:xfrm>
          </p:grpSpPr>
          <p:grpSp>
            <p:nvGrpSpPr>
              <p:cNvPr id="1534" name="Google Shape;1534;p49"/>
              <p:cNvGrpSpPr/>
              <p:nvPr/>
            </p:nvGrpSpPr>
            <p:grpSpPr>
              <a:xfrm>
                <a:off x="2103081" y="3005883"/>
                <a:ext cx="4937855" cy="2301349"/>
                <a:chOff x="5275297" y="1769805"/>
                <a:chExt cx="4110426" cy="2282858"/>
              </a:xfrm>
            </p:grpSpPr>
            <p:sp>
              <p:nvSpPr>
                <p:cNvPr id="1535" name="Google Shape;1535;p49"/>
                <p:cNvSpPr/>
                <p:nvPr/>
              </p:nvSpPr>
              <p:spPr>
                <a:xfrm>
                  <a:off x="5318511" y="1980472"/>
                  <a:ext cx="1053051" cy="2072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36" h="27620" extrusionOk="0">
                      <a:moveTo>
                        <a:pt x="6818" y="0"/>
                      </a:moveTo>
                      <a:lnTo>
                        <a:pt x="1" y="27619"/>
                      </a:lnTo>
                      <a:lnTo>
                        <a:pt x="1" y="27619"/>
                      </a:lnTo>
                      <a:lnTo>
                        <a:pt x="6818" y="27093"/>
                      </a:lnTo>
                      <a:lnTo>
                        <a:pt x="14036" y="4687"/>
                      </a:lnTo>
                      <a:lnTo>
                        <a:pt x="681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49"/>
                <p:cNvSpPr/>
                <p:nvPr/>
              </p:nvSpPr>
              <p:spPr>
                <a:xfrm>
                  <a:off x="8285632" y="2070726"/>
                  <a:ext cx="1100092" cy="1882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63" h="25088" extrusionOk="0">
                      <a:moveTo>
                        <a:pt x="7244" y="0"/>
                      </a:moveTo>
                      <a:lnTo>
                        <a:pt x="1" y="3108"/>
                      </a:lnTo>
                      <a:lnTo>
                        <a:pt x="4462" y="25088"/>
                      </a:lnTo>
                      <a:lnTo>
                        <a:pt x="14662" y="25088"/>
                      </a:lnTo>
                      <a:lnTo>
                        <a:pt x="724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49"/>
                <p:cNvSpPr/>
                <p:nvPr/>
              </p:nvSpPr>
              <p:spPr>
                <a:xfrm>
                  <a:off x="5724691" y="2303826"/>
                  <a:ext cx="3076250" cy="1709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03" h="22783" extrusionOk="0">
                      <a:moveTo>
                        <a:pt x="36517" y="1"/>
                      </a:moveTo>
                      <a:lnTo>
                        <a:pt x="7218" y="377"/>
                      </a:lnTo>
                      <a:lnTo>
                        <a:pt x="0" y="22783"/>
                      </a:lnTo>
                      <a:lnTo>
                        <a:pt x="0" y="22783"/>
                      </a:lnTo>
                      <a:lnTo>
                        <a:pt x="41003" y="21981"/>
                      </a:lnTo>
                      <a:lnTo>
                        <a:pt x="3651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49"/>
                <p:cNvSpPr/>
                <p:nvPr/>
              </p:nvSpPr>
              <p:spPr>
                <a:xfrm>
                  <a:off x="5608103" y="1997353"/>
                  <a:ext cx="3446724" cy="883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1" h="11781" extrusionOk="0">
                      <a:moveTo>
                        <a:pt x="2883" y="1"/>
                      </a:moveTo>
                      <a:lnTo>
                        <a:pt x="0" y="11780"/>
                      </a:lnTo>
                      <a:lnTo>
                        <a:pt x="45940" y="11154"/>
                      </a:lnTo>
                      <a:lnTo>
                        <a:pt x="42933" y="978"/>
                      </a:lnTo>
                      <a:lnTo>
                        <a:pt x="35690" y="4086"/>
                      </a:lnTo>
                      <a:lnTo>
                        <a:pt x="35690" y="4111"/>
                      </a:lnTo>
                      <a:lnTo>
                        <a:pt x="10151" y="4437"/>
                      </a:lnTo>
                      <a:lnTo>
                        <a:pt x="3284" y="1"/>
                      </a:lnTo>
                      <a:close/>
                    </a:path>
                  </a:pathLst>
                </a:custGeom>
                <a:solidFill>
                  <a:srgbClr val="191919">
                    <a:alpha val="116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49"/>
                <p:cNvSpPr/>
                <p:nvPr/>
              </p:nvSpPr>
              <p:spPr>
                <a:xfrm>
                  <a:off x="5275297" y="1769805"/>
                  <a:ext cx="4040922" cy="641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61" h="8548" extrusionOk="0">
                      <a:moveTo>
                        <a:pt x="49750" y="1"/>
                      </a:moveTo>
                      <a:lnTo>
                        <a:pt x="5965" y="1530"/>
                      </a:lnTo>
                      <a:lnTo>
                        <a:pt x="0" y="8547"/>
                      </a:lnTo>
                      <a:lnTo>
                        <a:pt x="53860" y="7495"/>
                      </a:lnTo>
                      <a:lnTo>
                        <a:pt x="4975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49"/>
                <p:cNvSpPr/>
                <p:nvPr/>
              </p:nvSpPr>
              <p:spPr>
                <a:xfrm>
                  <a:off x="5275297" y="1769805"/>
                  <a:ext cx="4040922" cy="641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61" h="8548" extrusionOk="0">
                      <a:moveTo>
                        <a:pt x="49750" y="1"/>
                      </a:moveTo>
                      <a:lnTo>
                        <a:pt x="52507" y="6542"/>
                      </a:lnTo>
                      <a:lnTo>
                        <a:pt x="2857" y="7495"/>
                      </a:lnTo>
                      <a:lnTo>
                        <a:pt x="5965" y="1530"/>
                      </a:lnTo>
                      <a:lnTo>
                        <a:pt x="0" y="8547"/>
                      </a:lnTo>
                      <a:lnTo>
                        <a:pt x="53860" y="7495"/>
                      </a:lnTo>
                      <a:lnTo>
                        <a:pt x="49750" y="1"/>
                      </a:lnTo>
                      <a:close/>
                    </a:path>
                  </a:pathLst>
                </a:custGeom>
                <a:solidFill>
                  <a:srgbClr val="191919">
                    <a:alpha val="116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1" name="Google Shape;1541;p49"/>
              <p:cNvSpPr/>
              <p:nvPr/>
            </p:nvSpPr>
            <p:spPr>
              <a:xfrm>
                <a:off x="6291063" y="4254317"/>
                <a:ext cx="342845" cy="93012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032" extrusionOk="0">
                    <a:moveTo>
                      <a:pt x="26" y="0"/>
                    </a:moveTo>
                    <a:cubicBezTo>
                      <a:pt x="26" y="0"/>
                      <a:pt x="1" y="25"/>
                      <a:pt x="26" y="25"/>
                    </a:cubicBezTo>
                    <a:cubicBezTo>
                      <a:pt x="1279" y="276"/>
                      <a:pt x="2482" y="627"/>
                      <a:pt x="3685" y="1028"/>
                    </a:cubicBezTo>
                    <a:cubicBezTo>
                      <a:pt x="3692" y="1030"/>
                      <a:pt x="3698" y="1031"/>
                      <a:pt x="3704" y="1031"/>
                    </a:cubicBezTo>
                    <a:cubicBezTo>
                      <a:pt x="3768" y="1031"/>
                      <a:pt x="3803" y="925"/>
                      <a:pt x="3735" y="902"/>
                    </a:cubicBezTo>
                    <a:cubicBezTo>
                      <a:pt x="2532" y="426"/>
                      <a:pt x="1304" y="151"/>
                      <a:pt x="2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9"/>
              <p:cNvSpPr/>
              <p:nvPr/>
            </p:nvSpPr>
            <p:spPr>
              <a:xfrm>
                <a:off x="6313685" y="4292710"/>
                <a:ext cx="316257" cy="92651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1028" extrusionOk="0">
                    <a:moveTo>
                      <a:pt x="50" y="0"/>
                    </a:moveTo>
                    <a:cubicBezTo>
                      <a:pt x="25" y="0"/>
                      <a:pt x="0" y="25"/>
                      <a:pt x="25" y="50"/>
                    </a:cubicBezTo>
                    <a:cubicBezTo>
                      <a:pt x="1153" y="401"/>
                      <a:pt x="2281" y="777"/>
                      <a:pt x="3409" y="1028"/>
                    </a:cubicBezTo>
                    <a:cubicBezTo>
                      <a:pt x="3484" y="1028"/>
                      <a:pt x="3509" y="928"/>
                      <a:pt x="3459" y="903"/>
                    </a:cubicBezTo>
                    <a:cubicBezTo>
                      <a:pt x="2331" y="527"/>
                      <a:pt x="1178" y="276"/>
                      <a:pt x="5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9"/>
              <p:cNvSpPr/>
              <p:nvPr/>
            </p:nvSpPr>
            <p:spPr>
              <a:xfrm>
                <a:off x="6379206" y="4342370"/>
                <a:ext cx="189268" cy="56961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632" extrusionOk="0">
                    <a:moveTo>
                      <a:pt x="0" y="1"/>
                    </a:moveTo>
                    <a:cubicBezTo>
                      <a:pt x="0" y="1"/>
                      <a:pt x="0" y="26"/>
                      <a:pt x="0" y="26"/>
                    </a:cubicBezTo>
                    <a:cubicBezTo>
                      <a:pt x="702" y="176"/>
                      <a:pt x="1378" y="402"/>
                      <a:pt x="2030" y="627"/>
                    </a:cubicBezTo>
                    <a:cubicBezTo>
                      <a:pt x="2036" y="630"/>
                      <a:pt x="2041" y="631"/>
                      <a:pt x="2046" y="631"/>
                    </a:cubicBezTo>
                    <a:cubicBezTo>
                      <a:pt x="2085" y="631"/>
                      <a:pt x="2100" y="552"/>
                      <a:pt x="2055" y="552"/>
                    </a:cubicBezTo>
                    <a:cubicBezTo>
                      <a:pt x="1404" y="276"/>
                      <a:pt x="702" y="126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9"/>
              <p:cNvSpPr/>
              <p:nvPr/>
            </p:nvSpPr>
            <p:spPr>
              <a:xfrm>
                <a:off x="6424360" y="4217545"/>
                <a:ext cx="121221" cy="199723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216" extrusionOk="0">
                    <a:moveTo>
                      <a:pt x="1258" y="1"/>
                    </a:moveTo>
                    <a:cubicBezTo>
                      <a:pt x="1248" y="1"/>
                      <a:pt x="1238" y="3"/>
                      <a:pt x="1228" y="7"/>
                    </a:cubicBezTo>
                    <a:cubicBezTo>
                      <a:pt x="652" y="609"/>
                      <a:pt x="251" y="1361"/>
                      <a:pt x="0" y="2163"/>
                    </a:cubicBezTo>
                    <a:cubicBezTo>
                      <a:pt x="0" y="2194"/>
                      <a:pt x="39" y="2215"/>
                      <a:pt x="68" y="2215"/>
                    </a:cubicBezTo>
                    <a:cubicBezTo>
                      <a:pt x="86" y="2215"/>
                      <a:pt x="101" y="2207"/>
                      <a:pt x="101" y="2188"/>
                    </a:cubicBezTo>
                    <a:cubicBezTo>
                      <a:pt x="376" y="1411"/>
                      <a:pt x="802" y="734"/>
                      <a:pt x="1304" y="82"/>
                    </a:cubicBezTo>
                    <a:cubicBezTo>
                      <a:pt x="1344" y="41"/>
                      <a:pt x="1302" y="1"/>
                      <a:pt x="1258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9"/>
              <p:cNvSpPr/>
              <p:nvPr/>
            </p:nvSpPr>
            <p:spPr>
              <a:xfrm>
                <a:off x="6485285" y="4237012"/>
                <a:ext cx="91750" cy="161328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790" extrusionOk="0">
                    <a:moveTo>
                      <a:pt x="917" y="1"/>
                    </a:moveTo>
                    <a:cubicBezTo>
                      <a:pt x="903" y="1"/>
                      <a:pt x="889" y="6"/>
                      <a:pt x="878" y="17"/>
                    </a:cubicBezTo>
                    <a:cubicBezTo>
                      <a:pt x="427" y="518"/>
                      <a:pt x="126" y="1120"/>
                      <a:pt x="1" y="1771"/>
                    </a:cubicBezTo>
                    <a:cubicBezTo>
                      <a:pt x="1" y="1784"/>
                      <a:pt x="7" y="1790"/>
                      <a:pt x="14" y="1790"/>
                    </a:cubicBezTo>
                    <a:cubicBezTo>
                      <a:pt x="20" y="1790"/>
                      <a:pt x="26" y="1784"/>
                      <a:pt x="26" y="1771"/>
                    </a:cubicBezTo>
                    <a:cubicBezTo>
                      <a:pt x="227" y="1170"/>
                      <a:pt x="552" y="618"/>
                      <a:pt x="978" y="117"/>
                    </a:cubicBezTo>
                    <a:cubicBezTo>
                      <a:pt x="1017" y="59"/>
                      <a:pt x="966" y="1"/>
                      <a:pt x="917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9"/>
              <p:cNvSpPr/>
              <p:nvPr/>
            </p:nvSpPr>
            <p:spPr>
              <a:xfrm>
                <a:off x="2478474" y="4431025"/>
                <a:ext cx="282910" cy="260018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885" extrusionOk="0">
                    <a:moveTo>
                      <a:pt x="3042" y="0"/>
                    </a:moveTo>
                    <a:cubicBezTo>
                      <a:pt x="3023" y="0"/>
                      <a:pt x="3002" y="8"/>
                      <a:pt x="2983" y="27"/>
                    </a:cubicBezTo>
                    <a:cubicBezTo>
                      <a:pt x="1980" y="955"/>
                      <a:pt x="1003" y="1907"/>
                      <a:pt x="0" y="2834"/>
                    </a:cubicBezTo>
                    <a:cubicBezTo>
                      <a:pt x="0" y="2859"/>
                      <a:pt x="25" y="2884"/>
                      <a:pt x="50" y="2884"/>
                    </a:cubicBezTo>
                    <a:cubicBezTo>
                      <a:pt x="1053" y="1957"/>
                      <a:pt x="2080" y="1030"/>
                      <a:pt x="3083" y="102"/>
                    </a:cubicBezTo>
                    <a:cubicBezTo>
                      <a:pt x="3139" y="65"/>
                      <a:pt x="3098" y="0"/>
                      <a:pt x="3042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9"/>
              <p:cNvSpPr/>
              <p:nvPr/>
            </p:nvSpPr>
            <p:spPr>
              <a:xfrm>
                <a:off x="2489739" y="4347117"/>
                <a:ext cx="275069" cy="252267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2799" extrusionOk="0">
                    <a:moveTo>
                      <a:pt x="2954" y="1"/>
                    </a:moveTo>
                    <a:cubicBezTo>
                      <a:pt x="2947" y="1"/>
                      <a:pt x="2940" y="2"/>
                      <a:pt x="2933" y="6"/>
                    </a:cubicBezTo>
                    <a:cubicBezTo>
                      <a:pt x="1930" y="908"/>
                      <a:pt x="978" y="1835"/>
                      <a:pt x="1" y="2763"/>
                    </a:cubicBezTo>
                    <a:cubicBezTo>
                      <a:pt x="1" y="2781"/>
                      <a:pt x="1" y="2798"/>
                      <a:pt x="9" y="2798"/>
                    </a:cubicBezTo>
                    <a:cubicBezTo>
                      <a:pt x="13" y="2798"/>
                      <a:pt x="18" y="2795"/>
                      <a:pt x="26" y="2788"/>
                    </a:cubicBezTo>
                    <a:cubicBezTo>
                      <a:pt x="1028" y="1886"/>
                      <a:pt x="2031" y="1008"/>
                      <a:pt x="3008" y="106"/>
                    </a:cubicBezTo>
                    <a:cubicBezTo>
                      <a:pt x="3051" y="63"/>
                      <a:pt x="3001" y="1"/>
                      <a:pt x="295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9"/>
              <p:cNvSpPr/>
              <p:nvPr/>
            </p:nvSpPr>
            <p:spPr>
              <a:xfrm>
                <a:off x="2476220" y="4390919"/>
                <a:ext cx="181697" cy="3227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81" extrusionOk="0">
                    <a:moveTo>
                      <a:pt x="1941" y="0"/>
                    </a:moveTo>
                    <a:cubicBezTo>
                      <a:pt x="1926" y="0"/>
                      <a:pt x="1912" y="6"/>
                      <a:pt x="1905" y="21"/>
                    </a:cubicBezTo>
                    <a:cubicBezTo>
                      <a:pt x="1178" y="1149"/>
                      <a:pt x="577" y="2352"/>
                      <a:pt x="0" y="3555"/>
                    </a:cubicBezTo>
                    <a:cubicBezTo>
                      <a:pt x="0" y="3580"/>
                      <a:pt x="25" y="3580"/>
                      <a:pt x="25" y="3580"/>
                    </a:cubicBezTo>
                    <a:cubicBezTo>
                      <a:pt x="652" y="2377"/>
                      <a:pt x="1303" y="1224"/>
                      <a:pt x="1980" y="71"/>
                    </a:cubicBezTo>
                    <a:cubicBezTo>
                      <a:pt x="2016" y="36"/>
                      <a:pt x="1976" y="0"/>
                      <a:pt x="1941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9"/>
              <p:cNvSpPr/>
              <p:nvPr/>
            </p:nvSpPr>
            <p:spPr>
              <a:xfrm>
                <a:off x="2602668" y="4335401"/>
                <a:ext cx="101123" cy="278314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3088" extrusionOk="0">
                    <a:moveTo>
                      <a:pt x="1056" y="1"/>
                    </a:moveTo>
                    <a:cubicBezTo>
                      <a:pt x="1045" y="1"/>
                      <a:pt x="1035" y="4"/>
                      <a:pt x="1028" y="11"/>
                    </a:cubicBezTo>
                    <a:cubicBezTo>
                      <a:pt x="502" y="963"/>
                      <a:pt x="151" y="1991"/>
                      <a:pt x="1" y="3068"/>
                    </a:cubicBezTo>
                    <a:cubicBezTo>
                      <a:pt x="1" y="3081"/>
                      <a:pt x="7" y="3087"/>
                      <a:pt x="13" y="3087"/>
                    </a:cubicBezTo>
                    <a:cubicBezTo>
                      <a:pt x="19" y="3087"/>
                      <a:pt x="26" y="3081"/>
                      <a:pt x="26" y="3068"/>
                    </a:cubicBezTo>
                    <a:cubicBezTo>
                      <a:pt x="251" y="2016"/>
                      <a:pt x="602" y="1013"/>
                      <a:pt x="1103" y="61"/>
                    </a:cubicBezTo>
                    <a:cubicBezTo>
                      <a:pt x="1122" y="24"/>
                      <a:pt x="1086" y="1"/>
                      <a:pt x="1056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9"/>
              <p:cNvSpPr/>
              <p:nvPr/>
            </p:nvSpPr>
            <p:spPr>
              <a:xfrm>
                <a:off x="6022875" y="3075575"/>
                <a:ext cx="343955" cy="34387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827" y="401"/>
                    </a:moveTo>
                    <a:cubicBezTo>
                      <a:pt x="852" y="451"/>
                      <a:pt x="878" y="476"/>
                      <a:pt x="878" y="501"/>
                    </a:cubicBezTo>
                    <a:cubicBezTo>
                      <a:pt x="827" y="501"/>
                      <a:pt x="777" y="401"/>
                      <a:pt x="827" y="401"/>
                    </a:cubicBezTo>
                    <a:close/>
                    <a:moveTo>
                      <a:pt x="1680" y="627"/>
                    </a:moveTo>
                    <a:lnTo>
                      <a:pt x="1629" y="702"/>
                    </a:lnTo>
                    <a:cubicBezTo>
                      <a:pt x="1629" y="702"/>
                      <a:pt x="1629" y="727"/>
                      <a:pt x="1629" y="727"/>
                    </a:cubicBezTo>
                    <a:lnTo>
                      <a:pt x="1680" y="727"/>
                    </a:lnTo>
                    <a:cubicBezTo>
                      <a:pt x="1680" y="702"/>
                      <a:pt x="1680" y="677"/>
                      <a:pt x="1680" y="627"/>
                    </a:cubicBezTo>
                    <a:close/>
                    <a:moveTo>
                      <a:pt x="928" y="1379"/>
                    </a:moveTo>
                    <a:cubicBezTo>
                      <a:pt x="963" y="1414"/>
                      <a:pt x="986" y="1449"/>
                      <a:pt x="1014" y="1449"/>
                    </a:cubicBezTo>
                    <a:cubicBezTo>
                      <a:pt x="1026" y="1449"/>
                      <a:pt x="1038" y="1443"/>
                      <a:pt x="1053" y="1429"/>
                    </a:cubicBezTo>
                    <a:lnTo>
                      <a:pt x="1053" y="1429"/>
                    </a:lnTo>
                    <a:cubicBezTo>
                      <a:pt x="1078" y="1529"/>
                      <a:pt x="1028" y="1579"/>
                      <a:pt x="1028" y="1654"/>
                    </a:cubicBezTo>
                    <a:lnTo>
                      <a:pt x="953" y="1654"/>
                    </a:lnTo>
                    <a:cubicBezTo>
                      <a:pt x="914" y="1596"/>
                      <a:pt x="920" y="1538"/>
                      <a:pt x="890" y="1538"/>
                    </a:cubicBezTo>
                    <a:cubicBezTo>
                      <a:pt x="881" y="1538"/>
                      <a:pt x="869" y="1543"/>
                      <a:pt x="852" y="1554"/>
                    </a:cubicBezTo>
                    <a:cubicBezTo>
                      <a:pt x="827" y="1479"/>
                      <a:pt x="878" y="1454"/>
                      <a:pt x="827" y="1379"/>
                    </a:cubicBezTo>
                    <a:lnTo>
                      <a:pt x="878" y="1379"/>
                    </a:lnTo>
                    <a:cubicBezTo>
                      <a:pt x="903" y="1404"/>
                      <a:pt x="878" y="1404"/>
                      <a:pt x="903" y="1429"/>
                    </a:cubicBezTo>
                    <a:cubicBezTo>
                      <a:pt x="909" y="1441"/>
                      <a:pt x="913" y="1446"/>
                      <a:pt x="917" y="1446"/>
                    </a:cubicBezTo>
                    <a:cubicBezTo>
                      <a:pt x="928" y="1446"/>
                      <a:pt x="928" y="1398"/>
                      <a:pt x="928" y="1379"/>
                    </a:cubicBezTo>
                    <a:close/>
                    <a:moveTo>
                      <a:pt x="2832" y="1554"/>
                    </a:moveTo>
                    <a:lnTo>
                      <a:pt x="2832" y="1554"/>
                    </a:lnTo>
                    <a:cubicBezTo>
                      <a:pt x="2933" y="1654"/>
                      <a:pt x="2857" y="1780"/>
                      <a:pt x="2908" y="1905"/>
                    </a:cubicBezTo>
                    <a:cubicBezTo>
                      <a:pt x="2857" y="1805"/>
                      <a:pt x="2832" y="1629"/>
                      <a:pt x="2832" y="1554"/>
                    </a:cubicBezTo>
                    <a:close/>
                    <a:moveTo>
                      <a:pt x="2883" y="1980"/>
                    </a:moveTo>
                    <a:lnTo>
                      <a:pt x="2883" y="1980"/>
                    </a:lnTo>
                    <a:cubicBezTo>
                      <a:pt x="2933" y="2005"/>
                      <a:pt x="2908" y="2080"/>
                      <a:pt x="2908" y="2130"/>
                    </a:cubicBezTo>
                    <a:cubicBezTo>
                      <a:pt x="2883" y="2105"/>
                      <a:pt x="2883" y="2005"/>
                      <a:pt x="2883" y="1980"/>
                    </a:cubicBezTo>
                    <a:close/>
                    <a:moveTo>
                      <a:pt x="2908" y="2156"/>
                    </a:moveTo>
                    <a:cubicBezTo>
                      <a:pt x="2983" y="2206"/>
                      <a:pt x="2908" y="2281"/>
                      <a:pt x="2958" y="2331"/>
                    </a:cubicBezTo>
                    <a:cubicBezTo>
                      <a:pt x="2908" y="2306"/>
                      <a:pt x="2908" y="2206"/>
                      <a:pt x="2908" y="2156"/>
                    </a:cubicBezTo>
                    <a:close/>
                    <a:moveTo>
                      <a:pt x="1279" y="2256"/>
                    </a:moveTo>
                    <a:lnTo>
                      <a:pt x="1279" y="2256"/>
                    </a:lnTo>
                    <a:cubicBezTo>
                      <a:pt x="1354" y="2281"/>
                      <a:pt x="1279" y="2356"/>
                      <a:pt x="1304" y="2406"/>
                    </a:cubicBezTo>
                    <a:cubicBezTo>
                      <a:pt x="1228" y="2381"/>
                      <a:pt x="1304" y="2306"/>
                      <a:pt x="1279" y="2256"/>
                    </a:cubicBezTo>
                    <a:close/>
                    <a:moveTo>
                      <a:pt x="3083" y="2506"/>
                    </a:moveTo>
                    <a:cubicBezTo>
                      <a:pt x="3083" y="2557"/>
                      <a:pt x="3083" y="2582"/>
                      <a:pt x="3083" y="2607"/>
                    </a:cubicBezTo>
                    <a:cubicBezTo>
                      <a:pt x="3058" y="2607"/>
                      <a:pt x="3033" y="2506"/>
                      <a:pt x="3083" y="2506"/>
                    </a:cubicBezTo>
                    <a:close/>
                    <a:moveTo>
                      <a:pt x="451" y="0"/>
                    </a:moveTo>
                    <a:lnTo>
                      <a:pt x="0" y="727"/>
                    </a:lnTo>
                    <a:lnTo>
                      <a:pt x="376" y="727"/>
                    </a:lnTo>
                    <a:lnTo>
                      <a:pt x="1529" y="3960"/>
                    </a:lnTo>
                    <a:lnTo>
                      <a:pt x="2181" y="3960"/>
                    </a:lnTo>
                    <a:lnTo>
                      <a:pt x="1028" y="727"/>
                    </a:lnTo>
                    <a:lnTo>
                      <a:pt x="1404" y="727"/>
                    </a:lnTo>
                    <a:lnTo>
                      <a:pt x="1028" y="451"/>
                    </a:lnTo>
                    <a:lnTo>
                      <a:pt x="1028" y="451"/>
                    </a:lnTo>
                    <a:cubicBezTo>
                      <a:pt x="1028" y="451"/>
                      <a:pt x="1028" y="476"/>
                      <a:pt x="1053" y="501"/>
                    </a:cubicBezTo>
                    <a:cubicBezTo>
                      <a:pt x="1028" y="501"/>
                      <a:pt x="1003" y="451"/>
                      <a:pt x="1028" y="451"/>
                    </a:cubicBezTo>
                    <a:cubicBezTo>
                      <a:pt x="1003" y="426"/>
                      <a:pt x="978" y="401"/>
                      <a:pt x="953" y="401"/>
                    </a:cubicBezTo>
                    <a:cubicBezTo>
                      <a:pt x="953" y="401"/>
                      <a:pt x="928" y="376"/>
                      <a:pt x="928" y="376"/>
                    </a:cubicBezTo>
                    <a:lnTo>
                      <a:pt x="451" y="0"/>
                    </a:lnTo>
                    <a:close/>
                    <a:moveTo>
                      <a:pt x="2081" y="0"/>
                    </a:moveTo>
                    <a:lnTo>
                      <a:pt x="1780" y="451"/>
                    </a:lnTo>
                    <a:cubicBezTo>
                      <a:pt x="1805" y="552"/>
                      <a:pt x="1830" y="627"/>
                      <a:pt x="1880" y="727"/>
                    </a:cubicBezTo>
                    <a:lnTo>
                      <a:pt x="1930" y="727"/>
                    </a:lnTo>
                    <a:cubicBezTo>
                      <a:pt x="1930" y="577"/>
                      <a:pt x="1855" y="376"/>
                      <a:pt x="1905" y="301"/>
                    </a:cubicBezTo>
                    <a:lnTo>
                      <a:pt x="1905" y="301"/>
                    </a:lnTo>
                    <a:cubicBezTo>
                      <a:pt x="1980" y="526"/>
                      <a:pt x="2005" y="727"/>
                      <a:pt x="2081" y="953"/>
                    </a:cubicBezTo>
                    <a:lnTo>
                      <a:pt x="2206" y="1278"/>
                    </a:lnTo>
                    <a:cubicBezTo>
                      <a:pt x="2231" y="1303"/>
                      <a:pt x="2256" y="1303"/>
                      <a:pt x="2306" y="1328"/>
                    </a:cubicBezTo>
                    <a:cubicBezTo>
                      <a:pt x="2256" y="1529"/>
                      <a:pt x="2532" y="1880"/>
                      <a:pt x="2507" y="2105"/>
                    </a:cubicBezTo>
                    <a:cubicBezTo>
                      <a:pt x="2482" y="2080"/>
                      <a:pt x="2482" y="2055"/>
                      <a:pt x="2456" y="2030"/>
                    </a:cubicBezTo>
                    <a:lnTo>
                      <a:pt x="2456" y="2030"/>
                    </a:lnTo>
                    <a:lnTo>
                      <a:pt x="3158" y="3960"/>
                    </a:lnTo>
                    <a:lnTo>
                      <a:pt x="3208" y="3960"/>
                    </a:lnTo>
                    <a:cubicBezTo>
                      <a:pt x="3208" y="3935"/>
                      <a:pt x="3208" y="3910"/>
                      <a:pt x="3183" y="3885"/>
                    </a:cubicBezTo>
                    <a:lnTo>
                      <a:pt x="3183" y="3885"/>
                    </a:lnTo>
                    <a:cubicBezTo>
                      <a:pt x="3208" y="3910"/>
                      <a:pt x="3233" y="3935"/>
                      <a:pt x="3233" y="3960"/>
                    </a:cubicBezTo>
                    <a:lnTo>
                      <a:pt x="3384" y="3960"/>
                    </a:lnTo>
                    <a:cubicBezTo>
                      <a:pt x="3284" y="3534"/>
                      <a:pt x="3258" y="3133"/>
                      <a:pt x="3309" y="2807"/>
                    </a:cubicBezTo>
                    <a:lnTo>
                      <a:pt x="3309" y="2807"/>
                    </a:lnTo>
                    <a:cubicBezTo>
                      <a:pt x="3359" y="3183"/>
                      <a:pt x="3459" y="3584"/>
                      <a:pt x="3534" y="3960"/>
                    </a:cubicBezTo>
                    <a:lnTo>
                      <a:pt x="3785" y="3960"/>
                    </a:lnTo>
                    <a:lnTo>
                      <a:pt x="2632" y="727"/>
                    </a:lnTo>
                    <a:lnTo>
                      <a:pt x="2807" y="727"/>
                    </a:lnTo>
                    <a:cubicBezTo>
                      <a:pt x="2807" y="702"/>
                      <a:pt x="2832" y="677"/>
                      <a:pt x="2832" y="652"/>
                    </a:cubicBezTo>
                    <a:cubicBezTo>
                      <a:pt x="2857" y="677"/>
                      <a:pt x="2857" y="702"/>
                      <a:pt x="2857" y="727"/>
                    </a:cubicBezTo>
                    <a:lnTo>
                      <a:pt x="3033" y="727"/>
                    </a:lnTo>
                    <a:lnTo>
                      <a:pt x="2206" y="100"/>
                    </a:lnTo>
                    <a:lnTo>
                      <a:pt x="2206" y="100"/>
                    </a:lnTo>
                    <a:cubicBezTo>
                      <a:pt x="2231" y="201"/>
                      <a:pt x="2231" y="301"/>
                      <a:pt x="2256" y="376"/>
                    </a:cubicBezTo>
                    <a:cubicBezTo>
                      <a:pt x="2156" y="251"/>
                      <a:pt x="2131" y="151"/>
                      <a:pt x="2131" y="50"/>
                    </a:cubicBezTo>
                    <a:lnTo>
                      <a:pt x="2081" y="0"/>
                    </a:lnTo>
                    <a:close/>
                    <a:moveTo>
                      <a:pt x="1905" y="4411"/>
                    </a:moveTo>
                    <a:lnTo>
                      <a:pt x="1905" y="4411"/>
                    </a:lnTo>
                    <a:cubicBezTo>
                      <a:pt x="1980" y="4461"/>
                      <a:pt x="1955" y="4537"/>
                      <a:pt x="1980" y="4587"/>
                    </a:cubicBezTo>
                    <a:cubicBezTo>
                      <a:pt x="1930" y="4562"/>
                      <a:pt x="1880" y="4461"/>
                      <a:pt x="1905" y="4411"/>
                    </a:cubicBezTo>
                    <a:close/>
                    <a:moveTo>
                      <a:pt x="1103" y="4361"/>
                    </a:moveTo>
                    <a:cubicBezTo>
                      <a:pt x="1053" y="4361"/>
                      <a:pt x="1003" y="4361"/>
                      <a:pt x="1003" y="4411"/>
                    </a:cubicBezTo>
                    <a:cubicBezTo>
                      <a:pt x="1053" y="4486"/>
                      <a:pt x="1103" y="4587"/>
                      <a:pt x="1128" y="4687"/>
                    </a:cubicBezTo>
                    <a:cubicBezTo>
                      <a:pt x="1153" y="4712"/>
                      <a:pt x="1178" y="4712"/>
                      <a:pt x="1228" y="4712"/>
                    </a:cubicBezTo>
                    <a:lnTo>
                      <a:pt x="1253" y="4712"/>
                    </a:lnTo>
                    <a:cubicBezTo>
                      <a:pt x="1228" y="4687"/>
                      <a:pt x="1228" y="4637"/>
                      <a:pt x="1203" y="4587"/>
                    </a:cubicBezTo>
                    <a:lnTo>
                      <a:pt x="1203" y="4587"/>
                    </a:lnTo>
                    <a:cubicBezTo>
                      <a:pt x="1228" y="4637"/>
                      <a:pt x="1253" y="4687"/>
                      <a:pt x="1279" y="4712"/>
                    </a:cubicBezTo>
                    <a:lnTo>
                      <a:pt x="1705" y="4712"/>
                    </a:lnTo>
                    <a:cubicBezTo>
                      <a:pt x="1680" y="4612"/>
                      <a:pt x="1654" y="4461"/>
                      <a:pt x="1629" y="4361"/>
                    </a:cubicBezTo>
                    <a:close/>
                    <a:moveTo>
                      <a:pt x="1680" y="4361"/>
                    </a:moveTo>
                    <a:cubicBezTo>
                      <a:pt x="1730" y="4461"/>
                      <a:pt x="1780" y="4587"/>
                      <a:pt x="1830" y="4712"/>
                    </a:cubicBezTo>
                    <a:lnTo>
                      <a:pt x="1880" y="4712"/>
                    </a:lnTo>
                    <a:cubicBezTo>
                      <a:pt x="1830" y="4587"/>
                      <a:pt x="1805" y="4461"/>
                      <a:pt x="1805" y="4361"/>
                    </a:cubicBezTo>
                    <a:close/>
                    <a:moveTo>
                      <a:pt x="1830" y="4361"/>
                    </a:moveTo>
                    <a:cubicBezTo>
                      <a:pt x="1880" y="4461"/>
                      <a:pt x="1905" y="4587"/>
                      <a:pt x="1930" y="4712"/>
                    </a:cubicBezTo>
                    <a:lnTo>
                      <a:pt x="1980" y="4712"/>
                    </a:lnTo>
                    <a:cubicBezTo>
                      <a:pt x="1980" y="4687"/>
                      <a:pt x="1980" y="4637"/>
                      <a:pt x="1955" y="4612"/>
                    </a:cubicBezTo>
                    <a:lnTo>
                      <a:pt x="1955" y="4612"/>
                    </a:lnTo>
                    <a:cubicBezTo>
                      <a:pt x="1980" y="4637"/>
                      <a:pt x="2005" y="4687"/>
                      <a:pt x="2030" y="4712"/>
                    </a:cubicBezTo>
                    <a:lnTo>
                      <a:pt x="2081" y="4712"/>
                    </a:lnTo>
                    <a:cubicBezTo>
                      <a:pt x="2055" y="4612"/>
                      <a:pt x="2055" y="4486"/>
                      <a:pt x="2005" y="4386"/>
                    </a:cubicBezTo>
                    <a:lnTo>
                      <a:pt x="2005" y="4386"/>
                    </a:lnTo>
                    <a:cubicBezTo>
                      <a:pt x="2081" y="4461"/>
                      <a:pt x="2106" y="4587"/>
                      <a:pt x="2131" y="4712"/>
                    </a:cubicBezTo>
                    <a:lnTo>
                      <a:pt x="3033" y="4712"/>
                    </a:lnTo>
                    <a:cubicBezTo>
                      <a:pt x="3033" y="4687"/>
                      <a:pt x="3033" y="4637"/>
                      <a:pt x="3058" y="4612"/>
                    </a:cubicBezTo>
                    <a:cubicBezTo>
                      <a:pt x="3045" y="4587"/>
                      <a:pt x="3027" y="4587"/>
                      <a:pt x="3008" y="4587"/>
                    </a:cubicBezTo>
                    <a:cubicBezTo>
                      <a:pt x="2989" y="4587"/>
                      <a:pt x="2970" y="4587"/>
                      <a:pt x="2958" y="4562"/>
                    </a:cubicBezTo>
                    <a:cubicBezTo>
                      <a:pt x="2983" y="4486"/>
                      <a:pt x="2933" y="4436"/>
                      <a:pt x="2908" y="4361"/>
                    </a:cubicBezTo>
                    <a:lnTo>
                      <a:pt x="1930" y="4361"/>
                    </a:lnTo>
                    <a:cubicBezTo>
                      <a:pt x="1930" y="4386"/>
                      <a:pt x="1930" y="4411"/>
                      <a:pt x="1930" y="4411"/>
                    </a:cubicBezTo>
                    <a:cubicBezTo>
                      <a:pt x="1905" y="4411"/>
                      <a:pt x="1880" y="4386"/>
                      <a:pt x="1880" y="4361"/>
                    </a:cubicBezTo>
                    <a:close/>
                    <a:moveTo>
                      <a:pt x="3058" y="4361"/>
                    </a:moveTo>
                    <a:cubicBezTo>
                      <a:pt x="3108" y="4461"/>
                      <a:pt x="3158" y="4587"/>
                      <a:pt x="3233" y="4712"/>
                    </a:cubicBezTo>
                    <a:lnTo>
                      <a:pt x="3334" y="4712"/>
                    </a:lnTo>
                    <a:cubicBezTo>
                      <a:pt x="3258" y="4612"/>
                      <a:pt x="3233" y="4436"/>
                      <a:pt x="3258" y="4361"/>
                    </a:cubicBezTo>
                    <a:lnTo>
                      <a:pt x="3258" y="4361"/>
                    </a:lnTo>
                    <a:cubicBezTo>
                      <a:pt x="3359" y="4461"/>
                      <a:pt x="3384" y="4587"/>
                      <a:pt x="3434" y="4712"/>
                    </a:cubicBezTo>
                    <a:lnTo>
                      <a:pt x="3509" y="4712"/>
                    </a:lnTo>
                    <a:cubicBezTo>
                      <a:pt x="3484" y="4662"/>
                      <a:pt x="3484" y="4587"/>
                      <a:pt x="3509" y="4562"/>
                    </a:cubicBezTo>
                    <a:cubicBezTo>
                      <a:pt x="3484" y="4486"/>
                      <a:pt x="3484" y="4411"/>
                      <a:pt x="3459" y="4361"/>
                    </a:cubicBezTo>
                    <a:close/>
                    <a:moveTo>
                      <a:pt x="3609" y="4361"/>
                    </a:moveTo>
                    <a:cubicBezTo>
                      <a:pt x="3609" y="4486"/>
                      <a:pt x="3634" y="4587"/>
                      <a:pt x="3660" y="4712"/>
                    </a:cubicBezTo>
                    <a:lnTo>
                      <a:pt x="4236" y="4712"/>
                    </a:lnTo>
                    <a:cubicBezTo>
                      <a:pt x="4186" y="4587"/>
                      <a:pt x="4186" y="4461"/>
                      <a:pt x="4186" y="4361"/>
                    </a:cubicBezTo>
                    <a:lnTo>
                      <a:pt x="4111" y="4361"/>
                    </a:lnTo>
                    <a:cubicBezTo>
                      <a:pt x="4111" y="4436"/>
                      <a:pt x="4111" y="4486"/>
                      <a:pt x="4111" y="4562"/>
                    </a:cubicBezTo>
                    <a:cubicBezTo>
                      <a:pt x="4086" y="4562"/>
                      <a:pt x="4086" y="4537"/>
                      <a:pt x="4061" y="4511"/>
                    </a:cubicBezTo>
                    <a:cubicBezTo>
                      <a:pt x="4061" y="4461"/>
                      <a:pt x="4061" y="4411"/>
                      <a:pt x="4061" y="4361"/>
                    </a:cubicBezTo>
                    <a:close/>
                    <a:moveTo>
                      <a:pt x="4261" y="4361"/>
                    </a:moveTo>
                    <a:cubicBezTo>
                      <a:pt x="4261" y="4486"/>
                      <a:pt x="4286" y="4587"/>
                      <a:pt x="4286" y="4712"/>
                    </a:cubicBezTo>
                    <a:lnTo>
                      <a:pt x="4361" y="4712"/>
                    </a:lnTo>
                    <a:cubicBezTo>
                      <a:pt x="4361" y="4687"/>
                      <a:pt x="4386" y="4662"/>
                      <a:pt x="4411" y="4662"/>
                    </a:cubicBezTo>
                    <a:cubicBezTo>
                      <a:pt x="4411" y="4687"/>
                      <a:pt x="4411" y="4687"/>
                      <a:pt x="4411" y="4712"/>
                    </a:cubicBezTo>
                    <a:lnTo>
                      <a:pt x="4562" y="4712"/>
                    </a:lnTo>
                    <a:cubicBezTo>
                      <a:pt x="4662" y="4712"/>
                      <a:pt x="4712" y="4637"/>
                      <a:pt x="4662" y="4537"/>
                    </a:cubicBezTo>
                    <a:cubicBezTo>
                      <a:pt x="4637" y="4436"/>
                      <a:pt x="4537" y="4361"/>
                      <a:pt x="4436" y="436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9"/>
              <p:cNvSpPr/>
              <p:nvPr/>
            </p:nvSpPr>
            <p:spPr>
              <a:xfrm>
                <a:off x="2752714" y="3236778"/>
                <a:ext cx="567082" cy="54257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602" extrusionOk="0">
                    <a:moveTo>
                      <a:pt x="6216" y="0"/>
                    </a:moveTo>
                    <a:cubicBezTo>
                      <a:pt x="4136" y="100"/>
                      <a:pt x="2081" y="301"/>
                      <a:pt x="26" y="551"/>
                    </a:cubicBezTo>
                    <a:cubicBezTo>
                      <a:pt x="1" y="576"/>
                      <a:pt x="1" y="602"/>
                      <a:pt x="26" y="602"/>
                    </a:cubicBezTo>
                    <a:cubicBezTo>
                      <a:pt x="2081" y="376"/>
                      <a:pt x="4161" y="226"/>
                      <a:pt x="6216" y="100"/>
                    </a:cubicBezTo>
                    <a:cubicBezTo>
                      <a:pt x="6291" y="100"/>
                      <a:pt x="6291" y="0"/>
                      <a:pt x="621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9"/>
              <p:cNvSpPr/>
              <p:nvPr/>
            </p:nvSpPr>
            <p:spPr>
              <a:xfrm>
                <a:off x="2678180" y="3286257"/>
                <a:ext cx="847199" cy="59034"/>
              </a:xfrm>
              <a:custGeom>
                <a:avLst/>
                <a:gdLst/>
                <a:ahLst/>
                <a:cxnLst/>
                <a:rect l="l" t="t" r="r" b="b"/>
                <a:pathLst>
                  <a:path w="9400" h="655" extrusionOk="0">
                    <a:moveTo>
                      <a:pt x="8829" y="1"/>
                    </a:moveTo>
                    <a:cubicBezTo>
                      <a:pt x="5881" y="1"/>
                      <a:pt x="2954" y="223"/>
                      <a:pt x="51" y="604"/>
                    </a:cubicBezTo>
                    <a:cubicBezTo>
                      <a:pt x="1" y="604"/>
                      <a:pt x="26" y="654"/>
                      <a:pt x="51" y="654"/>
                    </a:cubicBezTo>
                    <a:cubicBezTo>
                      <a:pt x="3133" y="328"/>
                      <a:pt x="6216" y="178"/>
                      <a:pt x="9299" y="153"/>
                    </a:cubicBezTo>
                    <a:cubicBezTo>
                      <a:pt x="9399" y="153"/>
                      <a:pt x="9399" y="2"/>
                      <a:pt x="9299" y="2"/>
                    </a:cubicBezTo>
                    <a:cubicBezTo>
                      <a:pt x="9142" y="1"/>
                      <a:pt x="8986" y="1"/>
                      <a:pt x="8829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2847617" y="3345200"/>
                <a:ext cx="702544" cy="22622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251" extrusionOk="0">
                    <a:moveTo>
                      <a:pt x="7720" y="0"/>
                    </a:moveTo>
                    <a:cubicBezTo>
                      <a:pt x="5163" y="50"/>
                      <a:pt x="2607" y="125"/>
                      <a:pt x="25" y="226"/>
                    </a:cubicBezTo>
                    <a:cubicBezTo>
                      <a:pt x="0" y="226"/>
                      <a:pt x="0" y="251"/>
                      <a:pt x="25" y="251"/>
                    </a:cubicBezTo>
                    <a:cubicBezTo>
                      <a:pt x="2607" y="226"/>
                      <a:pt x="5163" y="175"/>
                      <a:pt x="7720" y="100"/>
                    </a:cubicBezTo>
                    <a:cubicBezTo>
                      <a:pt x="7795" y="100"/>
                      <a:pt x="7795" y="0"/>
                      <a:pt x="772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2969558" y="3227135"/>
                <a:ext cx="18206" cy="203147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54" extrusionOk="0">
                    <a:moveTo>
                      <a:pt x="164" y="1"/>
                    </a:moveTo>
                    <a:cubicBezTo>
                      <a:pt x="145" y="1"/>
                      <a:pt x="126" y="19"/>
                      <a:pt x="126" y="57"/>
                    </a:cubicBezTo>
                    <a:cubicBezTo>
                      <a:pt x="51" y="759"/>
                      <a:pt x="26" y="1511"/>
                      <a:pt x="1" y="2212"/>
                    </a:cubicBezTo>
                    <a:cubicBezTo>
                      <a:pt x="1" y="2242"/>
                      <a:pt x="18" y="2254"/>
                      <a:pt x="32" y="2254"/>
                    </a:cubicBezTo>
                    <a:cubicBezTo>
                      <a:pt x="42" y="2254"/>
                      <a:pt x="51" y="2248"/>
                      <a:pt x="51" y="2237"/>
                    </a:cubicBezTo>
                    <a:cubicBezTo>
                      <a:pt x="101" y="1511"/>
                      <a:pt x="176" y="784"/>
                      <a:pt x="201" y="57"/>
                    </a:cubicBezTo>
                    <a:cubicBezTo>
                      <a:pt x="201" y="19"/>
                      <a:pt x="182" y="1"/>
                      <a:pt x="16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9"/>
              <p:cNvSpPr/>
              <p:nvPr/>
            </p:nvSpPr>
            <p:spPr>
              <a:xfrm>
                <a:off x="3005699" y="3174591"/>
                <a:ext cx="18206" cy="26272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915" extrusionOk="0">
                    <a:moveTo>
                      <a:pt x="173" y="1"/>
                    </a:moveTo>
                    <a:cubicBezTo>
                      <a:pt x="157" y="1"/>
                      <a:pt x="139" y="13"/>
                      <a:pt x="126" y="38"/>
                    </a:cubicBezTo>
                    <a:cubicBezTo>
                      <a:pt x="26" y="991"/>
                      <a:pt x="1" y="1918"/>
                      <a:pt x="51" y="2896"/>
                    </a:cubicBezTo>
                    <a:cubicBezTo>
                      <a:pt x="51" y="2908"/>
                      <a:pt x="63" y="2914"/>
                      <a:pt x="76" y="2914"/>
                    </a:cubicBezTo>
                    <a:cubicBezTo>
                      <a:pt x="88" y="2914"/>
                      <a:pt x="101" y="2908"/>
                      <a:pt x="101" y="2896"/>
                    </a:cubicBezTo>
                    <a:cubicBezTo>
                      <a:pt x="76" y="1943"/>
                      <a:pt x="126" y="991"/>
                      <a:pt x="201" y="38"/>
                    </a:cubicBezTo>
                    <a:cubicBezTo>
                      <a:pt x="201" y="13"/>
                      <a:pt x="189" y="1"/>
                      <a:pt x="173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9"/>
              <p:cNvSpPr/>
              <p:nvPr/>
            </p:nvSpPr>
            <p:spPr>
              <a:xfrm>
                <a:off x="3044092" y="3151699"/>
                <a:ext cx="24965" cy="30814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419" extrusionOk="0">
                    <a:moveTo>
                      <a:pt x="240" y="0"/>
                    </a:moveTo>
                    <a:cubicBezTo>
                      <a:pt x="226" y="0"/>
                      <a:pt x="212" y="6"/>
                      <a:pt x="201" y="17"/>
                    </a:cubicBezTo>
                    <a:cubicBezTo>
                      <a:pt x="26" y="1145"/>
                      <a:pt x="1" y="2272"/>
                      <a:pt x="76" y="3400"/>
                    </a:cubicBezTo>
                    <a:cubicBezTo>
                      <a:pt x="76" y="3413"/>
                      <a:pt x="82" y="3419"/>
                      <a:pt x="88" y="3419"/>
                    </a:cubicBezTo>
                    <a:cubicBezTo>
                      <a:pt x="95" y="3419"/>
                      <a:pt x="101" y="3413"/>
                      <a:pt x="101" y="3400"/>
                    </a:cubicBezTo>
                    <a:cubicBezTo>
                      <a:pt x="51" y="2272"/>
                      <a:pt x="126" y="1145"/>
                      <a:pt x="276" y="42"/>
                    </a:cubicBezTo>
                    <a:cubicBezTo>
                      <a:pt x="276" y="12"/>
                      <a:pt x="259" y="0"/>
                      <a:pt x="24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7" name="Google Shape;1557;p49"/>
            <p:cNvGrpSpPr/>
            <p:nvPr/>
          </p:nvGrpSpPr>
          <p:grpSpPr>
            <a:xfrm>
              <a:off x="3067788" y="3730944"/>
              <a:ext cx="3008417" cy="1444608"/>
              <a:chOff x="-1838987" y="3680044"/>
              <a:chExt cx="3008417" cy="1444608"/>
            </a:xfrm>
          </p:grpSpPr>
          <p:sp>
            <p:nvSpPr>
              <p:cNvPr id="1558" name="Google Shape;1558;p49"/>
              <p:cNvSpPr/>
              <p:nvPr/>
            </p:nvSpPr>
            <p:spPr>
              <a:xfrm>
                <a:off x="-1838987" y="3962981"/>
                <a:ext cx="2612651" cy="1161671"/>
              </a:xfrm>
              <a:custGeom>
                <a:avLst/>
                <a:gdLst/>
                <a:ahLst/>
                <a:cxnLst/>
                <a:rect l="l" t="t" r="r" b="b"/>
                <a:pathLst>
                  <a:path w="37721" h="16772" extrusionOk="0">
                    <a:moveTo>
                      <a:pt x="11680" y="1"/>
                    </a:moveTo>
                    <a:cubicBezTo>
                      <a:pt x="11204" y="1379"/>
                      <a:pt x="11329" y="3058"/>
                      <a:pt x="11454" y="3986"/>
                    </a:cubicBezTo>
                    <a:lnTo>
                      <a:pt x="9149" y="4036"/>
                    </a:lnTo>
                    <a:lnTo>
                      <a:pt x="6868" y="4111"/>
                    </a:lnTo>
                    <a:cubicBezTo>
                      <a:pt x="6241" y="3209"/>
                      <a:pt x="5013" y="1555"/>
                      <a:pt x="3434" y="276"/>
                    </a:cubicBezTo>
                    <a:cubicBezTo>
                      <a:pt x="3434" y="276"/>
                      <a:pt x="2382" y="2682"/>
                      <a:pt x="3133" y="5063"/>
                    </a:cubicBezTo>
                    <a:cubicBezTo>
                      <a:pt x="2908" y="5364"/>
                      <a:pt x="2808" y="5740"/>
                      <a:pt x="2808" y="6166"/>
                    </a:cubicBezTo>
                    <a:lnTo>
                      <a:pt x="2883" y="8697"/>
                    </a:lnTo>
                    <a:cubicBezTo>
                      <a:pt x="2598" y="8685"/>
                      <a:pt x="2318" y="8678"/>
                      <a:pt x="2047" y="8678"/>
                    </a:cubicBezTo>
                    <a:cubicBezTo>
                      <a:pt x="1268" y="8678"/>
                      <a:pt x="558" y="8730"/>
                      <a:pt x="1" y="8823"/>
                    </a:cubicBezTo>
                    <a:cubicBezTo>
                      <a:pt x="803" y="8823"/>
                      <a:pt x="1805" y="8823"/>
                      <a:pt x="2883" y="8873"/>
                    </a:cubicBezTo>
                    <a:lnTo>
                      <a:pt x="2883" y="8948"/>
                    </a:lnTo>
                    <a:cubicBezTo>
                      <a:pt x="2908" y="9399"/>
                      <a:pt x="3083" y="9850"/>
                      <a:pt x="3384" y="10251"/>
                    </a:cubicBezTo>
                    <a:cubicBezTo>
                      <a:pt x="2407" y="10402"/>
                      <a:pt x="1504" y="10602"/>
                      <a:pt x="828" y="10803"/>
                    </a:cubicBezTo>
                    <a:cubicBezTo>
                      <a:pt x="1580" y="10702"/>
                      <a:pt x="2532" y="10552"/>
                      <a:pt x="3534" y="10452"/>
                    </a:cubicBezTo>
                    <a:cubicBezTo>
                      <a:pt x="3885" y="10903"/>
                      <a:pt x="4412" y="11304"/>
                      <a:pt x="4988" y="11605"/>
                    </a:cubicBezTo>
                    <a:cubicBezTo>
                      <a:pt x="4061" y="11956"/>
                      <a:pt x="3234" y="12357"/>
                      <a:pt x="2657" y="12733"/>
                    </a:cubicBezTo>
                    <a:cubicBezTo>
                      <a:pt x="3359" y="12457"/>
                      <a:pt x="4286" y="12081"/>
                      <a:pt x="5239" y="11730"/>
                    </a:cubicBezTo>
                    <a:cubicBezTo>
                      <a:pt x="5615" y="11905"/>
                      <a:pt x="6016" y="12031"/>
                      <a:pt x="6442" y="12106"/>
                    </a:cubicBezTo>
                    <a:lnTo>
                      <a:pt x="6367" y="12307"/>
                    </a:lnTo>
                    <a:cubicBezTo>
                      <a:pt x="5790" y="13685"/>
                      <a:pt x="6918" y="15515"/>
                      <a:pt x="8948" y="16567"/>
                    </a:cubicBezTo>
                    <a:lnTo>
                      <a:pt x="32256" y="16567"/>
                    </a:lnTo>
                    <a:cubicBezTo>
                      <a:pt x="32997" y="16679"/>
                      <a:pt x="33738" y="16772"/>
                      <a:pt x="34479" y="16772"/>
                    </a:cubicBezTo>
                    <a:cubicBezTo>
                      <a:pt x="34565" y="16772"/>
                      <a:pt x="34651" y="16770"/>
                      <a:pt x="34738" y="16768"/>
                    </a:cubicBezTo>
                    <a:cubicBezTo>
                      <a:pt x="35665" y="16743"/>
                      <a:pt x="36592" y="16542"/>
                      <a:pt x="37144" y="16066"/>
                    </a:cubicBezTo>
                    <a:cubicBezTo>
                      <a:pt x="37720" y="15590"/>
                      <a:pt x="37319" y="14612"/>
                      <a:pt x="36693" y="13961"/>
                    </a:cubicBezTo>
                    <a:cubicBezTo>
                      <a:pt x="37294" y="11956"/>
                      <a:pt x="36066" y="9600"/>
                      <a:pt x="33535" y="7946"/>
                    </a:cubicBezTo>
                    <a:lnTo>
                      <a:pt x="32357" y="7194"/>
                    </a:lnTo>
                    <a:cubicBezTo>
                      <a:pt x="30068" y="5706"/>
                      <a:pt x="27331" y="4922"/>
                      <a:pt x="24809" y="4922"/>
                    </a:cubicBezTo>
                    <a:cubicBezTo>
                      <a:pt x="23381" y="4922"/>
                      <a:pt x="22022" y="5173"/>
                      <a:pt x="20853" y="5690"/>
                    </a:cubicBezTo>
                    <a:lnTo>
                      <a:pt x="18171" y="6868"/>
                    </a:lnTo>
                    <a:lnTo>
                      <a:pt x="17344" y="5840"/>
                    </a:lnTo>
                    <a:cubicBezTo>
                      <a:pt x="16993" y="5414"/>
                      <a:pt x="16542" y="5063"/>
                      <a:pt x="16041" y="4763"/>
                    </a:cubicBezTo>
                    <a:cubicBezTo>
                      <a:pt x="14788" y="2306"/>
                      <a:pt x="11680" y="1"/>
                      <a:pt x="11680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9"/>
              <p:cNvSpPr/>
              <p:nvPr/>
            </p:nvSpPr>
            <p:spPr>
              <a:xfrm>
                <a:off x="-1026607" y="4100329"/>
                <a:ext cx="2196037" cy="1004930"/>
              </a:xfrm>
              <a:custGeom>
                <a:avLst/>
                <a:gdLst/>
                <a:ahLst/>
                <a:cxnLst/>
                <a:rect l="l" t="t" r="r" b="b"/>
                <a:pathLst>
                  <a:path w="31706" h="14509" extrusionOk="0">
                    <a:moveTo>
                      <a:pt x="21967" y="0"/>
                    </a:moveTo>
                    <a:cubicBezTo>
                      <a:pt x="20719" y="0"/>
                      <a:pt x="19459" y="262"/>
                      <a:pt x="18272" y="800"/>
                    </a:cubicBezTo>
                    <a:lnTo>
                      <a:pt x="13309" y="3030"/>
                    </a:lnTo>
                    <a:lnTo>
                      <a:pt x="1981" y="7717"/>
                    </a:lnTo>
                    <a:lnTo>
                      <a:pt x="1254" y="8770"/>
                    </a:lnTo>
                    <a:cubicBezTo>
                      <a:pt x="1" y="10599"/>
                      <a:pt x="302" y="13055"/>
                      <a:pt x="1981" y="14509"/>
                    </a:cubicBezTo>
                    <a:lnTo>
                      <a:pt x="29149" y="14509"/>
                    </a:lnTo>
                    <a:lnTo>
                      <a:pt x="30603" y="11176"/>
                    </a:lnTo>
                    <a:cubicBezTo>
                      <a:pt x="31705" y="8694"/>
                      <a:pt x="31229" y="5762"/>
                      <a:pt x="29350" y="3782"/>
                    </a:cubicBezTo>
                    <a:lnTo>
                      <a:pt x="28472" y="2830"/>
                    </a:lnTo>
                    <a:cubicBezTo>
                      <a:pt x="26754" y="979"/>
                      <a:pt x="24382" y="0"/>
                      <a:pt x="219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9"/>
              <p:cNvSpPr/>
              <p:nvPr/>
            </p:nvSpPr>
            <p:spPr>
              <a:xfrm>
                <a:off x="653770" y="4122700"/>
                <a:ext cx="223995" cy="177104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2557" extrusionOk="0">
                    <a:moveTo>
                      <a:pt x="51" y="0"/>
                    </a:moveTo>
                    <a:cubicBezTo>
                      <a:pt x="101" y="577"/>
                      <a:pt x="1" y="1229"/>
                      <a:pt x="251" y="1755"/>
                    </a:cubicBezTo>
                    <a:cubicBezTo>
                      <a:pt x="502" y="2231"/>
                      <a:pt x="1028" y="2532"/>
                      <a:pt x="1555" y="2557"/>
                    </a:cubicBezTo>
                    <a:cubicBezTo>
                      <a:pt x="2106" y="2557"/>
                      <a:pt x="2632" y="2306"/>
                      <a:pt x="2983" y="1930"/>
                    </a:cubicBezTo>
                    <a:cubicBezTo>
                      <a:pt x="3084" y="1830"/>
                      <a:pt x="3159" y="1730"/>
                      <a:pt x="3234" y="1604"/>
                    </a:cubicBezTo>
                    <a:cubicBezTo>
                      <a:pt x="2281" y="853"/>
                      <a:pt x="1204" y="301"/>
                      <a:pt x="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948898" y="4364011"/>
                <a:ext cx="197952" cy="37845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5464" extrusionOk="0">
                    <a:moveTo>
                      <a:pt x="878" y="0"/>
                    </a:moveTo>
                    <a:cubicBezTo>
                      <a:pt x="226" y="902"/>
                      <a:pt x="0" y="2105"/>
                      <a:pt x="326" y="3158"/>
                    </a:cubicBezTo>
                    <a:cubicBezTo>
                      <a:pt x="652" y="4236"/>
                      <a:pt x="1554" y="5113"/>
                      <a:pt x="2632" y="5464"/>
                    </a:cubicBezTo>
                    <a:cubicBezTo>
                      <a:pt x="2858" y="3509"/>
                      <a:pt x="2256" y="1504"/>
                      <a:pt x="8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9"/>
              <p:cNvSpPr/>
              <p:nvPr/>
            </p:nvSpPr>
            <p:spPr>
              <a:xfrm>
                <a:off x="271857" y="4100121"/>
                <a:ext cx="243111" cy="279197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4031" extrusionOk="0">
                    <a:moveTo>
                      <a:pt x="3209" y="1"/>
                    </a:moveTo>
                    <a:cubicBezTo>
                      <a:pt x="2131" y="1"/>
                      <a:pt x="1029" y="201"/>
                      <a:pt x="1" y="602"/>
                    </a:cubicBezTo>
                    <a:cubicBezTo>
                      <a:pt x="502" y="1254"/>
                      <a:pt x="903" y="2006"/>
                      <a:pt x="1179" y="2808"/>
                    </a:cubicBezTo>
                    <a:cubicBezTo>
                      <a:pt x="1254" y="3058"/>
                      <a:pt x="1329" y="3309"/>
                      <a:pt x="1455" y="3534"/>
                    </a:cubicBezTo>
                    <a:cubicBezTo>
                      <a:pt x="1605" y="3760"/>
                      <a:pt x="1805" y="3961"/>
                      <a:pt x="2056" y="4011"/>
                    </a:cubicBezTo>
                    <a:cubicBezTo>
                      <a:pt x="2109" y="4024"/>
                      <a:pt x="2163" y="4030"/>
                      <a:pt x="2217" y="4030"/>
                    </a:cubicBezTo>
                    <a:cubicBezTo>
                      <a:pt x="2468" y="4030"/>
                      <a:pt x="2714" y="3896"/>
                      <a:pt x="2858" y="3710"/>
                    </a:cubicBezTo>
                    <a:cubicBezTo>
                      <a:pt x="3059" y="3459"/>
                      <a:pt x="3184" y="3184"/>
                      <a:pt x="3259" y="2883"/>
                    </a:cubicBezTo>
                    <a:cubicBezTo>
                      <a:pt x="3510" y="1956"/>
                      <a:pt x="3485" y="928"/>
                      <a:pt x="3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9"/>
              <p:cNvSpPr/>
              <p:nvPr/>
            </p:nvSpPr>
            <p:spPr>
              <a:xfrm>
                <a:off x="-78750" y="4192101"/>
                <a:ext cx="348944" cy="427350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6170" extrusionOk="0">
                    <a:moveTo>
                      <a:pt x="3409" y="1"/>
                    </a:moveTo>
                    <a:lnTo>
                      <a:pt x="0" y="1530"/>
                    </a:lnTo>
                    <a:cubicBezTo>
                      <a:pt x="1304" y="2532"/>
                      <a:pt x="2331" y="3861"/>
                      <a:pt x="3008" y="5364"/>
                    </a:cubicBezTo>
                    <a:cubicBezTo>
                      <a:pt x="3158" y="5715"/>
                      <a:pt x="3359" y="6141"/>
                      <a:pt x="3760" y="6166"/>
                    </a:cubicBezTo>
                    <a:cubicBezTo>
                      <a:pt x="3779" y="6169"/>
                      <a:pt x="3798" y="6170"/>
                      <a:pt x="3818" y="6170"/>
                    </a:cubicBezTo>
                    <a:cubicBezTo>
                      <a:pt x="4023" y="6170"/>
                      <a:pt x="4222" y="6051"/>
                      <a:pt x="4336" y="5891"/>
                    </a:cubicBezTo>
                    <a:cubicBezTo>
                      <a:pt x="4487" y="5690"/>
                      <a:pt x="4562" y="5465"/>
                      <a:pt x="4612" y="5239"/>
                    </a:cubicBezTo>
                    <a:cubicBezTo>
                      <a:pt x="5038" y="3435"/>
                      <a:pt x="4562" y="1455"/>
                      <a:pt x="3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9"/>
              <p:cNvSpPr/>
              <p:nvPr/>
            </p:nvSpPr>
            <p:spPr>
              <a:xfrm>
                <a:off x="782252" y="4484874"/>
                <a:ext cx="164983" cy="34001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4909" extrusionOk="0">
                    <a:moveTo>
                      <a:pt x="918" y="0"/>
                    </a:moveTo>
                    <a:cubicBezTo>
                      <a:pt x="881" y="0"/>
                      <a:pt x="842" y="3"/>
                      <a:pt x="802" y="10"/>
                    </a:cubicBezTo>
                    <a:cubicBezTo>
                      <a:pt x="401" y="60"/>
                      <a:pt x="276" y="511"/>
                      <a:pt x="201" y="862"/>
                    </a:cubicBezTo>
                    <a:cubicBezTo>
                      <a:pt x="0" y="2015"/>
                      <a:pt x="301" y="3318"/>
                      <a:pt x="928" y="4295"/>
                    </a:cubicBezTo>
                    <a:cubicBezTo>
                      <a:pt x="1053" y="4496"/>
                      <a:pt x="1203" y="4671"/>
                      <a:pt x="1379" y="4797"/>
                    </a:cubicBezTo>
                    <a:cubicBezTo>
                      <a:pt x="1496" y="4870"/>
                      <a:pt x="1630" y="4909"/>
                      <a:pt x="1761" y="4909"/>
                    </a:cubicBezTo>
                    <a:cubicBezTo>
                      <a:pt x="1854" y="4909"/>
                      <a:pt x="1947" y="4889"/>
                      <a:pt x="2031" y="4847"/>
                    </a:cubicBezTo>
                    <a:cubicBezTo>
                      <a:pt x="2231" y="4746"/>
                      <a:pt x="2331" y="4546"/>
                      <a:pt x="2356" y="4320"/>
                    </a:cubicBezTo>
                    <a:cubicBezTo>
                      <a:pt x="2381" y="4120"/>
                      <a:pt x="2356" y="3894"/>
                      <a:pt x="2306" y="3669"/>
                    </a:cubicBezTo>
                    <a:lnTo>
                      <a:pt x="1805" y="1137"/>
                    </a:lnTo>
                    <a:cubicBezTo>
                      <a:pt x="1711" y="690"/>
                      <a:pt x="1484" y="0"/>
                      <a:pt x="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9"/>
              <p:cNvSpPr/>
              <p:nvPr/>
            </p:nvSpPr>
            <p:spPr>
              <a:xfrm>
                <a:off x="-823460" y="4773629"/>
                <a:ext cx="668383" cy="331629"/>
              </a:xfrm>
              <a:custGeom>
                <a:avLst/>
                <a:gdLst/>
                <a:ahLst/>
                <a:cxnLst/>
                <a:rect l="l" t="t" r="r" b="b"/>
                <a:pathLst>
                  <a:path w="9650" h="4788" extrusionOk="0">
                    <a:moveTo>
                      <a:pt x="8296" y="1"/>
                    </a:moveTo>
                    <a:lnTo>
                      <a:pt x="8296" y="1"/>
                    </a:lnTo>
                    <a:cubicBezTo>
                      <a:pt x="8071" y="778"/>
                      <a:pt x="8121" y="1580"/>
                      <a:pt x="8497" y="2307"/>
                    </a:cubicBezTo>
                    <a:cubicBezTo>
                      <a:pt x="7762" y="2111"/>
                      <a:pt x="7008" y="2013"/>
                      <a:pt x="6258" y="2013"/>
                    </a:cubicBezTo>
                    <a:cubicBezTo>
                      <a:pt x="4705" y="2013"/>
                      <a:pt x="3165" y="2431"/>
                      <a:pt x="1830" y="3259"/>
                    </a:cubicBezTo>
                    <a:cubicBezTo>
                      <a:pt x="1128" y="2633"/>
                      <a:pt x="477" y="1806"/>
                      <a:pt x="50" y="978"/>
                    </a:cubicBezTo>
                    <a:lnTo>
                      <a:pt x="50" y="978"/>
                    </a:lnTo>
                    <a:cubicBezTo>
                      <a:pt x="0" y="2407"/>
                      <a:pt x="627" y="3836"/>
                      <a:pt x="1680" y="4788"/>
                    </a:cubicBezTo>
                    <a:lnTo>
                      <a:pt x="5439" y="4788"/>
                    </a:lnTo>
                    <a:lnTo>
                      <a:pt x="5564" y="4312"/>
                    </a:lnTo>
                    <a:cubicBezTo>
                      <a:pt x="5790" y="3485"/>
                      <a:pt x="6492" y="2883"/>
                      <a:pt x="7344" y="2783"/>
                    </a:cubicBezTo>
                    <a:lnTo>
                      <a:pt x="9650" y="2532"/>
                    </a:lnTo>
                    <a:cubicBezTo>
                      <a:pt x="8948" y="1881"/>
                      <a:pt x="8447" y="953"/>
                      <a:pt x="8296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9"/>
              <p:cNvSpPr/>
              <p:nvPr/>
            </p:nvSpPr>
            <p:spPr>
              <a:xfrm>
                <a:off x="-47513" y="4402937"/>
                <a:ext cx="796865" cy="702322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0140" extrusionOk="0">
                    <a:moveTo>
                      <a:pt x="10702" y="1"/>
                    </a:moveTo>
                    <a:cubicBezTo>
                      <a:pt x="9093" y="1"/>
                      <a:pt x="7480" y="753"/>
                      <a:pt x="6492" y="2020"/>
                    </a:cubicBezTo>
                    <a:cubicBezTo>
                      <a:pt x="5314" y="3473"/>
                      <a:pt x="5088" y="5428"/>
                      <a:pt x="5790" y="7183"/>
                    </a:cubicBezTo>
                    <a:cubicBezTo>
                      <a:pt x="5528" y="7097"/>
                      <a:pt x="5256" y="7057"/>
                      <a:pt x="4984" y="7057"/>
                    </a:cubicBezTo>
                    <a:cubicBezTo>
                      <a:pt x="4061" y="7057"/>
                      <a:pt x="3132" y="7519"/>
                      <a:pt x="2532" y="8235"/>
                    </a:cubicBezTo>
                    <a:cubicBezTo>
                      <a:pt x="2005" y="7007"/>
                      <a:pt x="1103" y="5955"/>
                      <a:pt x="0" y="5152"/>
                    </a:cubicBezTo>
                    <a:lnTo>
                      <a:pt x="0" y="5152"/>
                    </a:lnTo>
                    <a:cubicBezTo>
                      <a:pt x="552" y="6130"/>
                      <a:pt x="1103" y="7132"/>
                      <a:pt x="1655" y="8110"/>
                    </a:cubicBezTo>
                    <a:cubicBezTo>
                      <a:pt x="1855" y="8486"/>
                      <a:pt x="2081" y="8887"/>
                      <a:pt x="2056" y="9313"/>
                    </a:cubicBezTo>
                    <a:cubicBezTo>
                      <a:pt x="2030" y="9614"/>
                      <a:pt x="1880" y="9914"/>
                      <a:pt x="1655" y="10140"/>
                    </a:cubicBezTo>
                    <a:lnTo>
                      <a:pt x="4036" y="10140"/>
                    </a:lnTo>
                    <a:cubicBezTo>
                      <a:pt x="3935" y="9939"/>
                      <a:pt x="3885" y="9714"/>
                      <a:pt x="3860" y="9488"/>
                    </a:cubicBezTo>
                    <a:cubicBezTo>
                      <a:pt x="3835" y="9012"/>
                      <a:pt x="4036" y="8511"/>
                      <a:pt x="4386" y="8185"/>
                    </a:cubicBezTo>
                    <a:cubicBezTo>
                      <a:pt x="4787" y="7809"/>
                      <a:pt x="5339" y="7659"/>
                      <a:pt x="5890" y="7634"/>
                    </a:cubicBezTo>
                    <a:cubicBezTo>
                      <a:pt x="6061" y="7626"/>
                      <a:pt x="6229" y="7621"/>
                      <a:pt x="6395" y="7621"/>
                    </a:cubicBezTo>
                    <a:cubicBezTo>
                      <a:pt x="6767" y="7621"/>
                      <a:pt x="7131" y="7647"/>
                      <a:pt x="7494" y="7734"/>
                    </a:cubicBezTo>
                    <a:cubicBezTo>
                      <a:pt x="6667" y="6255"/>
                      <a:pt x="6642" y="4401"/>
                      <a:pt x="7394" y="2897"/>
                    </a:cubicBezTo>
                    <a:cubicBezTo>
                      <a:pt x="8146" y="1393"/>
                      <a:pt x="9850" y="290"/>
                      <a:pt x="11504" y="65"/>
                    </a:cubicBezTo>
                    <a:cubicBezTo>
                      <a:pt x="11239" y="22"/>
                      <a:pt x="10970" y="1"/>
                      <a:pt x="10702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9"/>
              <p:cNvSpPr/>
              <p:nvPr/>
            </p:nvSpPr>
            <p:spPr>
              <a:xfrm>
                <a:off x="-870351" y="4633027"/>
                <a:ext cx="663188" cy="145936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210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29" y="1304"/>
                      <a:pt x="2983" y="2081"/>
                      <a:pt x="4788" y="2106"/>
                    </a:cubicBezTo>
                    <a:cubicBezTo>
                      <a:pt x="6567" y="2106"/>
                      <a:pt x="8347" y="1354"/>
                      <a:pt x="9575" y="76"/>
                    </a:cubicBezTo>
                    <a:cubicBezTo>
                      <a:pt x="6492" y="51"/>
                      <a:pt x="3083" y="26"/>
                      <a:pt x="1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9"/>
              <p:cNvSpPr/>
              <p:nvPr/>
            </p:nvSpPr>
            <p:spPr>
              <a:xfrm>
                <a:off x="-941484" y="3680044"/>
                <a:ext cx="298591" cy="421878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6091" extrusionOk="0">
                    <a:moveTo>
                      <a:pt x="2431" y="0"/>
                    </a:moveTo>
                    <a:cubicBezTo>
                      <a:pt x="2431" y="0"/>
                      <a:pt x="100" y="3058"/>
                      <a:pt x="0" y="6091"/>
                    </a:cubicBezTo>
                    <a:lnTo>
                      <a:pt x="4311" y="5389"/>
                    </a:lnTo>
                    <a:cubicBezTo>
                      <a:pt x="4311" y="5389"/>
                      <a:pt x="3860" y="2231"/>
                      <a:pt x="2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9"/>
              <p:cNvSpPr/>
              <p:nvPr/>
            </p:nvSpPr>
            <p:spPr>
              <a:xfrm>
                <a:off x="-877277" y="3789409"/>
                <a:ext cx="168446" cy="244843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3535" extrusionOk="0">
                    <a:moveTo>
                      <a:pt x="1429" y="0"/>
                    </a:moveTo>
                    <a:cubicBezTo>
                      <a:pt x="928" y="878"/>
                      <a:pt x="276" y="2181"/>
                      <a:pt x="0" y="3534"/>
                    </a:cubicBezTo>
                    <a:lnTo>
                      <a:pt x="2431" y="3158"/>
                    </a:lnTo>
                    <a:cubicBezTo>
                      <a:pt x="2281" y="2381"/>
                      <a:pt x="1955" y="1153"/>
                      <a:pt x="1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9"/>
              <p:cNvSpPr/>
              <p:nvPr/>
            </p:nvSpPr>
            <p:spPr>
              <a:xfrm>
                <a:off x="-349566" y="3680044"/>
                <a:ext cx="296928" cy="421878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6091" extrusionOk="0">
                    <a:moveTo>
                      <a:pt x="1880" y="0"/>
                    </a:moveTo>
                    <a:cubicBezTo>
                      <a:pt x="452" y="2231"/>
                      <a:pt x="0" y="5389"/>
                      <a:pt x="0" y="5389"/>
                    </a:cubicBezTo>
                    <a:lnTo>
                      <a:pt x="4286" y="6091"/>
                    </a:lnTo>
                    <a:cubicBezTo>
                      <a:pt x="4186" y="3058"/>
                      <a:pt x="1880" y="0"/>
                      <a:pt x="18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9"/>
              <p:cNvSpPr/>
              <p:nvPr/>
            </p:nvSpPr>
            <p:spPr>
              <a:xfrm>
                <a:off x="-285360" y="3789409"/>
                <a:ext cx="170178" cy="244843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535" extrusionOk="0">
                    <a:moveTo>
                      <a:pt x="1028" y="0"/>
                    </a:moveTo>
                    <a:cubicBezTo>
                      <a:pt x="502" y="1153"/>
                      <a:pt x="176" y="2381"/>
                      <a:pt x="1" y="3158"/>
                    </a:cubicBezTo>
                    <a:lnTo>
                      <a:pt x="2457" y="3534"/>
                    </a:lnTo>
                    <a:cubicBezTo>
                      <a:pt x="2181" y="2181"/>
                      <a:pt x="1530" y="878"/>
                      <a:pt x="1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9"/>
              <p:cNvSpPr/>
              <p:nvPr/>
            </p:nvSpPr>
            <p:spPr>
              <a:xfrm>
                <a:off x="-1130709" y="3997682"/>
                <a:ext cx="1269028" cy="69969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0102" extrusionOk="0">
                    <a:moveTo>
                      <a:pt x="5288" y="1"/>
                    </a:moveTo>
                    <a:cubicBezTo>
                      <a:pt x="3785" y="1"/>
                      <a:pt x="2431" y="953"/>
                      <a:pt x="1930" y="2382"/>
                    </a:cubicBezTo>
                    <a:lnTo>
                      <a:pt x="727" y="5866"/>
                    </a:lnTo>
                    <a:cubicBezTo>
                      <a:pt x="0" y="7946"/>
                      <a:pt x="1554" y="10101"/>
                      <a:pt x="3760" y="10101"/>
                    </a:cubicBezTo>
                    <a:lnTo>
                      <a:pt x="14562" y="10101"/>
                    </a:lnTo>
                    <a:cubicBezTo>
                      <a:pt x="16767" y="10101"/>
                      <a:pt x="18321" y="7946"/>
                      <a:pt x="17594" y="5866"/>
                    </a:cubicBezTo>
                    <a:lnTo>
                      <a:pt x="16366" y="2382"/>
                    </a:lnTo>
                    <a:cubicBezTo>
                      <a:pt x="15890" y="953"/>
                      <a:pt x="14537" y="1"/>
                      <a:pt x="13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9"/>
              <p:cNvSpPr/>
              <p:nvPr/>
            </p:nvSpPr>
            <p:spPr>
              <a:xfrm>
                <a:off x="-859893" y="4332774"/>
                <a:ext cx="633613" cy="364598"/>
              </a:xfrm>
              <a:custGeom>
                <a:avLst/>
                <a:gdLst/>
                <a:ahLst/>
                <a:cxnLst/>
                <a:rect l="l" t="t" r="r" b="b"/>
                <a:pathLst>
                  <a:path w="9148" h="5264" extrusionOk="0">
                    <a:moveTo>
                      <a:pt x="3684" y="0"/>
                    </a:moveTo>
                    <a:cubicBezTo>
                      <a:pt x="2481" y="0"/>
                      <a:pt x="1353" y="526"/>
                      <a:pt x="576" y="1454"/>
                    </a:cubicBezTo>
                    <a:cubicBezTo>
                      <a:pt x="0" y="2130"/>
                      <a:pt x="0" y="3133"/>
                      <a:pt x="576" y="3835"/>
                    </a:cubicBezTo>
                    <a:lnTo>
                      <a:pt x="852" y="4160"/>
                    </a:lnTo>
                    <a:cubicBezTo>
                      <a:pt x="1454" y="4862"/>
                      <a:pt x="2306" y="5263"/>
                      <a:pt x="3233" y="5263"/>
                    </a:cubicBezTo>
                    <a:lnTo>
                      <a:pt x="5915" y="5263"/>
                    </a:lnTo>
                    <a:cubicBezTo>
                      <a:pt x="6817" y="5263"/>
                      <a:pt x="7694" y="4862"/>
                      <a:pt x="8296" y="4160"/>
                    </a:cubicBezTo>
                    <a:lnTo>
                      <a:pt x="8572" y="3835"/>
                    </a:lnTo>
                    <a:cubicBezTo>
                      <a:pt x="9148" y="3133"/>
                      <a:pt x="9148" y="2130"/>
                      <a:pt x="8572" y="1454"/>
                    </a:cubicBezTo>
                    <a:cubicBezTo>
                      <a:pt x="7795" y="526"/>
                      <a:pt x="6667" y="0"/>
                      <a:pt x="54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9"/>
              <p:cNvSpPr/>
              <p:nvPr/>
            </p:nvSpPr>
            <p:spPr>
              <a:xfrm>
                <a:off x="-658546" y="4398434"/>
                <a:ext cx="201415" cy="236393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3413" extrusionOk="0">
                    <a:moveTo>
                      <a:pt x="1360" y="1"/>
                    </a:moveTo>
                    <a:cubicBezTo>
                      <a:pt x="1350" y="1"/>
                      <a:pt x="1339" y="2"/>
                      <a:pt x="1329" y="4"/>
                    </a:cubicBezTo>
                    <a:cubicBezTo>
                      <a:pt x="1203" y="4"/>
                      <a:pt x="1128" y="105"/>
                      <a:pt x="1128" y="205"/>
                    </a:cubicBezTo>
                    <a:lnTo>
                      <a:pt x="1279" y="2185"/>
                    </a:lnTo>
                    <a:cubicBezTo>
                      <a:pt x="1103" y="2335"/>
                      <a:pt x="928" y="2461"/>
                      <a:pt x="752" y="2586"/>
                    </a:cubicBezTo>
                    <a:cubicBezTo>
                      <a:pt x="552" y="2736"/>
                      <a:pt x="326" y="2912"/>
                      <a:pt x="126" y="3037"/>
                    </a:cubicBezTo>
                    <a:cubicBezTo>
                      <a:pt x="25" y="3112"/>
                      <a:pt x="0" y="3238"/>
                      <a:pt x="75" y="3313"/>
                    </a:cubicBezTo>
                    <a:cubicBezTo>
                      <a:pt x="101" y="3388"/>
                      <a:pt x="176" y="3413"/>
                      <a:pt x="251" y="3413"/>
                    </a:cubicBezTo>
                    <a:cubicBezTo>
                      <a:pt x="276" y="3413"/>
                      <a:pt x="326" y="3388"/>
                      <a:pt x="351" y="3388"/>
                    </a:cubicBezTo>
                    <a:cubicBezTo>
                      <a:pt x="577" y="3238"/>
                      <a:pt x="777" y="3062"/>
                      <a:pt x="978" y="2912"/>
                    </a:cubicBezTo>
                    <a:cubicBezTo>
                      <a:pt x="1153" y="2786"/>
                      <a:pt x="1329" y="2661"/>
                      <a:pt x="1504" y="2536"/>
                    </a:cubicBezTo>
                    <a:cubicBezTo>
                      <a:pt x="1955" y="2837"/>
                      <a:pt x="2532" y="3363"/>
                      <a:pt x="2532" y="3363"/>
                    </a:cubicBezTo>
                    <a:cubicBezTo>
                      <a:pt x="2582" y="3388"/>
                      <a:pt x="2632" y="3413"/>
                      <a:pt x="2682" y="3413"/>
                    </a:cubicBezTo>
                    <a:cubicBezTo>
                      <a:pt x="2732" y="3413"/>
                      <a:pt x="2782" y="3388"/>
                      <a:pt x="2832" y="3338"/>
                    </a:cubicBezTo>
                    <a:cubicBezTo>
                      <a:pt x="2908" y="3263"/>
                      <a:pt x="2883" y="3137"/>
                      <a:pt x="2807" y="3062"/>
                    </a:cubicBezTo>
                    <a:cubicBezTo>
                      <a:pt x="2782" y="3037"/>
                      <a:pt x="2181" y="2486"/>
                      <a:pt x="1680" y="2185"/>
                    </a:cubicBezTo>
                    <a:lnTo>
                      <a:pt x="1529" y="180"/>
                    </a:lnTo>
                    <a:cubicBezTo>
                      <a:pt x="1529" y="90"/>
                      <a:pt x="1449" y="1"/>
                      <a:pt x="1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9"/>
              <p:cNvSpPr/>
              <p:nvPr/>
            </p:nvSpPr>
            <p:spPr>
              <a:xfrm>
                <a:off x="-677663" y="4310263"/>
                <a:ext cx="246575" cy="115668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1670" extrusionOk="0">
                    <a:moveTo>
                      <a:pt x="1957" y="1"/>
                    </a:moveTo>
                    <a:cubicBezTo>
                      <a:pt x="1426" y="1"/>
                      <a:pt x="893" y="52"/>
                      <a:pt x="377" y="150"/>
                    </a:cubicBezTo>
                    <a:cubicBezTo>
                      <a:pt x="101" y="200"/>
                      <a:pt x="1" y="526"/>
                      <a:pt x="176" y="726"/>
                    </a:cubicBezTo>
                    <a:cubicBezTo>
                      <a:pt x="427" y="1027"/>
                      <a:pt x="727" y="1302"/>
                      <a:pt x="1053" y="1503"/>
                    </a:cubicBezTo>
                    <a:cubicBezTo>
                      <a:pt x="1224" y="1613"/>
                      <a:pt x="1413" y="1669"/>
                      <a:pt x="1602" y="1669"/>
                    </a:cubicBezTo>
                    <a:cubicBezTo>
                      <a:pt x="1801" y="1669"/>
                      <a:pt x="2001" y="1607"/>
                      <a:pt x="2181" y="1478"/>
                    </a:cubicBezTo>
                    <a:cubicBezTo>
                      <a:pt x="2557" y="1202"/>
                      <a:pt x="2958" y="901"/>
                      <a:pt x="3359" y="626"/>
                    </a:cubicBezTo>
                    <a:cubicBezTo>
                      <a:pt x="3560" y="475"/>
                      <a:pt x="3484" y="125"/>
                      <a:pt x="3209" y="99"/>
                    </a:cubicBezTo>
                    <a:cubicBezTo>
                      <a:pt x="2798" y="33"/>
                      <a:pt x="2378" y="1"/>
                      <a:pt x="1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9"/>
              <p:cNvSpPr/>
              <p:nvPr/>
            </p:nvSpPr>
            <p:spPr>
              <a:xfrm>
                <a:off x="-1292160" y="4502882"/>
                <a:ext cx="532975" cy="64276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928" extrusionOk="0">
                    <a:moveTo>
                      <a:pt x="6211" y="1"/>
                    </a:moveTo>
                    <a:cubicBezTo>
                      <a:pt x="5454" y="1"/>
                      <a:pt x="4632" y="37"/>
                      <a:pt x="3810" y="126"/>
                    </a:cubicBezTo>
                    <a:cubicBezTo>
                      <a:pt x="2406" y="301"/>
                      <a:pt x="1028" y="602"/>
                      <a:pt x="0" y="928"/>
                    </a:cubicBezTo>
                    <a:cubicBezTo>
                      <a:pt x="1053" y="752"/>
                      <a:pt x="2431" y="552"/>
                      <a:pt x="3835" y="376"/>
                    </a:cubicBezTo>
                    <a:cubicBezTo>
                      <a:pt x="5213" y="226"/>
                      <a:pt x="6617" y="126"/>
                      <a:pt x="7695" y="50"/>
                    </a:cubicBezTo>
                    <a:cubicBezTo>
                      <a:pt x="7248" y="19"/>
                      <a:pt x="6746" y="1"/>
                      <a:pt x="6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9"/>
              <p:cNvSpPr/>
              <p:nvPr/>
            </p:nvSpPr>
            <p:spPr>
              <a:xfrm>
                <a:off x="-1283502" y="4378556"/>
                <a:ext cx="510465" cy="65384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944" extrusionOk="0">
                    <a:moveTo>
                      <a:pt x="2051" y="0"/>
                    </a:moveTo>
                    <a:cubicBezTo>
                      <a:pt x="1293" y="0"/>
                      <a:pt x="583" y="54"/>
                      <a:pt x="1" y="141"/>
                    </a:cubicBezTo>
                    <a:cubicBezTo>
                      <a:pt x="1028" y="141"/>
                      <a:pt x="2357" y="191"/>
                      <a:pt x="3710" y="342"/>
                    </a:cubicBezTo>
                    <a:cubicBezTo>
                      <a:pt x="5038" y="467"/>
                      <a:pt x="6367" y="718"/>
                      <a:pt x="7369" y="943"/>
                    </a:cubicBezTo>
                    <a:cubicBezTo>
                      <a:pt x="6417" y="567"/>
                      <a:pt x="5088" y="241"/>
                      <a:pt x="3735" y="91"/>
                    </a:cubicBezTo>
                    <a:cubicBezTo>
                      <a:pt x="3168" y="28"/>
                      <a:pt x="2597" y="0"/>
                      <a:pt x="20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9"/>
              <p:cNvSpPr/>
              <p:nvPr/>
            </p:nvSpPr>
            <p:spPr>
              <a:xfrm>
                <a:off x="-1224490" y="4565357"/>
                <a:ext cx="463574" cy="177104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2557" extrusionOk="0">
                    <a:moveTo>
                      <a:pt x="6693" y="0"/>
                    </a:moveTo>
                    <a:lnTo>
                      <a:pt x="6693" y="0"/>
                    </a:lnTo>
                    <a:cubicBezTo>
                      <a:pt x="5715" y="201"/>
                      <a:pt x="4462" y="552"/>
                      <a:pt x="3259" y="1028"/>
                    </a:cubicBezTo>
                    <a:cubicBezTo>
                      <a:pt x="2031" y="1479"/>
                      <a:pt x="853" y="2056"/>
                      <a:pt x="1" y="2557"/>
                    </a:cubicBezTo>
                    <a:cubicBezTo>
                      <a:pt x="928" y="2206"/>
                      <a:pt x="2131" y="1705"/>
                      <a:pt x="3334" y="1229"/>
                    </a:cubicBezTo>
                    <a:cubicBezTo>
                      <a:pt x="4537" y="777"/>
                      <a:pt x="5765" y="351"/>
                      <a:pt x="66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9"/>
              <p:cNvSpPr/>
              <p:nvPr/>
            </p:nvSpPr>
            <p:spPr>
              <a:xfrm>
                <a:off x="-373878" y="4502882"/>
                <a:ext cx="532975" cy="64276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928" extrusionOk="0">
                    <a:moveTo>
                      <a:pt x="1484" y="1"/>
                    </a:moveTo>
                    <a:cubicBezTo>
                      <a:pt x="949" y="1"/>
                      <a:pt x="447" y="19"/>
                      <a:pt x="1" y="50"/>
                    </a:cubicBezTo>
                    <a:cubicBezTo>
                      <a:pt x="1078" y="126"/>
                      <a:pt x="2482" y="226"/>
                      <a:pt x="3860" y="376"/>
                    </a:cubicBezTo>
                    <a:cubicBezTo>
                      <a:pt x="5264" y="552"/>
                      <a:pt x="6642" y="752"/>
                      <a:pt x="7695" y="928"/>
                    </a:cubicBezTo>
                    <a:cubicBezTo>
                      <a:pt x="6667" y="602"/>
                      <a:pt x="5289" y="301"/>
                      <a:pt x="3885" y="126"/>
                    </a:cubicBezTo>
                    <a:cubicBezTo>
                      <a:pt x="3063" y="37"/>
                      <a:pt x="2241" y="1"/>
                      <a:pt x="14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9"/>
              <p:cNvSpPr/>
              <p:nvPr/>
            </p:nvSpPr>
            <p:spPr>
              <a:xfrm>
                <a:off x="-359956" y="4378556"/>
                <a:ext cx="510395" cy="65384"/>
              </a:xfrm>
              <a:custGeom>
                <a:avLst/>
                <a:gdLst/>
                <a:ahLst/>
                <a:cxnLst/>
                <a:rect l="l" t="t" r="r" b="b"/>
                <a:pathLst>
                  <a:path w="7369" h="944" extrusionOk="0">
                    <a:moveTo>
                      <a:pt x="5319" y="0"/>
                    </a:moveTo>
                    <a:cubicBezTo>
                      <a:pt x="4772" y="0"/>
                      <a:pt x="4201" y="28"/>
                      <a:pt x="3634" y="91"/>
                    </a:cubicBezTo>
                    <a:cubicBezTo>
                      <a:pt x="2281" y="241"/>
                      <a:pt x="952" y="567"/>
                      <a:pt x="0" y="943"/>
                    </a:cubicBezTo>
                    <a:cubicBezTo>
                      <a:pt x="1003" y="718"/>
                      <a:pt x="2331" y="467"/>
                      <a:pt x="3659" y="342"/>
                    </a:cubicBezTo>
                    <a:cubicBezTo>
                      <a:pt x="4988" y="191"/>
                      <a:pt x="6341" y="141"/>
                      <a:pt x="7369" y="141"/>
                    </a:cubicBezTo>
                    <a:cubicBezTo>
                      <a:pt x="6786" y="54"/>
                      <a:pt x="6076" y="0"/>
                      <a:pt x="53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9"/>
              <p:cNvSpPr/>
              <p:nvPr/>
            </p:nvSpPr>
            <p:spPr>
              <a:xfrm>
                <a:off x="-372146" y="4565357"/>
                <a:ext cx="463574" cy="177104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255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928" y="351"/>
                      <a:pt x="2156" y="777"/>
                      <a:pt x="3359" y="1229"/>
                    </a:cubicBezTo>
                    <a:cubicBezTo>
                      <a:pt x="4562" y="1705"/>
                      <a:pt x="5765" y="2206"/>
                      <a:pt x="6692" y="2557"/>
                    </a:cubicBezTo>
                    <a:cubicBezTo>
                      <a:pt x="5840" y="2056"/>
                      <a:pt x="4662" y="1479"/>
                      <a:pt x="3434" y="1028"/>
                    </a:cubicBezTo>
                    <a:cubicBezTo>
                      <a:pt x="2231" y="552"/>
                      <a:pt x="978" y="20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9"/>
              <p:cNvSpPr/>
              <p:nvPr/>
            </p:nvSpPr>
            <p:spPr>
              <a:xfrm>
                <a:off x="-842577" y="4200829"/>
                <a:ext cx="138941" cy="55618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8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" y="176"/>
                      <a:pt x="126" y="376"/>
                      <a:pt x="301" y="552"/>
                    </a:cubicBezTo>
                    <a:cubicBezTo>
                      <a:pt x="477" y="702"/>
                      <a:pt x="727" y="802"/>
                      <a:pt x="1003" y="802"/>
                    </a:cubicBezTo>
                    <a:cubicBezTo>
                      <a:pt x="1279" y="802"/>
                      <a:pt x="1529" y="702"/>
                      <a:pt x="1705" y="552"/>
                    </a:cubicBezTo>
                    <a:cubicBezTo>
                      <a:pt x="1880" y="401"/>
                      <a:pt x="2006" y="201"/>
                      <a:pt x="2006" y="0"/>
                    </a:cubicBezTo>
                    <a:lnTo>
                      <a:pt x="2006" y="0"/>
                    </a:lnTo>
                    <a:cubicBezTo>
                      <a:pt x="1755" y="251"/>
                      <a:pt x="1379" y="426"/>
                      <a:pt x="1003" y="426"/>
                    </a:cubicBezTo>
                    <a:cubicBezTo>
                      <a:pt x="627" y="426"/>
                      <a:pt x="276" y="25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9"/>
              <p:cNvSpPr/>
              <p:nvPr/>
            </p:nvSpPr>
            <p:spPr>
              <a:xfrm>
                <a:off x="-394726" y="4200829"/>
                <a:ext cx="140672" cy="55618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8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" y="201"/>
                      <a:pt x="126" y="401"/>
                      <a:pt x="327" y="552"/>
                    </a:cubicBezTo>
                    <a:cubicBezTo>
                      <a:pt x="502" y="702"/>
                      <a:pt x="753" y="802"/>
                      <a:pt x="1028" y="802"/>
                    </a:cubicBezTo>
                    <a:cubicBezTo>
                      <a:pt x="1279" y="802"/>
                      <a:pt x="1530" y="702"/>
                      <a:pt x="1705" y="552"/>
                    </a:cubicBezTo>
                    <a:cubicBezTo>
                      <a:pt x="1881" y="376"/>
                      <a:pt x="2006" y="176"/>
                      <a:pt x="2031" y="0"/>
                    </a:cubicBezTo>
                    <a:lnTo>
                      <a:pt x="2031" y="0"/>
                    </a:lnTo>
                    <a:cubicBezTo>
                      <a:pt x="1755" y="251"/>
                      <a:pt x="1379" y="426"/>
                      <a:pt x="1003" y="426"/>
                    </a:cubicBezTo>
                    <a:cubicBezTo>
                      <a:pt x="652" y="426"/>
                      <a:pt x="277" y="25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9"/>
              <p:cNvSpPr/>
              <p:nvPr/>
            </p:nvSpPr>
            <p:spPr>
              <a:xfrm>
                <a:off x="-608193" y="3997682"/>
                <a:ext cx="199684" cy="148014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2137" extrusionOk="0">
                    <a:moveTo>
                      <a:pt x="0" y="1"/>
                    </a:moveTo>
                    <a:cubicBezTo>
                      <a:pt x="100" y="477"/>
                      <a:pt x="276" y="953"/>
                      <a:pt x="476" y="1404"/>
                    </a:cubicBezTo>
                    <a:cubicBezTo>
                      <a:pt x="627" y="1730"/>
                      <a:pt x="852" y="2081"/>
                      <a:pt x="1203" y="2131"/>
                    </a:cubicBezTo>
                    <a:cubicBezTo>
                      <a:pt x="1231" y="2135"/>
                      <a:pt x="1258" y="2136"/>
                      <a:pt x="1284" y="2136"/>
                    </a:cubicBezTo>
                    <a:cubicBezTo>
                      <a:pt x="1671" y="2136"/>
                      <a:pt x="1970" y="1808"/>
                      <a:pt x="2181" y="1480"/>
                    </a:cubicBezTo>
                    <a:cubicBezTo>
                      <a:pt x="2481" y="1003"/>
                      <a:pt x="2707" y="527"/>
                      <a:pt x="28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9"/>
              <p:cNvSpPr/>
              <p:nvPr/>
            </p:nvSpPr>
            <p:spPr>
              <a:xfrm>
                <a:off x="-750596" y="4471645"/>
                <a:ext cx="38302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27" extrusionOk="0">
                    <a:moveTo>
                      <a:pt x="277" y="0"/>
                    </a:moveTo>
                    <a:cubicBezTo>
                      <a:pt x="1" y="0"/>
                      <a:pt x="1" y="426"/>
                      <a:pt x="277" y="426"/>
                    </a:cubicBezTo>
                    <a:cubicBezTo>
                      <a:pt x="552" y="426"/>
                      <a:pt x="552" y="0"/>
                      <a:pt x="277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9"/>
              <p:cNvSpPr/>
              <p:nvPr/>
            </p:nvSpPr>
            <p:spPr>
              <a:xfrm>
                <a:off x="-719290" y="4537583"/>
                <a:ext cx="36501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27" extrusionOk="0">
                    <a:moveTo>
                      <a:pt x="251" y="0"/>
                    </a:moveTo>
                    <a:cubicBezTo>
                      <a:pt x="0" y="0"/>
                      <a:pt x="0" y="427"/>
                      <a:pt x="251" y="427"/>
                    </a:cubicBezTo>
                    <a:cubicBezTo>
                      <a:pt x="526" y="427"/>
                      <a:pt x="526" y="0"/>
                      <a:pt x="251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9"/>
              <p:cNvSpPr/>
              <p:nvPr/>
            </p:nvSpPr>
            <p:spPr>
              <a:xfrm>
                <a:off x="-707169" y="4490692"/>
                <a:ext cx="36501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27" extrusionOk="0">
                    <a:moveTo>
                      <a:pt x="251" y="1"/>
                    </a:moveTo>
                    <a:cubicBezTo>
                      <a:pt x="1" y="1"/>
                      <a:pt x="1" y="427"/>
                      <a:pt x="251" y="427"/>
                    </a:cubicBezTo>
                    <a:cubicBezTo>
                      <a:pt x="527" y="427"/>
                      <a:pt x="527" y="1"/>
                      <a:pt x="251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9"/>
              <p:cNvSpPr/>
              <p:nvPr/>
            </p:nvSpPr>
            <p:spPr>
              <a:xfrm>
                <a:off x="-663741" y="4501151"/>
                <a:ext cx="36501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27" extrusionOk="0">
                    <a:moveTo>
                      <a:pt x="251" y="0"/>
                    </a:moveTo>
                    <a:cubicBezTo>
                      <a:pt x="0" y="0"/>
                      <a:pt x="0" y="426"/>
                      <a:pt x="251" y="426"/>
                    </a:cubicBezTo>
                    <a:cubicBezTo>
                      <a:pt x="526" y="426"/>
                      <a:pt x="526" y="0"/>
                      <a:pt x="251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9"/>
              <p:cNvSpPr/>
              <p:nvPr/>
            </p:nvSpPr>
            <p:spPr>
              <a:xfrm>
                <a:off x="-700243" y="4443871"/>
                <a:ext cx="36571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427" extrusionOk="0">
                    <a:moveTo>
                      <a:pt x="276" y="0"/>
                    </a:moveTo>
                    <a:cubicBezTo>
                      <a:pt x="1" y="0"/>
                      <a:pt x="1" y="426"/>
                      <a:pt x="276" y="426"/>
                    </a:cubicBezTo>
                    <a:cubicBezTo>
                      <a:pt x="527" y="426"/>
                      <a:pt x="527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9"/>
              <p:cNvSpPr/>
              <p:nvPr/>
            </p:nvSpPr>
            <p:spPr>
              <a:xfrm>
                <a:off x="-405115" y="4471645"/>
                <a:ext cx="36501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27" extrusionOk="0">
                    <a:moveTo>
                      <a:pt x="276" y="0"/>
                    </a:moveTo>
                    <a:cubicBezTo>
                      <a:pt x="0" y="0"/>
                      <a:pt x="0" y="426"/>
                      <a:pt x="276" y="426"/>
                    </a:cubicBezTo>
                    <a:cubicBezTo>
                      <a:pt x="527" y="426"/>
                      <a:pt x="527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9"/>
              <p:cNvSpPr/>
              <p:nvPr/>
            </p:nvSpPr>
            <p:spPr>
              <a:xfrm>
                <a:off x="-436352" y="4537583"/>
                <a:ext cx="38233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27" extrusionOk="0">
                    <a:moveTo>
                      <a:pt x="276" y="0"/>
                    </a:moveTo>
                    <a:cubicBezTo>
                      <a:pt x="0" y="0"/>
                      <a:pt x="0" y="427"/>
                      <a:pt x="276" y="427"/>
                    </a:cubicBezTo>
                    <a:cubicBezTo>
                      <a:pt x="552" y="427"/>
                      <a:pt x="552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9"/>
              <p:cNvSpPr/>
              <p:nvPr/>
            </p:nvSpPr>
            <p:spPr>
              <a:xfrm>
                <a:off x="-448543" y="4490692"/>
                <a:ext cx="38302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27" extrusionOk="0">
                    <a:moveTo>
                      <a:pt x="277" y="1"/>
                    </a:moveTo>
                    <a:cubicBezTo>
                      <a:pt x="1" y="1"/>
                      <a:pt x="1" y="427"/>
                      <a:pt x="277" y="427"/>
                    </a:cubicBezTo>
                    <a:cubicBezTo>
                      <a:pt x="552" y="427"/>
                      <a:pt x="552" y="1"/>
                      <a:pt x="277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9"/>
              <p:cNvSpPr/>
              <p:nvPr/>
            </p:nvSpPr>
            <p:spPr>
              <a:xfrm>
                <a:off x="-491901" y="4501151"/>
                <a:ext cx="38233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27" extrusionOk="0">
                    <a:moveTo>
                      <a:pt x="276" y="0"/>
                    </a:moveTo>
                    <a:cubicBezTo>
                      <a:pt x="0" y="0"/>
                      <a:pt x="0" y="426"/>
                      <a:pt x="276" y="426"/>
                    </a:cubicBezTo>
                    <a:cubicBezTo>
                      <a:pt x="552" y="426"/>
                      <a:pt x="552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9"/>
              <p:cNvSpPr/>
              <p:nvPr/>
            </p:nvSpPr>
            <p:spPr>
              <a:xfrm>
                <a:off x="-455469" y="4443871"/>
                <a:ext cx="38302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27" extrusionOk="0">
                    <a:moveTo>
                      <a:pt x="276" y="0"/>
                    </a:moveTo>
                    <a:cubicBezTo>
                      <a:pt x="1" y="0"/>
                      <a:pt x="1" y="426"/>
                      <a:pt x="276" y="426"/>
                    </a:cubicBezTo>
                    <a:cubicBezTo>
                      <a:pt x="552" y="426"/>
                      <a:pt x="552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9"/>
              <p:cNvSpPr/>
              <p:nvPr/>
            </p:nvSpPr>
            <p:spPr>
              <a:xfrm>
                <a:off x="-111719" y="4786374"/>
                <a:ext cx="401030" cy="260496"/>
              </a:xfrm>
              <a:custGeom>
                <a:avLst/>
                <a:gdLst/>
                <a:ahLst/>
                <a:cxnLst/>
                <a:rect l="l" t="t" r="r" b="b"/>
                <a:pathLst>
                  <a:path w="5790" h="3761" extrusionOk="0">
                    <a:moveTo>
                      <a:pt x="3880" y="1"/>
                    </a:moveTo>
                    <a:cubicBezTo>
                      <a:pt x="2973" y="1"/>
                      <a:pt x="2082" y="191"/>
                      <a:pt x="1303" y="669"/>
                    </a:cubicBezTo>
                    <a:cubicBezTo>
                      <a:pt x="602" y="1070"/>
                      <a:pt x="0" y="1822"/>
                      <a:pt x="176" y="2599"/>
                    </a:cubicBezTo>
                    <a:cubicBezTo>
                      <a:pt x="338" y="3340"/>
                      <a:pt x="1185" y="3760"/>
                      <a:pt x="1965" y="3760"/>
                    </a:cubicBezTo>
                    <a:cubicBezTo>
                      <a:pt x="2029" y="3760"/>
                      <a:pt x="2093" y="3758"/>
                      <a:pt x="2155" y="3752"/>
                    </a:cubicBezTo>
                    <a:cubicBezTo>
                      <a:pt x="2983" y="3702"/>
                      <a:pt x="3760" y="3326"/>
                      <a:pt x="4562" y="3150"/>
                    </a:cubicBezTo>
                    <a:cubicBezTo>
                      <a:pt x="4837" y="3100"/>
                      <a:pt x="5138" y="3050"/>
                      <a:pt x="5414" y="3025"/>
                    </a:cubicBezTo>
                    <a:cubicBezTo>
                      <a:pt x="5664" y="2624"/>
                      <a:pt x="5790" y="2123"/>
                      <a:pt x="5739" y="1647"/>
                    </a:cubicBezTo>
                    <a:cubicBezTo>
                      <a:pt x="5714" y="1070"/>
                      <a:pt x="5439" y="494"/>
                      <a:pt x="5013" y="93"/>
                    </a:cubicBezTo>
                    <a:cubicBezTo>
                      <a:pt x="4637" y="34"/>
                      <a:pt x="4257" y="1"/>
                      <a:pt x="38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9"/>
              <p:cNvSpPr/>
              <p:nvPr/>
            </p:nvSpPr>
            <p:spPr>
              <a:xfrm>
                <a:off x="235425" y="4792746"/>
                <a:ext cx="152862" cy="206679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298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27" y="402"/>
                      <a:pt x="702" y="978"/>
                      <a:pt x="727" y="1555"/>
                    </a:cubicBezTo>
                    <a:cubicBezTo>
                      <a:pt x="778" y="2031"/>
                      <a:pt x="652" y="2532"/>
                      <a:pt x="402" y="2933"/>
                    </a:cubicBezTo>
                    <a:cubicBezTo>
                      <a:pt x="529" y="2926"/>
                      <a:pt x="659" y="2923"/>
                      <a:pt x="789" y="2923"/>
                    </a:cubicBezTo>
                    <a:cubicBezTo>
                      <a:pt x="1145" y="2923"/>
                      <a:pt x="1507" y="2946"/>
                      <a:pt x="1855" y="2983"/>
                    </a:cubicBezTo>
                    <a:cubicBezTo>
                      <a:pt x="2106" y="2557"/>
                      <a:pt x="2206" y="2056"/>
                      <a:pt x="2156" y="1580"/>
                    </a:cubicBezTo>
                    <a:cubicBezTo>
                      <a:pt x="2106" y="1129"/>
                      <a:pt x="1905" y="702"/>
                      <a:pt x="1605" y="377"/>
                    </a:cubicBezTo>
                    <a:cubicBezTo>
                      <a:pt x="1103" y="201"/>
                      <a:pt x="552" y="76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9"/>
              <p:cNvSpPr/>
              <p:nvPr/>
            </p:nvSpPr>
            <p:spPr>
              <a:xfrm>
                <a:off x="348253" y="4818789"/>
                <a:ext cx="135477" cy="19795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2858" extrusionOk="0">
                    <a:moveTo>
                      <a:pt x="1" y="1"/>
                    </a:moveTo>
                    <a:cubicBezTo>
                      <a:pt x="276" y="326"/>
                      <a:pt x="477" y="753"/>
                      <a:pt x="527" y="1204"/>
                    </a:cubicBezTo>
                    <a:cubicBezTo>
                      <a:pt x="577" y="1680"/>
                      <a:pt x="477" y="2181"/>
                      <a:pt x="226" y="2607"/>
                    </a:cubicBezTo>
                    <a:cubicBezTo>
                      <a:pt x="627" y="2682"/>
                      <a:pt x="1053" y="2758"/>
                      <a:pt x="1454" y="2858"/>
                    </a:cubicBezTo>
                    <a:cubicBezTo>
                      <a:pt x="1705" y="2557"/>
                      <a:pt x="1880" y="2181"/>
                      <a:pt x="1931" y="1805"/>
                    </a:cubicBezTo>
                    <a:cubicBezTo>
                      <a:pt x="1956" y="1379"/>
                      <a:pt x="1880" y="978"/>
                      <a:pt x="1655" y="627"/>
                    </a:cubicBezTo>
                    <a:cubicBezTo>
                      <a:pt x="1179" y="427"/>
                      <a:pt x="677" y="226"/>
                      <a:pt x="176" y="51"/>
                    </a:cubicBezTo>
                    <a:cubicBezTo>
                      <a:pt x="126" y="26"/>
                      <a:pt x="5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9"/>
              <p:cNvSpPr/>
              <p:nvPr/>
            </p:nvSpPr>
            <p:spPr>
              <a:xfrm>
                <a:off x="448961" y="4862216"/>
                <a:ext cx="170178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808" extrusionOk="0">
                    <a:moveTo>
                      <a:pt x="201" y="0"/>
                    </a:moveTo>
                    <a:lnTo>
                      <a:pt x="201" y="0"/>
                    </a:lnTo>
                    <a:cubicBezTo>
                      <a:pt x="426" y="351"/>
                      <a:pt x="502" y="752"/>
                      <a:pt x="477" y="1178"/>
                    </a:cubicBezTo>
                    <a:cubicBezTo>
                      <a:pt x="426" y="1554"/>
                      <a:pt x="251" y="1930"/>
                      <a:pt x="0" y="2231"/>
                    </a:cubicBezTo>
                    <a:cubicBezTo>
                      <a:pt x="527" y="2356"/>
                      <a:pt x="1053" y="2506"/>
                      <a:pt x="1579" y="2682"/>
                    </a:cubicBezTo>
                    <a:cubicBezTo>
                      <a:pt x="1705" y="2732"/>
                      <a:pt x="1855" y="2782"/>
                      <a:pt x="1980" y="2807"/>
                    </a:cubicBezTo>
                    <a:cubicBezTo>
                      <a:pt x="2181" y="2582"/>
                      <a:pt x="2331" y="2281"/>
                      <a:pt x="2381" y="1980"/>
                    </a:cubicBezTo>
                    <a:cubicBezTo>
                      <a:pt x="2457" y="1604"/>
                      <a:pt x="2431" y="1203"/>
                      <a:pt x="2281" y="852"/>
                    </a:cubicBezTo>
                    <a:cubicBezTo>
                      <a:pt x="1579" y="577"/>
                      <a:pt x="903" y="276"/>
                      <a:pt x="2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9"/>
              <p:cNvSpPr/>
              <p:nvPr/>
            </p:nvSpPr>
            <p:spPr>
              <a:xfrm>
                <a:off x="586101" y="4874337"/>
                <a:ext cx="543364" cy="250245"/>
              </a:xfrm>
              <a:custGeom>
                <a:avLst/>
                <a:gdLst/>
                <a:ahLst/>
                <a:cxnLst/>
                <a:rect l="l" t="t" r="r" b="b"/>
                <a:pathLst>
                  <a:path w="7845" h="3613" extrusionOk="0">
                    <a:moveTo>
                      <a:pt x="7319" y="1"/>
                    </a:moveTo>
                    <a:lnTo>
                      <a:pt x="7319" y="1"/>
                    </a:lnTo>
                    <a:cubicBezTo>
                      <a:pt x="6406" y="1003"/>
                      <a:pt x="5072" y="1417"/>
                      <a:pt x="3708" y="1417"/>
                    </a:cubicBezTo>
                    <a:cubicBezTo>
                      <a:pt x="3162" y="1417"/>
                      <a:pt x="2611" y="1351"/>
                      <a:pt x="2081" y="1229"/>
                    </a:cubicBezTo>
                    <a:cubicBezTo>
                      <a:pt x="1479" y="1078"/>
                      <a:pt x="878" y="878"/>
                      <a:pt x="301" y="677"/>
                    </a:cubicBezTo>
                    <a:lnTo>
                      <a:pt x="301" y="677"/>
                    </a:lnTo>
                    <a:cubicBezTo>
                      <a:pt x="451" y="1028"/>
                      <a:pt x="477" y="1429"/>
                      <a:pt x="401" y="1805"/>
                    </a:cubicBezTo>
                    <a:cubicBezTo>
                      <a:pt x="351" y="2106"/>
                      <a:pt x="201" y="2407"/>
                      <a:pt x="0" y="2632"/>
                    </a:cubicBezTo>
                    <a:cubicBezTo>
                      <a:pt x="1461" y="3111"/>
                      <a:pt x="2945" y="3613"/>
                      <a:pt x="4451" y="3613"/>
                    </a:cubicBezTo>
                    <a:cubicBezTo>
                      <a:pt x="4521" y="3613"/>
                      <a:pt x="4592" y="3612"/>
                      <a:pt x="4662" y="3610"/>
                    </a:cubicBezTo>
                    <a:cubicBezTo>
                      <a:pt x="5564" y="3560"/>
                      <a:pt x="6517" y="3334"/>
                      <a:pt x="7168" y="2707"/>
                    </a:cubicBezTo>
                    <a:cubicBezTo>
                      <a:pt x="7845" y="2081"/>
                      <a:pt x="7745" y="828"/>
                      <a:pt x="7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2"/>
          <p:cNvSpPr txBox="1">
            <a:spLocks noGrp="1"/>
          </p:cNvSpPr>
          <p:nvPr>
            <p:ph type="title"/>
          </p:nvPr>
        </p:nvSpPr>
        <p:spPr>
          <a:xfrm>
            <a:off x="510540" y="69348"/>
            <a:ext cx="91440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3600" dirty="0"/>
              <a:t>PERSONA 1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1A2AA00-85F3-0E56-3B85-319E8FA61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27290"/>
              </p:ext>
            </p:extLst>
          </p:nvPr>
        </p:nvGraphicFramePr>
        <p:xfrm>
          <a:off x="716280" y="711397"/>
          <a:ext cx="7711440" cy="4287323"/>
        </p:xfrm>
        <a:graphic>
          <a:graphicData uri="http://schemas.openxmlformats.org/drawingml/2006/table">
            <a:tbl>
              <a:tblPr>
                <a:tableStyleId>{20D5E316-C214-4091-A5D3-40BD6BBB5F83}</a:tableStyleId>
              </a:tblPr>
              <a:tblGrid>
                <a:gridCol w="2415540">
                  <a:extLst>
                    <a:ext uri="{9D8B030D-6E8A-4147-A177-3AD203B41FA5}">
                      <a16:colId xmlns:a16="http://schemas.microsoft.com/office/drawing/2014/main" val="130662074"/>
                    </a:ext>
                  </a:extLst>
                </a:gridCol>
                <a:gridCol w="2524760">
                  <a:extLst>
                    <a:ext uri="{9D8B030D-6E8A-4147-A177-3AD203B41FA5}">
                      <a16:colId xmlns:a16="http://schemas.microsoft.com/office/drawing/2014/main" val="708320024"/>
                    </a:ext>
                  </a:extLst>
                </a:gridCol>
                <a:gridCol w="2771140">
                  <a:extLst>
                    <a:ext uri="{9D8B030D-6E8A-4147-A177-3AD203B41FA5}">
                      <a16:colId xmlns:a16="http://schemas.microsoft.com/office/drawing/2014/main" val="4264480137"/>
                    </a:ext>
                  </a:extLst>
                </a:gridCol>
              </a:tblGrid>
              <a:tr h="300627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pt-BR" sz="1600"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886" marR="5588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HÉLIO DIAS</a:t>
                      </a:r>
                    </a:p>
                  </a:txBody>
                  <a:tcPr marL="55886" marR="55886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39243"/>
                  </a:ext>
                </a:extLst>
              </a:tr>
              <a:tr h="18779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Idade: 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70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Ocupação: 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Aposentado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Aplicativos: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Facebook.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>
                          <a:effectLst/>
                          <a:latin typeface="+mj-lt"/>
                        </a:rPr>
                        <a:t>Whatsapp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.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extLst>
                  <a:ext uri="{0D108BD9-81ED-4DB2-BD59-A6C34878D82A}">
                    <a16:rowId xmlns:a16="http://schemas.microsoft.com/office/drawing/2014/main" val="3532690193"/>
                  </a:ext>
                </a:extLst>
              </a:tr>
              <a:tr h="21068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Personalidade: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Calmo, tímido e gentil. 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Sonhos: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Encontrar uma boa companhia.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Hobbies: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Jardinagem.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Leitura.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extLst>
                  <a:ext uri="{0D108BD9-81ED-4DB2-BD59-A6C34878D82A}">
                    <a16:rowId xmlns:a16="http://schemas.microsoft.com/office/drawing/2014/main" val="3722503314"/>
                  </a:ext>
                </a:extLst>
              </a:tr>
            </a:tbl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9225DE88-8DD3-FFCE-0004-7B82023219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683721"/>
              </p:ext>
            </p:extLst>
          </p:nvPr>
        </p:nvGraphicFramePr>
        <p:xfrm>
          <a:off x="872574" y="782735"/>
          <a:ext cx="2144946" cy="203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m" r:id="rId4" imgW="0" imgH="0" progId="StaticMetafile">
                  <p:embed/>
                </p:oleObj>
              </mc:Choice>
              <mc:Fallback>
                <p:oleObj name="Imagem" r:id="rId4" imgW="0" imgH="0" progId="StaticMetafile">
                  <p:embed/>
                  <p:pic>
                    <p:nvPicPr>
                      <p:cNvPr id="0" name="rectole000000000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574" y="782735"/>
                        <a:ext cx="2144946" cy="203666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oogle Shape;3007;p64">
            <a:extLst>
              <a:ext uri="{FF2B5EF4-FFF2-40B4-BE49-F238E27FC236}">
                <a16:creationId xmlns:a16="http://schemas.microsoft.com/office/drawing/2014/main" id="{9C544987-E649-B28D-ABBE-E58BF91DE01A}"/>
              </a:ext>
            </a:extLst>
          </p:cNvPr>
          <p:cNvGrpSpPr/>
          <p:nvPr/>
        </p:nvGrpSpPr>
        <p:grpSpPr>
          <a:xfrm>
            <a:off x="6697981" y="2506980"/>
            <a:ext cx="2781299" cy="2803392"/>
            <a:chOff x="713100" y="3178415"/>
            <a:chExt cx="1355871" cy="1423978"/>
          </a:xfrm>
        </p:grpSpPr>
        <p:sp>
          <p:nvSpPr>
            <p:cNvPr id="13" name="Google Shape;3008;p64">
              <a:extLst>
                <a:ext uri="{FF2B5EF4-FFF2-40B4-BE49-F238E27FC236}">
                  <a16:creationId xmlns:a16="http://schemas.microsoft.com/office/drawing/2014/main" id="{1D16691C-B3B3-4BD9-D7A7-DDD0FA82D032}"/>
                </a:ext>
              </a:extLst>
            </p:cNvPr>
            <p:cNvSpPr/>
            <p:nvPr/>
          </p:nvSpPr>
          <p:spPr>
            <a:xfrm>
              <a:off x="713100" y="4425443"/>
              <a:ext cx="1355871" cy="176950"/>
            </a:xfrm>
            <a:custGeom>
              <a:avLst/>
              <a:gdLst/>
              <a:ahLst/>
              <a:cxnLst/>
              <a:rect l="l" t="t" r="r" b="b"/>
              <a:pathLst>
                <a:path w="19976" h="2607" extrusionOk="0">
                  <a:moveTo>
                    <a:pt x="10001" y="0"/>
                  </a:moveTo>
                  <a:cubicBezTo>
                    <a:pt x="4487" y="0"/>
                    <a:pt x="0" y="577"/>
                    <a:pt x="0" y="1303"/>
                  </a:cubicBezTo>
                  <a:cubicBezTo>
                    <a:pt x="0" y="2030"/>
                    <a:pt x="4487" y="2607"/>
                    <a:pt x="10001" y="2607"/>
                  </a:cubicBezTo>
                  <a:cubicBezTo>
                    <a:pt x="15514" y="2607"/>
                    <a:pt x="19976" y="2030"/>
                    <a:pt x="19976" y="1303"/>
                  </a:cubicBezTo>
                  <a:cubicBezTo>
                    <a:pt x="19976" y="577"/>
                    <a:pt x="15514" y="0"/>
                    <a:pt x="1000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09;p64">
              <a:extLst>
                <a:ext uri="{FF2B5EF4-FFF2-40B4-BE49-F238E27FC236}">
                  <a16:creationId xmlns:a16="http://schemas.microsoft.com/office/drawing/2014/main" id="{977E0976-21E8-F972-4364-B75AA2ADF202}"/>
                </a:ext>
              </a:extLst>
            </p:cNvPr>
            <p:cNvSpPr/>
            <p:nvPr/>
          </p:nvSpPr>
          <p:spPr>
            <a:xfrm>
              <a:off x="713100" y="4362453"/>
              <a:ext cx="476347" cy="163375"/>
            </a:xfrm>
            <a:custGeom>
              <a:avLst/>
              <a:gdLst/>
              <a:ahLst/>
              <a:cxnLst/>
              <a:rect l="l" t="t" r="r" b="b"/>
              <a:pathLst>
                <a:path w="7018" h="2407" extrusionOk="0">
                  <a:moveTo>
                    <a:pt x="5665" y="1"/>
                  </a:moveTo>
                  <a:cubicBezTo>
                    <a:pt x="5664" y="1"/>
                    <a:pt x="3842" y="963"/>
                    <a:pt x="2474" y="963"/>
                  </a:cubicBezTo>
                  <a:cubicBezTo>
                    <a:pt x="2329" y="963"/>
                    <a:pt x="2188" y="952"/>
                    <a:pt x="2056" y="928"/>
                  </a:cubicBezTo>
                  <a:cubicBezTo>
                    <a:pt x="702" y="678"/>
                    <a:pt x="1" y="327"/>
                    <a:pt x="0" y="327"/>
                  </a:cubicBezTo>
                  <a:lnTo>
                    <a:pt x="0" y="327"/>
                  </a:lnTo>
                  <a:cubicBezTo>
                    <a:pt x="1" y="327"/>
                    <a:pt x="828" y="2407"/>
                    <a:pt x="3910" y="2407"/>
                  </a:cubicBezTo>
                  <a:cubicBezTo>
                    <a:pt x="7018" y="2407"/>
                    <a:pt x="5665" y="1"/>
                    <a:pt x="5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10;p64">
              <a:extLst>
                <a:ext uri="{FF2B5EF4-FFF2-40B4-BE49-F238E27FC236}">
                  <a16:creationId xmlns:a16="http://schemas.microsoft.com/office/drawing/2014/main" id="{80DEBE6F-4702-3E68-ABE4-AC9C4B385DF2}"/>
                </a:ext>
              </a:extLst>
            </p:cNvPr>
            <p:cNvSpPr/>
            <p:nvPr/>
          </p:nvSpPr>
          <p:spPr>
            <a:xfrm>
              <a:off x="924060" y="3992730"/>
              <a:ext cx="333470" cy="533090"/>
            </a:xfrm>
            <a:custGeom>
              <a:avLst/>
              <a:gdLst/>
              <a:ahLst/>
              <a:cxnLst/>
              <a:rect l="l" t="t" r="r" b="b"/>
              <a:pathLst>
                <a:path w="4913" h="7854" extrusionOk="0">
                  <a:moveTo>
                    <a:pt x="2053" y="0"/>
                  </a:moveTo>
                  <a:cubicBezTo>
                    <a:pt x="1542" y="0"/>
                    <a:pt x="1086" y="288"/>
                    <a:pt x="827" y="987"/>
                  </a:cubicBezTo>
                  <a:cubicBezTo>
                    <a:pt x="0" y="3217"/>
                    <a:pt x="2106" y="6325"/>
                    <a:pt x="2106" y="6325"/>
                  </a:cubicBezTo>
                  <a:cubicBezTo>
                    <a:pt x="2072" y="6323"/>
                    <a:pt x="2040" y="6322"/>
                    <a:pt x="2008" y="6322"/>
                  </a:cubicBezTo>
                  <a:cubicBezTo>
                    <a:pt x="660" y="6322"/>
                    <a:pt x="827" y="7854"/>
                    <a:pt x="827" y="7854"/>
                  </a:cubicBezTo>
                  <a:lnTo>
                    <a:pt x="3935" y="7854"/>
                  </a:lnTo>
                  <a:cubicBezTo>
                    <a:pt x="3935" y="7854"/>
                    <a:pt x="4913" y="5047"/>
                    <a:pt x="4712" y="2866"/>
                  </a:cubicBezTo>
                  <a:cubicBezTo>
                    <a:pt x="4557" y="1386"/>
                    <a:pt x="3173" y="0"/>
                    <a:pt x="2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11;p64">
              <a:extLst>
                <a:ext uri="{FF2B5EF4-FFF2-40B4-BE49-F238E27FC236}">
                  <a16:creationId xmlns:a16="http://schemas.microsoft.com/office/drawing/2014/main" id="{660BC81F-85D8-38F7-1703-D2B362A6B37D}"/>
                </a:ext>
              </a:extLst>
            </p:cNvPr>
            <p:cNvSpPr/>
            <p:nvPr/>
          </p:nvSpPr>
          <p:spPr>
            <a:xfrm>
              <a:off x="1005715" y="4459449"/>
              <a:ext cx="30680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451" y="0"/>
                  </a:moveTo>
                  <a:lnTo>
                    <a:pt x="451" y="0"/>
                  </a:lnTo>
                  <a:cubicBezTo>
                    <a:pt x="376" y="25"/>
                    <a:pt x="276" y="76"/>
                    <a:pt x="201" y="151"/>
                  </a:cubicBezTo>
                  <a:cubicBezTo>
                    <a:pt x="151" y="201"/>
                    <a:pt x="75" y="301"/>
                    <a:pt x="50" y="401"/>
                  </a:cubicBezTo>
                  <a:cubicBezTo>
                    <a:pt x="25" y="477"/>
                    <a:pt x="0" y="577"/>
                    <a:pt x="0" y="677"/>
                  </a:cubicBezTo>
                  <a:cubicBezTo>
                    <a:pt x="0" y="777"/>
                    <a:pt x="25" y="878"/>
                    <a:pt x="75" y="953"/>
                  </a:cubicBezTo>
                  <a:cubicBezTo>
                    <a:pt x="75" y="777"/>
                    <a:pt x="101" y="602"/>
                    <a:pt x="176" y="426"/>
                  </a:cubicBezTo>
                  <a:cubicBezTo>
                    <a:pt x="201" y="351"/>
                    <a:pt x="226" y="276"/>
                    <a:pt x="276" y="201"/>
                  </a:cubicBezTo>
                  <a:cubicBezTo>
                    <a:pt x="326" y="126"/>
                    <a:pt x="401" y="76"/>
                    <a:pt x="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12;p64">
              <a:extLst>
                <a:ext uri="{FF2B5EF4-FFF2-40B4-BE49-F238E27FC236}">
                  <a16:creationId xmlns:a16="http://schemas.microsoft.com/office/drawing/2014/main" id="{9B9108AD-6959-C775-05F4-7AB91EF5CE38}"/>
                </a:ext>
              </a:extLst>
            </p:cNvPr>
            <p:cNvSpPr/>
            <p:nvPr/>
          </p:nvSpPr>
          <p:spPr>
            <a:xfrm>
              <a:off x="1044812" y="4459449"/>
              <a:ext cx="30680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452" y="0"/>
                  </a:moveTo>
                  <a:cubicBezTo>
                    <a:pt x="377" y="25"/>
                    <a:pt x="276" y="76"/>
                    <a:pt x="226" y="151"/>
                  </a:cubicBezTo>
                  <a:cubicBezTo>
                    <a:pt x="151" y="201"/>
                    <a:pt x="101" y="301"/>
                    <a:pt x="51" y="401"/>
                  </a:cubicBezTo>
                  <a:cubicBezTo>
                    <a:pt x="26" y="477"/>
                    <a:pt x="1" y="577"/>
                    <a:pt x="1" y="677"/>
                  </a:cubicBezTo>
                  <a:cubicBezTo>
                    <a:pt x="1" y="777"/>
                    <a:pt x="26" y="878"/>
                    <a:pt x="76" y="953"/>
                  </a:cubicBezTo>
                  <a:cubicBezTo>
                    <a:pt x="101" y="777"/>
                    <a:pt x="126" y="602"/>
                    <a:pt x="176" y="426"/>
                  </a:cubicBezTo>
                  <a:cubicBezTo>
                    <a:pt x="201" y="351"/>
                    <a:pt x="251" y="276"/>
                    <a:pt x="301" y="201"/>
                  </a:cubicBezTo>
                  <a:cubicBezTo>
                    <a:pt x="352" y="126"/>
                    <a:pt x="402" y="76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13;p64">
              <a:extLst>
                <a:ext uri="{FF2B5EF4-FFF2-40B4-BE49-F238E27FC236}">
                  <a16:creationId xmlns:a16="http://schemas.microsoft.com/office/drawing/2014/main" id="{410DE944-547B-B9EE-9FEA-8C74E2E15477}"/>
                </a:ext>
              </a:extLst>
            </p:cNvPr>
            <p:cNvSpPr/>
            <p:nvPr/>
          </p:nvSpPr>
          <p:spPr>
            <a:xfrm>
              <a:off x="980194" y="3995037"/>
              <a:ext cx="277337" cy="530782"/>
            </a:xfrm>
            <a:custGeom>
              <a:avLst/>
              <a:gdLst/>
              <a:ahLst/>
              <a:cxnLst/>
              <a:rect l="l" t="t" r="r" b="b"/>
              <a:pathLst>
                <a:path w="4086" h="7820" extrusionOk="0">
                  <a:moveTo>
                    <a:pt x="1579" y="0"/>
                  </a:moveTo>
                  <a:cubicBezTo>
                    <a:pt x="1228" y="527"/>
                    <a:pt x="627" y="1454"/>
                    <a:pt x="827" y="3183"/>
                  </a:cubicBezTo>
                  <a:cubicBezTo>
                    <a:pt x="1178" y="6141"/>
                    <a:pt x="2231" y="7494"/>
                    <a:pt x="2231" y="7494"/>
                  </a:cubicBezTo>
                  <a:lnTo>
                    <a:pt x="0" y="7820"/>
                  </a:lnTo>
                  <a:lnTo>
                    <a:pt x="3108" y="7820"/>
                  </a:lnTo>
                  <a:cubicBezTo>
                    <a:pt x="3108" y="7820"/>
                    <a:pt x="4086" y="5013"/>
                    <a:pt x="3885" y="2832"/>
                  </a:cubicBezTo>
                  <a:cubicBezTo>
                    <a:pt x="3760" y="1504"/>
                    <a:pt x="2607" y="226"/>
                    <a:pt x="157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14;p64">
              <a:extLst>
                <a:ext uri="{FF2B5EF4-FFF2-40B4-BE49-F238E27FC236}">
                  <a16:creationId xmlns:a16="http://schemas.microsoft.com/office/drawing/2014/main" id="{1F77CA2E-49B1-D053-83FF-D3424027D5F9}"/>
                </a:ext>
              </a:extLst>
            </p:cNvPr>
            <p:cNvSpPr/>
            <p:nvPr/>
          </p:nvSpPr>
          <p:spPr>
            <a:xfrm>
              <a:off x="1609612" y="3992730"/>
              <a:ext cx="333470" cy="533090"/>
            </a:xfrm>
            <a:custGeom>
              <a:avLst/>
              <a:gdLst/>
              <a:ahLst/>
              <a:cxnLst/>
              <a:rect l="l" t="t" r="r" b="b"/>
              <a:pathLst>
                <a:path w="4913" h="7854" extrusionOk="0">
                  <a:moveTo>
                    <a:pt x="2861" y="0"/>
                  </a:moveTo>
                  <a:cubicBezTo>
                    <a:pt x="1741" y="0"/>
                    <a:pt x="356" y="1386"/>
                    <a:pt x="201" y="2866"/>
                  </a:cubicBezTo>
                  <a:cubicBezTo>
                    <a:pt x="1" y="5047"/>
                    <a:pt x="1003" y="7854"/>
                    <a:pt x="1003" y="7854"/>
                  </a:cubicBezTo>
                  <a:lnTo>
                    <a:pt x="4086" y="7854"/>
                  </a:lnTo>
                  <a:cubicBezTo>
                    <a:pt x="4086" y="7854"/>
                    <a:pt x="4253" y="6322"/>
                    <a:pt x="2905" y="6322"/>
                  </a:cubicBezTo>
                  <a:cubicBezTo>
                    <a:pt x="2873" y="6322"/>
                    <a:pt x="2841" y="6323"/>
                    <a:pt x="2808" y="6325"/>
                  </a:cubicBezTo>
                  <a:cubicBezTo>
                    <a:pt x="2808" y="6325"/>
                    <a:pt x="4913" y="3217"/>
                    <a:pt x="4086" y="987"/>
                  </a:cubicBezTo>
                  <a:cubicBezTo>
                    <a:pt x="3827" y="288"/>
                    <a:pt x="3371" y="0"/>
                    <a:pt x="28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15;p64">
              <a:extLst>
                <a:ext uri="{FF2B5EF4-FFF2-40B4-BE49-F238E27FC236}">
                  <a16:creationId xmlns:a16="http://schemas.microsoft.com/office/drawing/2014/main" id="{4D7AB0EA-57B1-C3D9-118C-E607247084BB}"/>
                </a:ext>
              </a:extLst>
            </p:cNvPr>
            <p:cNvSpPr/>
            <p:nvPr/>
          </p:nvSpPr>
          <p:spPr>
            <a:xfrm>
              <a:off x="1830753" y="4459449"/>
              <a:ext cx="30679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1" y="0"/>
                  </a:moveTo>
                  <a:lnTo>
                    <a:pt x="1" y="0"/>
                  </a:lnTo>
                  <a:cubicBezTo>
                    <a:pt x="51" y="76"/>
                    <a:pt x="126" y="126"/>
                    <a:pt x="176" y="201"/>
                  </a:cubicBezTo>
                  <a:cubicBezTo>
                    <a:pt x="226" y="276"/>
                    <a:pt x="251" y="351"/>
                    <a:pt x="276" y="426"/>
                  </a:cubicBezTo>
                  <a:cubicBezTo>
                    <a:pt x="352" y="602"/>
                    <a:pt x="377" y="777"/>
                    <a:pt x="377" y="953"/>
                  </a:cubicBezTo>
                  <a:cubicBezTo>
                    <a:pt x="427" y="878"/>
                    <a:pt x="452" y="777"/>
                    <a:pt x="452" y="677"/>
                  </a:cubicBezTo>
                  <a:cubicBezTo>
                    <a:pt x="452" y="577"/>
                    <a:pt x="427" y="477"/>
                    <a:pt x="402" y="401"/>
                  </a:cubicBezTo>
                  <a:cubicBezTo>
                    <a:pt x="377" y="301"/>
                    <a:pt x="327" y="201"/>
                    <a:pt x="251" y="151"/>
                  </a:cubicBezTo>
                  <a:cubicBezTo>
                    <a:pt x="176" y="76"/>
                    <a:pt x="101" y="2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16;p64">
              <a:extLst>
                <a:ext uri="{FF2B5EF4-FFF2-40B4-BE49-F238E27FC236}">
                  <a16:creationId xmlns:a16="http://schemas.microsoft.com/office/drawing/2014/main" id="{546DF219-E6ED-C77A-FA1D-40636BBE47CB}"/>
                </a:ext>
              </a:extLst>
            </p:cNvPr>
            <p:cNvSpPr/>
            <p:nvPr/>
          </p:nvSpPr>
          <p:spPr>
            <a:xfrm>
              <a:off x="1791656" y="4459449"/>
              <a:ext cx="30679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76"/>
                    <a:pt x="126" y="126"/>
                    <a:pt x="151" y="201"/>
                  </a:cubicBezTo>
                  <a:cubicBezTo>
                    <a:pt x="201" y="276"/>
                    <a:pt x="251" y="351"/>
                    <a:pt x="276" y="426"/>
                  </a:cubicBezTo>
                  <a:cubicBezTo>
                    <a:pt x="351" y="602"/>
                    <a:pt x="376" y="777"/>
                    <a:pt x="376" y="953"/>
                  </a:cubicBezTo>
                  <a:cubicBezTo>
                    <a:pt x="426" y="878"/>
                    <a:pt x="451" y="777"/>
                    <a:pt x="451" y="677"/>
                  </a:cubicBezTo>
                  <a:cubicBezTo>
                    <a:pt x="451" y="577"/>
                    <a:pt x="426" y="477"/>
                    <a:pt x="401" y="401"/>
                  </a:cubicBezTo>
                  <a:cubicBezTo>
                    <a:pt x="376" y="301"/>
                    <a:pt x="301" y="201"/>
                    <a:pt x="251" y="151"/>
                  </a:cubicBezTo>
                  <a:cubicBezTo>
                    <a:pt x="176" y="76"/>
                    <a:pt x="75" y="2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17;p64">
              <a:extLst>
                <a:ext uri="{FF2B5EF4-FFF2-40B4-BE49-F238E27FC236}">
                  <a16:creationId xmlns:a16="http://schemas.microsoft.com/office/drawing/2014/main" id="{9461AC75-60D7-6248-545B-3CE801D6BCC2}"/>
                </a:ext>
              </a:extLst>
            </p:cNvPr>
            <p:cNvSpPr/>
            <p:nvPr/>
          </p:nvSpPr>
          <p:spPr>
            <a:xfrm>
              <a:off x="1609612" y="3995037"/>
              <a:ext cx="277337" cy="530782"/>
            </a:xfrm>
            <a:custGeom>
              <a:avLst/>
              <a:gdLst/>
              <a:ahLst/>
              <a:cxnLst/>
              <a:rect l="l" t="t" r="r" b="b"/>
              <a:pathLst>
                <a:path w="4086" h="7820" extrusionOk="0">
                  <a:moveTo>
                    <a:pt x="2532" y="0"/>
                  </a:moveTo>
                  <a:cubicBezTo>
                    <a:pt x="1479" y="226"/>
                    <a:pt x="351" y="1504"/>
                    <a:pt x="201" y="2832"/>
                  </a:cubicBezTo>
                  <a:cubicBezTo>
                    <a:pt x="1" y="5013"/>
                    <a:pt x="1003" y="7820"/>
                    <a:pt x="1003" y="7820"/>
                  </a:cubicBezTo>
                  <a:lnTo>
                    <a:pt x="4086" y="7820"/>
                  </a:lnTo>
                  <a:lnTo>
                    <a:pt x="1855" y="7494"/>
                  </a:lnTo>
                  <a:cubicBezTo>
                    <a:pt x="1855" y="7494"/>
                    <a:pt x="2908" y="6141"/>
                    <a:pt x="3259" y="3183"/>
                  </a:cubicBezTo>
                  <a:cubicBezTo>
                    <a:pt x="3459" y="1454"/>
                    <a:pt x="2858" y="527"/>
                    <a:pt x="253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18;p64">
              <a:extLst>
                <a:ext uri="{FF2B5EF4-FFF2-40B4-BE49-F238E27FC236}">
                  <a16:creationId xmlns:a16="http://schemas.microsoft.com/office/drawing/2014/main" id="{3354F93C-9419-DD4D-39F0-49E3839D215C}"/>
                </a:ext>
              </a:extLst>
            </p:cNvPr>
            <p:cNvSpPr/>
            <p:nvPr/>
          </p:nvSpPr>
          <p:spPr>
            <a:xfrm>
              <a:off x="1039721" y="3702421"/>
              <a:ext cx="787689" cy="823392"/>
            </a:xfrm>
            <a:custGeom>
              <a:avLst/>
              <a:gdLst/>
              <a:ahLst/>
              <a:cxnLst/>
              <a:rect l="l" t="t" r="r" b="b"/>
              <a:pathLst>
                <a:path w="11605" h="12131" extrusionOk="0">
                  <a:moveTo>
                    <a:pt x="5815" y="0"/>
                  </a:moveTo>
                  <a:cubicBezTo>
                    <a:pt x="2858" y="0"/>
                    <a:pt x="727" y="2607"/>
                    <a:pt x="351" y="5890"/>
                  </a:cubicBezTo>
                  <a:cubicBezTo>
                    <a:pt x="1" y="8848"/>
                    <a:pt x="1905" y="12131"/>
                    <a:pt x="1905" y="12131"/>
                  </a:cubicBezTo>
                  <a:lnTo>
                    <a:pt x="9725" y="12131"/>
                  </a:lnTo>
                  <a:cubicBezTo>
                    <a:pt x="9725" y="12131"/>
                    <a:pt x="11605" y="8848"/>
                    <a:pt x="11254" y="5890"/>
                  </a:cubicBezTo>
                  <a:cubicBezTo>
                    <a:pt x="10878" y="2607"/>
                    <a:pt x="8747" y="0"/>
                    <a:pt x="5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019;p64">
              <a:extLst>
                <a:ext uri="{FF2B5EF4-FFF2-40B4-BE49-F238E27FC236}">
                  <a16:creationId xmlns:a16="http://schemas.microsoft.com/office/drawing/2014/main" id="{09076B6D-D97C-6783-1869-D6FAAD4723D4}"/>
                </a:ext>
              </a:extLst>
            </p:cNvPr>
            <p:cNvSpPr/>
            <p:nvPr/>
          </p:nvSpPr>
          <p:spPr>
            <a:xfrm>
              <a:off x="1199910" y="3812992"/>
              <a:ext cx="467319" cy="590377"/>
            </a:xfrm>
            <a:custGeom>
              <a:avLst/>
              <a:gdLst/>
              <a:ahLst/>
              <a:cxnLst/>
              <a:rect l="l" t="t" r="r" b="b"/>
              <a:pathLst>
                <a:path w="6885" h="8698" extrusionOk="0">
                  <a:moveTo>
                    <a:pt x="949" y="1"/>
                  </a:moveTo>
                  <a:cubicBezTo>
                    <a:pt x="949" y="1"/>
                    <a:pt x="1500" y="1780"/>
                    <a:pt x="1099" y="2632"/>
                  </a:cubicBezTo>
                  <a:cubicBezTo>
                    <a:pt x="648" y="3610"/>
                    <a:pt x="172" y="4236"/>
                    <a:pt x="122" y="5489"/>
                  </a:cubicBezTo>
                  <a:cubicBezTo>
                    <a:pt x="0" y="8650"/>
                    <a:pt x="3110" y="8697"/>
                    <a:pt x="3433" y="8697"/>
                  </a:cubicBezTo>
                  <a:cubicBezTo>
                    <a:pt x="3443" y="8697"/>
                    <a:pt x="3451" y="8697"/>
                    <a:pt x="3455" y="8697"/>
                  </a:cubicBezTo>
                  <a:cubicBezTo>
                    <a:pt x="3459" y="8697"/>
                    <a:pt x="3465" y="8697"/>
                    <a:pt x="3475" y="8697"/>
                  </a:cubicBezTo>
                  <a:cubicBezTo>
                    <a:pt x="3775" y="8697"/>
                    <a:pt x="6885" y="8650"/>
                    <a:pt x="6763" y="5489"/>
                  </a:cubicBezTo>
                  <a:cubicBezTo>
                    <a:pt x="6713" y="4236"/>
                    <a:pt x="6237" y="3610"/>
                    <a:pt x="5786" y="2632"/>
                  </a:cubicBezTo>
                  <a:cubicBezTo>
                    <a:pt x="5385" y="1780"/>
                    <a:pt x="5961" y="1"/>
                    <a:pt x="596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20;p64">
              <a:extLst>
                <a:ext uri="{FF2B5EF4-FFF2-40B4-BE49-F238E27FC236}">
                  <a16:creationId xmlns:a16="http://schemas.microsoft.com/office/drawing/2014/main" id="{26A9FE42-7AD9-7727-ACBB-DC568CE74781}"/>
                </a:ext>
              </a:extLst>
            </p:cNvPr>
            <p:cNvSpPr/>
            <p:nvPr/>
          </p:nvSpPr>
          <p:spPr>
            <a:xfrm>
              <a:off x="1180904" y="3750071"/>
              <a:ext cx="505329" cy="236476"/>
            </a:xfrm>
            <a:custGeom>
              <a:avLst/>
              <a:gdLst/>
              <a:ahLst/>
              <a:cxnLst/>
              <a:rect l="l" t="t" r="r" b="b"/>
              <a:pathLst>
                <a:path w="7445" h="3484" extrusionOk="0">
                  <a:moveTo>
                    <a:pt x="1254" y="0"/>
                  </a:moveTo>
                  <a:cubicBezTo>
                    <a:pt x="803" y="276"/>
                    <a:pt x="377" y="627"/>
                    <a:pt x="1" y="1053"/>
                  </a:cubicBezTo>
                  <a:cubicBezTo>
                    <a:pt x="352" y="1329"/>
                    <a:pt x="1204" y="1905"/>
                    <a:pt x="3033" y="2030"/>
                  </a:cubicBezTo>
                  <a:cubicBezTo>
                    <a:pt x="2908" y="2181"/>
                    <a:pt x="2833" y="2381"/>
                    <a:pt x="2833" y="2607"/>
                  </a:cubicBezTo>
                  <a:cubicBezTo>
                    <a:pt x="2833" y="3083"/>
                    <a:pt x="3234" y="3484"/>
                    <a:pt x="3735" y="3484"/>
                  </a:cubicBezTo>
                  <a:cubicBezTo>
                    <a:pt x="4211" y="3484"/>
                    <a:pt x="4612" y="3083"/>
                    <a:pt x="4612" y="2607"/>
                  </a:cubicBezTo>
                  <a:cubicBezTo>
                    <a:pt x="4612" y="2381"/>
                    <a:pt x="4537" y="2181"/>
                    <a:pt x="4412" y="2030"/>
                  </a:cubicBezTo>
                  <a:cubicBezTo>
                    <a:pt x="6292" y="1905"/>
                    <a:pt x="7144" y="1329"/>
                    <a:pt x="7444" y="1053"/>
                  </a:cubicBezTo>
                  <a:cubicBezTo>
                    <a:pt x="7068" y="627"/>
                    <a:pt x="6642" y="276"/>
                    <a:pt x="619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21;p64">
              <a:extLst>
                <a:ext uri="{FF2B5EF4-FFF2-40B4-BE49-F238E27FC236}">
                  <a16:creationId xmlns:a16="http://schemas.microsoft.com/office/drawing/2014/main" id="{3403588A-5E2B-00A7-9874-B2AD1E702566}"/>
                </a:ext>
              </a:extLst>
            </p:cNvPr>
            <p:cNvSpPr/>
            <p:nvPr/>
          </p:nvSpPr>
          <p:spPr>
            <a:xfrm>
              <a:off x="1699752" y="3991644"/>
              <a:ext cx="112401" cy="534176"/>
            </a:xfrm>
            <a:custGeom>
              <a:avLst/>
              <a:gdLst/>
              <a:ahLst/>
              <a:cxnLst/>
              <a:rect l="l" t="t" r="r" b="b"/>
              <a:pathLst>
                <a:path w="1656" h="7870" extrusionOk="0">
                  <a:moveTo>
                    <a:pt x="1179" y="0"/>
                  </a:moveTo>
                  <a:cubicBezTo>
                    <a:pt x="1279" y="326"/>
                    <a:pt x="1354" y="677"/>
                    <a:pt x="1404" y="1003"/>
                  </a:cubicBezTo>
                  <a:cubicBezTo>
                    <a:pt x="1455" y="1328"/>
                    <a:pt x="1505" y="1679"/>
                    <a:pt x="1505" y="2005"/>
                  </a:cubicBezTo>
                  <a:cubicBezTo>
                    <a:pt x="1530" y="2682"/>
                    <a:pt x="1480" y="3359"/>
                    <a:pt x="1329" y="4035"/>
                  </a:cubicBezTo>
                  <a:cubicBezTo>
                    <a:pt x="1204" y="4687"/>
                    <a:pt x="1028" y="5338"/>
                    <a:pt x="778" y="5990"/>
                  </a:cubicBezTo>
                  <a:cubicBezTo>
                    <a:pt x="552" y="6617"/>
                    <a:pt x="302" y="7243"/>
                    <a:pt x="1" y="7870"/>
                  </a:cubicBezTo>
                  <a:cubicBezTo>
                    <a:pt x="352" y="7268"/>
                    <a:pt x="627" y="6667"/>
                    <a:pt x="878" y="6015"/>
                  </a:cubicBezTo>
                  <a:cubicBezTo>
                    <a:pt x="1129" y="5389"/>
                    <a:pt x="1329" y="4737"/>
                    <a:pt x="1455" y="4060"/>
                  </a:cubicBezTo>
                  <a:cubicBezTo>
                    <a:pt x="1580" y="3384"/>
                    <a:pt x="1655" y="2682"/>
                    <a:pt x="1605" y="2005"/>
                  </a:cubicBezTo>
                  <a:cubicBezTo>
                    <a:pt x="1555" y="1328"/>
                    <a:pt x="1404" y="652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22;p64">
              <a:extLst>
                <a:ext uri="{FF2B5EF4-FFF2-40B4-BE49-F238E27FC236}">
                  <a16:creationId xmlns:a16="http://schemas.microsoft.com/office/drawing/2014/main" id="{E328BBCE-B89D-D052-3D0C-CBDC2440B646}"/>
                </a:ext>
              </a:extLst>
            </p:cNvPr>
            <p:cNvSpPr/>
            <p:nvPr/>
          </p:nvSpPr>
          <p:spPr>
            <a:xfrm>
              <a:off x="1055061" y="3991644"/>
              <a:ext cx="114030" cy="534176"/>
            </a:xfrm>
            <a:custGeom>
              <a:avLst/>
              <a:gdLst/>
              <a:ahLst/>
              <a:cxnLst/>
              <a:rect l="l" t="t" r="r" b="b"/>
              <a:pathLst>
                <a:path w="1680" h="7870" extrusionOk="0">
                  <a:moveTo>
                    <a:pt x="476" y="0"/>
                  </a:moveTo>
                  <a:cubicBezTo>
                    <a:pt x="251" y="652"/>
                    <a:pt x="100" y="1328"/>
                    <a:pt x="50" y="2005"/>
                  </a:cubicBezTo>
                  <a:cubicBezTo>
                    <a:pt x="0" y="2682"/>
                    <a:pt x="75" y="3384"/>
                    <a:pt x="201" y="4060"/>
                  </a:cubicBezTo>
                  <a:cubicBezTo>
                    <a:pt x="326" y="4712"/>
                    <a:pt x="526" y="5389"/>
                    <a:pt x="777" y="6015"/>
                  </a:cubicBezTo>
                  <a:cubicBezTo>
                    <a:pt x="1028" y="6667"/>
                    <a:pt x="1328" y="7268"/>
                    <a:pt x="1679" y="7870"/>
                  </a:cubicBezTo>
                  <a:cubicBezTo>
                    <a:pt x="1353" y="7243"/>
                    <a:pt x="1103" y="6617"/>
                    <a:pt x="877" y="5990"/>
                  </a:cubicBezTo>
                  <a:cubicBezTo>
                    <a:pt x="652" y="5338"/>
                    <a:pt x="451" y="4687"/>
                    <a:pt x="326" y="4035"/>
                  </a:cubicBezTo>
                  <a:cubicBezTo>
                    <a:pt x="201" y="3359"/>
                    <a:pt x="125" y="2682"/>
                    <a:pt x="150" y="2005"/>
                  </a:cubicBezTo>
                  <a:cubicBezTo>
                    <a:pt x="150" y="1679"/>
                    <a:pt x="201" y="1328"/>
                    <a:pt x="251" y="1003"/>
                  </a:cubicBezTo>
                  <a:cubicBezTo>
                    <a:pt x="301" y="677"/>
                    <a:pt x="376" y="326"/>
                    <a:pt x="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23;p64">
              <a:extLst>
                <a:ext uri="{FF2B5EF4-FFF2-40B4-BE49-F238E27FC236}">
                  <a16:creationId xmlns:a16="http://schemas.microsoft.com/office/drawing/2014/main" id="{B97F3146-552B-8FC9-B347-3484E28154D9}"/>
                </a:ext>
              </a:extLst>
            </p:cNvPr>
            <p:cNvSpPr/>
            <p:nvPr/>
          </p:nvSpPr>
          <p:spPr>
            <a:xfrm>
              <a:off x="1170723" y="3731337"/>
              <a:ext cx="523995" cy="141248"/>
            </a:xfrm>
            <a:custGeom>
              <a:avLst/>
              <a:gdLst/>
              <a:ahLst/>
              <a:cxnLst/>
              <a:rect l="l" t="t" r="r" b="b"/>
              <a:pathLst>
                <a:path w="7720" h="2081" extrusionOk="0">
                  <a:moveTo>
                    <a:pt x="477" y="1"/>
                  </a:moveTo>
                  <a:lnTo>
                    <a:pt x="0" y="878"/>
                  </a:lnTo>
                  <a:cubicBezTo>
                    <a:pt x="0" y="878"/>
                    <a:pt x="802" y="2081"/>
                    <a:pt x="3885" y="2081"/>
                  </a:cubicBezTo>
                  <a:cubicBezTo>
                    <a:pt x="6943" y="2081"/>
                    <a:pt x="7720" y="928"/>
                    <a:pt x="7720" y="928"/>
                  </a:cubicBezTo>
                  <a:lnTo>
                    <a:pt x="7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24;p64">
              <a:extLst>
                <a:ext uri="{FF2B5EF4-FFF2-40B4-BE49-F238E27FC236}">
                  <a16:creationId xmlns:a16="http://schemas.microsoft.com/office/drawing/2014/main" id="{A808FA28-C9E6-3EBB-A954-551833CC0496}"/>
                </a:ext>
              </a:extLst>
            </p:cNvPr>
            <p:cNvSpPr/>
            <p:nvPr/>
          </p:nvSpPr>
          <p:spPr>
            <a:xfrm>
              <a:off x="1373130" y="3848696"/>
              <a:ext cx="120885" cy="120885"/>
            </a:xfrm>
            <a:custGeom>
              <a:avLst/>
              <a:gdLst/>
              <a:ahLst/>
              <a:cxnLst/>
              <a:rect l="l" t="t" r="r" b="b"/>
              <a:pathLst>
                <a:path w="1781" h="1781" extrusionOk="0">
                  <a:moveTo>
                    <a:pt x="903" y="1"/>
                  </a:moveTo>
                  <a:cubicBezTo>
                    <a:pt x="402" y="1"/>
                    <a:pt x="1" y="402"/>
                    <a:pt x="1" y="878"/>
                  </a:cubicBezTo>
                  <a:cubicBezTo>
                    <a:pt x="1" y="1379"/>
                    <a:pt x="402" y="1780"/>
                    <a:pt x="903" y="1780"/>
                  </a:cubicBezTo>
                  <a:cubicBezTo>
                    <a:pt x="1379" y="1780"/>
                    <a:pt x="1780" y="1379"/>
                    <a:pt x="1780" y="878"/>
                  </a:cubicBezTo>
                  <a:cubicBezTo>
                    <a:pt x="1780" y="402"/>
                    <a:pt x="1379" y="1"/>
                    <a:pt x="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25;p64">
              <a:extLst>
                <a:ext uri="{FF2B5EF4-FFF2-40B4-BE49-F238E27FC236}">
                  <a16:creationId xmlns:a16="http://schemas.microsoft.com/office/drawing/2014/main" id="{EB2DC5C0-422A-4A90-E9A5-525C02D7EC8B}"/>
                </a:ext>
              </a:extLst>
            </p:cNvPr>
            <p:cNvSpPr/>
            <p:nvPr/>
          </p:nvSpPr>
          <p:spPr>
            <a:xfrm>
              <a:off x="1391864" y="3865733"/>
              <a:ext cx="85115" cy="85115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76" y="0"/>
                    <a:pt x="1" y="301"/>
                    <a:pt x="1" y="627"/>
                  </a:cubicBezTo>
                  <a:cubicBezTo>
                    <a:pt x="1" y="978"/>
                    <a:pt x="276" y="1254"/>
                    <a:pt x="627" y="1254"/>
                  </a:cubicBezTo>
                  <a:cubicBezTo>
                    <a:pt x="953" y="1254"/>
                    <a:pt x="1254" y="978"/>
                    <a:pt x="1254" y="627"/>
                  </a:cubicBezTo>
                  <a:cubicBezTo>
                    <a:pt x="1254" y="301"/>
                    <a:pt x="953" y="0"/>
                    <a:pt x="62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26;p64">
              <a:extLst>
                <a:ext uri="{FF2B5EF4-FFF2-40B4-BE49-F238E27FC236}">
                  <a16:creationId xmlns:a16="http://schemas.microsoft.com/office/drawing/2014/main" id="{F14274B4-012E-090D-1E36-99ED4489C82D}"/>
                </a:ext>
              </a:extLst>
            </p:cNvPr>
            <p:cNvSpPr/>
            <p:nvPr/>
          </p:nvSpPr>
          <p:spPr>
            <a:xfrm>
              <a:off x="1204729" y="4080222"/>
              <a:ext cx="229757" cy="445599"/>
            </a:xfrm>
            <a:custGeom>
              <a:avLst/>
              <a:gdLst/>
              <a:ahLst/>
              <a:cxnLst/>
              <a:rect l="l" t="t" r="r" b="b"/>
              <a:pathLst>
                <a:path w="3385" h="6565" extrusionOk="0">
                  <a:moveTo>
                    <a:pt x="1545" y="0"/>
                  </a:moveTo>
                  <a:cubicBezTo>
                    <a:pt x="1437" y="0"/>
                    <a:pt x="1324" y="8"/>
                    <a:pt x="1204" y="23"/>
                  </a:cubicBezTo>
                  <a:cubicBezTo>
                    <a:pt x="151" y="174"/>
                    <a:pt x="1" y="1402"/>
                    <a:pt x="1" y="2204"/>
                  </a:cubicBezTo>
                  <a:cubicBezTo>
                    <a:pt x="1" y="4134"/>
                    <a:pt x="1204" y="5462"/>
                    <a:pt x="1204" y="5462"/>
                  </a:cubicBezTo>
                  <a:cubicBezTo>
                    <a:pt x="251" y="5888"/>
                    <a:pt x="151" y="6565"/>
                    <a:pt x="151" y="6565"/>
                  </a:cubicBezTo>
                  <a:lnTo>
                    <a:pt x="3384" y="6565"/>
                  </a:lnTo>
                  <a:cubicBezTo>
                    <a:pt x="3384" y="6565"/>
                    <a:pt x="3359" y="2755"/>
                    <a:pt x="3384" y="2204"/>
                  </a:cubicBezTo>
                  <a:cubicBezTo>
                    <a:pt x="3384" y="1319"/>
                    <a:pt x="2973" y="0"/>
                    <a:pt x="1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27;p64">
              <a:extLst>
                <a:ext uri="{FF2B5EF4-FFF2-40B4-BE49-F238E27FC236}">
                  <a16:creationId xmlns:a16="http://schemas.microsoft.com/office/drawing/2014/main" id="{DC05D218-AFF5-CAAF-7D54-838C17AE5D06}"/>
                </a:ext>
              </a:extLst>
            </p:cNvPr>
            <p:cNvSpPr/>
            <p:nvPr/>
          </p:nvSpPr>
          <p:spPr>
            <a:xfrm>
              <a:off x="1245591" y="4476486"/>
              <a:ext cx="40861" cy="49345"/>
            </a:xfrm>
            <a:custGeom>
              <a:avLst/>
              <a:gdLst/>
              <a:ahLst/>
              <a:cxnLst/>
              <a:rect l="l" t="t" r="r" b="b"/>
              <a:pathLst>
                <a:path w="602" h="727" extrusionOk="0">
                  <a:moveTo>
                    <a:pt x="602" y="0"/>
                  </a:moveTo>
                  <a:cubicBezTo>
                    <a:pt x="426" y="0"/>
                    <a:pt x="251" y="100"/>
                    <a:pt x="151" y="226"/>
                  </a:cubicBezTo>
                  <a:cubicBezTo>
                    <a:pt x="100" y="301"/>
                    <a:pt x="50" y="376"/>
                    <a:pt x="25" y="451"/>
                  </a:cubicBezTo>
                  <a:cubicBezTo>
                    <a:pt x="0" y="551"/>
                    <a:pt x="0" y="627"/>
                    <a:pt x="25" y="727"/>
                  </a:cubicBezTo>
                  <a:cubicBezTo>
                    <a:pt x="75" y="551"/>
                    <a:pt x="151" y="426"/>
                    <a:pt x="251" y="301"/>
                  </a:cubicBezTo>
                  <a:cubicBezTo>
                    <a:pt x="301" y="251"/>
                    <a:pt x="351" y="201"/>
                    <a:pt x="401" y="150"/>
                  </a:cubicBezTo>
                  <a:cubicBezTo>
                    <a:pt x="451" y="100"/>
                    <a:pt x="526" y="5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28;p64">
              <a:extLst>
                <a:ext uri="{FF2B5EF4-FFF2-40B4-BE49-F238E27FC236}">
                  <a16:creationId xmlns:a16="http://schemas.microsoft.com/office/drawing/2014/main" id="{7A622B88-9F71-D576-9A3E-3B3AA94EBC90}"/>
                </a:ext>
              </a:extLst>
            </p:cNvPr>
            <p:cNvSpPr/>
            <p:nvPr/>
          </p:nvSpPr>
          <p:spPr>
            <a:xfrm>
              <a:off x="1277900" y="4476486"/>
              <a:ext cx="39164" cy="49345"/>
            </a:xfrm>
            <a:custGeom>
              <a:avLst/>
              <a:gdLst/>
              <a:ahLst/>
              <a:cxnLst/>
              <a:rect l="l" t="t" r="r" b="b"/>
              <a:pathLst>
                <a:path w="577" h="727" extrusionOk="0">
                  <a:moveTo>
                    <a:pt x="577" y="0"/>
                  </a:moveTo>
                  <a:cubicBezTo>
                    <a:pt x="401" y="0"/>
                    <a:pt x="251" y="100"/>
                    <a:pt x="126" y="226"/>
                  </a:cubicBezTo>
                  <a:cubicBezTo>
                    <a:pt x="76" y="301"/>
                    <a:pt x="25" y="376"/>
                    <a:pt x="25" y="451"/>
                  </a:cubicBezTo>
                  <a:cubicBezTo>
                    <a:pt x="0" y="551"/>
                    <a:pt x="0" y="627"/>
                    <a:pt x="0" y="727"/>
                  </a:cubicBezTo>
                  <a:cubicBezTo>
                    <a:pt x="76" y="551"/>
                    <a:pt x="126" y="426"/>
                    <a:pt x="226" y="301"/>
                  </a:cubicBezTo>
                  <a:cubicBezTo>
                    <a:pt x="276" y="251"/>
                    <a:pt x="326" y="201"/>
                    <a:pt x="376" y="150"/>
                  </a:cubicBezTo>
                  <a:cubicBezTo>
                    <a:pt x="451" y="100"/>
                    <a:pt x="502" y="5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29;p64">
              <a:extLst>
                <a:ext uri="{FF2B5EF4-FFF2-40B4-BE49-F238E27FC236}">
                  <a16:creationId xmlns:a16="http://schemas.microsoft.com/office/drawing/2014/main" id="{5FA66300-698B-96C6-26A9-214A2EB1D422}"/>
                </a:ext>
              </a:extLst>
            </p:cNvPr>
            <p:cNvSpPr/>
            <p:nvPr/>
          </p:nvSpPr>
          <p:spPr>
            <a:xfrm>
              <a:off x="1204729" y="4240004"/>
              <a:ext cx="85115" cy="285822"/>
            </a:xfrm>
            <a:custGeom>
              <a:avLst/>
              <a:gdLst/>
              <a:ahLst/>
              <a:cxnLst/>
              <a:rect l="l" t="t" r="r" b="b"/>
              <a:pathLst>
                <a:path w="1254" h="4211" extrusionOk="0">
                  <a:moveTo>
                    <a:pt x="26" y="0"/>
                  </a:moveTo>
                  <a:lnTo>
                    <a:pt x="26" y="0"/>
                  </a:lnTo>
                  <a:cubicBezTo>
                    <a:pt x="1" y="301"/>
                    <a:pt x="26" y="577"/>
                    <a:pt x="101" y="852"/>
                  </a:cubicBezTo>
                  <a:cubicBezTo>
                    <a:pt x="151" y="1128"/>
                    <a:pt x="226" y="1379"/>
                    <a:pt x="352" y="1654"/>
                  </a:cubicBezTo>
                  <a:cubicBezTo>
                    <a:pt x="452" y="1905"/>
                    <a:pt x="577" y="2181"/>
                    <a:pt x="702" y="2406"/>
                  </a:cubicBezTo>
                  <a:cubicBezTo>
                    <a:pt x="818" y="2638"/>
                    <a:pt x="955" y="2870"/>
                    <a:pt x="1114" y="3081"/>
                  </a:cubicBezTo>
                  <a:lnTo>
                    <a:pt x="1114" y="3081"/>
                  </a:lnTo>
                  <a:cubicBezTo>
                    <a:pt x="1070" y="3099"/>
                    <a:pt x="1030" y="3116"/>
                    <a:pt x="978" y="3133"/>
                  </a:cubicBezTo>
                  <a:cubicBezTo>
                    <a:pt x="928" y="3158"/>
                    <a:pt x="878" y="3183"/>
                    <a:pt x="803" y="3233"/>
                  </a:cubicBezTo>
                  <a:cubicBezTo>
                    <a:pt x="702" y="3309"/>
                    <a:pt x="602" y="3384"/>
                    <a:pt x="502" y="3484"/>
                  </a:cubicBezTo>
                  <a:cubicBezTo>
                    <a:pt x="402" y="3584"/>
                    <a:pt x="326" y="3710"/>
                    <a:pt x="276" y="3810"/>
                  </a:cubicBezTo>
                  <a:cubicBezTo>
                    <a:pt x="201" y="3935"/>
                    <a:pt x="176" y="4060"/>
                    <a:pt x="151" y="4211"/>
                  </a:cubicBezTo>
                  <a:cubicBezTo>
                    <a:pt x="201" y="4086"/>
                    <a:pt x="276" y="3960"/>
                    <a:pt x="326" y="3860"/>
                  </a:cubicBezTo>
                  <a:cubicBezTo>
                    <a:pt x="402" y="3760"/>
                    <a:pt x="502" y="3659"/>
                    <a:pt x="577" y="3559"/>
                  </a:cubicBezTo>
                  <a:cubicBezTo>
                    <a:pt x="677" y="3484"/>
                    <a:pt x="778" y="3409"/>
                    <a:pt x="878" y="3334"/>
                  </a:cubicBezTo>
                  <a:cubicBezTo>
                    <a:pt x="978" y="3258"/>
                    <a:pt x="1103" y="3208"/>
                    <a:pt x="1204" y="3158"/>
                  </a:cubicBezTo>
                  <a:lnTo>
                    <a:pt x="1229" y="3158"/>
                  </a:lnTo>
                  <a:cubicBezTo>
                    <a:pt x="1229" y="3158"/>
                    <a:pt x="1229" y="3133"/>
                    <a:pt x="1229" y="3133"/>
                  </a:cubicBezTo>
                  <a:cubicBezTo>
                    <a:pt x="1254" y="3133"/>
                    <a:pt x="1254" y="3083"/>
                    <a:pt x="1229" y="3058"/>
                  </a:cubicBezTo>
                  <a:cubicBezTo>
                    <a:pt x="1078" y="2857"/>
                    <a:pt x="928" y="2607"/>
                    <a:pt x="778" y="2381"/>
                  </a:cubicBezTo>
                  <a:cubicBezTo>
                    <a:pt x="652" y="2131"/>
                    <a:pt x="527" y="1880"/>
                    <a:pt x="402" y="1629"/>
                  </a:cubicBezTo>
                  <a:cubicBezTo>
                    <a:pt x="176" y="1103"/>
                    <a:pt x="26" y="577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30;p64">
              <a:extLst>
                <a:ext uri="{FF2B5EF4-FFF2-40B4-BE49-F238E27FC236}">
                  <a16:creationId xmlns:a16="http://schemas.microsoft.com/office/drawing/2014/main" id="{9B270E77-DA40-F9EC-933B-3A0F7F347C48}"/>
                </a:ext>
              </a:extLst>
            </p:cNvPr>
            <p:cNvSpPr/>
            <p:nvPr/>
          </p:nvSpPr>
          <p:spPr>
            <a:xfrm>
              <a:off x="1432794" y="4080222"/>
              <a:ext cx="229621" cy="445599"/>
            </a:xfrm>
            <a:custGeom>
              <a:avLst/>
              <a:gdLst/>
              <a:ahLst/>
              <a:cxnLst/>
              <a:rect l="l" t="t" r="r" b="b"/>
              <a:pathLst>
                <a:path w="3383" h="6565" extrusionOk="0">
                  <a:moveTo>
                    <a:pt x="1862" y="0"/>
                  </a:moveTo>
                  <a:cubicBezTo>
                    <a:pt x="432" y="0"/>
                    <a:pt x="1" y="1319"/>
                    <a:pt x="24" y="2204"/>
                  </a:cubicBezTo>
                  <a:cubicBezTo>
                    <a:pt x="24" y="2755"/>
                    <a:pt x="24" y="6565"/>
                    <a:pt x="24" y="6565"/>
                  </a:cubicBezTo>
                  <a:lnTo>
                    <a:pt x="3232" y="6565"/>
                  </a:lnTo>
                  <a:cubicBezTo>
                    <a:pt x="3232" y="6565"/>
                    <a:pt x="3132" y="5888"/>
                    <a:pt x="2205" y="5462"/>
                  </a:cubicBezTo>
                  <a:cubicBezTo>
                    <a:pt x="2205" y="5462"/>
                    <a:pt x="3383" y="4134"/>
                    <a:pt x="3383" y="2204"/>
                  </a:cubicBezTo>
                  <a:cubicBezTo>
                    <a:pt x="3383" y="1402"/>
                    <a:pt x="3232" y="174"/>
                    <a:pt x="2205" y="23"/>
                  </a:cubicBezTo>
                  <a:cubicBezTo>
                    <a:pt x="2085" y="8"/>
                    <a:pt x="1971" y="0"/>
                    <a:pt x="1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31;p64">
              <a:extLst>
                <a:ext uri="{FF2B5EF4-FFF2-40B4-BE49-F238E27FC236}">
                  <a16:creationId xmlns:a16="http://schemas.microsoft.com/office/drawing/2014/main" id="{996E09C1-555F-10FC-C925-1EC9A61A42D6}"/>
                </a:ext>
              </a:extLst>
            </p:cNvPr>
            <p:cNvSpPr/>
            <p:nvPr/>
          </p:nvSpPr>
          <p:spPr>
            <a:xfrm>
              <a:off x="1582393" y="4476486"/>
              <a:ext cx="39164" cy="49345"/>
            </a:xfrm>
            <a:custGeom>
              <a:avLst/>
              <a:gdLst/>
              <a:ahLst/>
              <a:cxnLst/>
              <a:rect l="l" t="t" r="r" b="b"/>
              <a:pathLst>
                <a:path w="577" h="727" extrusionOk="0">
                  <a:moveTo>
                    <a:pt x="1" y="0"/>
                  </a:moveTo>
                  <a:cubicBezTo>
                    <a:pt x="51" y="50"/>
                    <a:pt x="126" y="100"/>
                    <a:pt x="176" y="150"/>
                  </a:cubicBezTo>
                  <a:cubicBezTo>
                    <a:pt x="251" y="201"/>
                    <a:pt x="301" y="251"/>
                    <a:pt x="326" y="301"/>
                  </a:cubicBezTo>
                  <a:cubicBezTo>
                    <a:pt x="427" y="426"/>
                    <a:pt x="502" y="551"/>
                    <a:pt x="552" y="727"/>
                  </a:cubicBezTo>
                  <a:cubicBezTo>
                    <a:pt x="577" y="627"/>
                    <a:pt x="577" y="551"/>
                    <a:pt x="552" y="451"/>
                  </a:cubicBezTo>
                  <a:cubicBezTo>
                    <a:pt x="527" y="376"/>
                    <a:pt x="502" y="301"/>
                    <a:pt x="427" y="226"/>
                  </a:cubicBezTo>
                  <a:cubicBezTo>
                    <a:pt x="326" y="100"/>
                    <a:pt x="15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32;p64">
              <a:extLst>
                <a:ext uri="{FF2B5EF4-FFF2-40B4-BE49-F238E27FC236}">
                  <a16:creationId xmlns:a16="http://schemas.microsoft.com/office/drawing/2014/main" id="{7CCD766B-11B0-FD91-F925-8C68E1AAB727}"/>
                </a:ext>
              </a:extLst>
            </p:cNvPr>
            <p:cNvSpPr/>
            <p:nvPr/>
          </p:nvSpPr>
          <p:spPr>
            <a:xfrm>
              <a:off x="1550084" y="4476486"/>
              <a:ext cx="40861" cy="49345"/>
            </a:xfrm>
            <a:custGeom>
              <a:avLst/>
              <a:gdLst/>
              <a:ahLst/>
              <a:cxnLst/>
              <a:rect l="l" t="t" r="r" b="b"/>
              <a:pathLst>
                <a:path w="602" h="727" extrusionOk="0">
                  <a:moveTo>
                    <a:pt x="0" y="0"/>
                  </a:moveTo>
                  <a:cubicBezTo>
                    <a:pt x="76" y="50"/>
                    <a:pt x="126" y="100"/>
                    <a:pt x="201" y="150"/>
                  </a:cubicBezTo>
                  <a:cubicBezTo>
                    <a:pt x="251" y="201"/>
                    <a:pt x="301" y="251"/>
                    <a:pt x="351" y="301"/>
                  </a:cubicBezTo>
                  <a:cubicBezTo>
                    <a:pt x="452" y="426"/>
                    <a:pt x="502" y="551"/>
                    <a:pt x="577" y="727"/>
                  </a:cubicBezTo>
                  <a:cubicBezTo>
                    <a:pt x="602" y="627"/>
                    <a:pt x="577" y="551"/>
                    <a:pt x="577" y="451"/>
                  </a:cubicBezTo>
                  <a:cubicBezTo>
                    <a:pt x="552" y="376"/>
                    <a:pt x="502" y="301"/>
                    <a:pt x="452" y="226"/>
                  </a:cubicBezTo>
                  <a:cubicBezTo>
                    <a:pt x="351" y="100"/>
                    <a:pt x="176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33;p64">
              <a:extLst>
                <a:ext uri="{FF2B5EF4-FFF2-40B4-BE49-F238E27FC236}">
                  <a16:creationId xmlns:a16="http://schemas.microsoft.com/office/drawing/2014/main" id="{368E30D0-8194-DCAC-E6A4-D3173432E495}"/>
                </a:ext>
              </a:extLst>
            </p:cNvPr>
            <p:cNvSpPr/>
            <p:nvPr/>
          </p:nvSpPr>
          <p:spPr>
            <a:xfrm>
              <a:off x="1429264" y="4229754"/>
              <a:ext cx="8620" cy="296071"/>
            </a:xfrm>
            <a:custGeom>
              <a:avLst/>
              <a:gdLst/>
              <a:ahLst/>
              <a:cxnLst/>
              <a:rect l="l" t="t" r="r" b="b"/>
              <a:pathLst>
                <a:path w="127" h="4362" extrusionOk="0">
                  <a:moveTo>
                    <a:pt x="76" y="1"/>
                  </a:moveTo>
                  <a:cubicBezTo>
                    <a:pt x="51" y="352"/>
                    <a:pt x="26" y="728"/>
                    <a:pt x="26" y="1079"/>
                  </a:cubicBezTo>
                  <a:cubicBezTo>
                    <a:pt x="1" y="1455"/>
                    <a:pt x="1" y="1805"/>
                    <a:pt x="1" y="2181"/>
                  </a:cubicBezTo>
                  <a:cubicBezTo>
                    <a:pt x="1" y="2532"/>
                    <a:pt x="1" y="2908"/>
                    <a:pt x="26" y="3259"/>
                  </a:cubicBezTo>
                  <a:cubicBezTo>
                    <a:pt x="26" y="3635"/>
                    <a:pt x="51" y="3986"/>
                    <a:pt x="76" y="4362"/>
                  </a:cubicBezTo>
                  <a:cubicBezTo>
                    <a:pt x="101" y="3986"/>
                    <a:pt x="101" y="3635"/>
                    <a:pt x="126" y="3259"/>
                  </a:cubicBezTo>
                  <a:cubicBezTo>
                    <a:pt x="126" y="2908"/>
                    <a:pt x="126" y="2532"/>
                    <a:pt x="126" y="2181"/>
                  </a:cubicBezTo>
                  <a:cubicBezTo>
                    <a:pt x="126" y="1805"/>
                    <a:pt x="126" y="1455"/>
                    <a:pt x="126" y="1079"/>
                  </a:cubicBezTo>
                  <a:cubicBezTo>
                    <a:pt x="101" y="728"/>
                    <a:pt x="101" y="352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34;p64">
              <a:extLst>
                <a:ext uri="{FF2B5EF4-FFF2-40B4-BE49-F238E27FC236}">
                  <a16:creationId xmlns:a16="http://schemas.microsoft.com/office/drawing/2014/main" id="{9FC58193-D58C-2C8A-A046-EE30E34DF051}"/>
                </a:ext>
              </a:extLst>
            </p:cNvPr>
            <p:cNvSpPr/>
            <p:nvPr/>
          </p:nvSpPr>
          <p:spPr>
            <a:xfrm>
              <a:off x="1577303" y="4240004"/>
              <a:ext cx="85115" cy="285822"/>
            </a:xfrm>
            <a:custGeom>
              <a:avLst/>
              <a:gdLst/>
              <a:ahLst/>
              <a:cxnLst/>
              <a:rect l="l" t="t" r="r" b="b"/>
              <a:pathLst>
                <a:path w="1254" h="4211" extrusionOk="0">
                  <a:moveTo>
                    <a:pt x="1254" y="0"/>
                  </a:moveTo>
                  <a:cubicBezTo>
                    <a:pt x="1228" y="577"/>
                    <a:pt x="1078" y="1103"/>
                    <a:pt x="853" y="1629"/>
                  </a:cubicBezTo>
                  <a:cubicBezTo>
                    <a:pt x="752" y="1880"/>
                    <a:pt x="627" y="2131"/>
                    <a:pt x="477" y="2381"/>
                  </a:cubicBezTo>
                  <a:cubicBezTo>
                    <a:pt x="351" y="2607"/>
                    <a:pt x="176" y="2857"/>
                    <a:pt x="25" y="3058"/>
                  </a:cubicBezTo>
                  <a:cubicBezTo>
                    <a:pt x="25" y="3058"/>
                    <a:pt x="25" y="3083"/>
                    <a:pt x="25" y="3083"/>
                  </a:cubicBezTo>
                  <a:cubicBezTo>
                    <a:pt x="0" y="3108"/>
                    <a:pt x="25" y="3133"/>
                    <a:pt x="51" y="3158"/>
                  </a:cubicBezTo>
                  <a:cubicBezTo>
                    <a:pt x="151" y="3208"/>
                    <a:pt x="276" y="3258"/>
                    <a:pt x="376" y="3334"/>
                  </a:cubicBezTo>
                  <a:cubicBezTo>
                    <a:pt x="477" y="3409"/>
                    <a:pt x="577" y="3484"/>
                    <a:pt x="677" y="3559"/>
                  </a:cubicBezTo>
                  <a:cubicBezTo>
                    <a:pt x="752" y="3659"/>
                    <a:pt x="853" y="3760"/>
                    <a:pt x="928" y="3860"/>
                  </a:cubicBezTo>
                  <a:cubicBezTo>
                    <a:pt x="978" y="3960"/>
                    <a:pt x="1053" y="4086"/>
                    <a:pt x="1103" y="4211"/>
                  </a:cubicBezTo>
                  <a:cubicBezTo>
                    <a:pt x="1078" y="4060"/>
                    <a:pt x="1053" y="3935"/>
                    <a:pt x="978" y="3810"/>
                  </a:cubicBezTo>
                  <a:cubicBezTo>
                    <a:pt x="928" y="3710"/>
                    <a:pt x="853" y="3584"/>
                    <a:pt x="752" y="3484"/>
                  </a:cubicBezTo>
                  <a:cubicBezTo>
                    <a:pt x="652" y="3384"/>
                    <a:pt x="552" y="3309"/>
                    <a:pt x="452" y="3233"/>
                  </a:cubicBezTo>
                  <a:cubicBezTo>
                    <a:pt x="401" y="3183"/>
                    <a:pt x="326" y="3158"/>
                    <a:pt x="276" y="3133"/>
                  </a:cubicBezTo>
                  <a:cubicBezTo>
                    <a:pt x="224" y="3116"/>
                    <a:pt x="184" y="3099"/>
                    <a:pt x="140" y="3081"/>
                  </a:cubicBezTo>
                  <a:lnTo>
                    <a:pt x="140" y="3081"/>
                  </a:lnTo>
                  <a:cubicBezTo>
                    <a:pt x="299" y="2870"/>
                    <a:pt x="436" y="2638"/>
                    <a:pt x="552" y="2406"/>
                  </a:cubicBezTo>
                  <a:cubicBezTo>
                    <a:pt x="702" y="2181"/>
                    <a:pt x="802" y="1905"/>
                    <a:pt x="928" y="1654"/>
                  </a:cubicBezTo>
                  <a:cubicBezTo>
                    <a:pt x="1028" y="1379"/>
                    <a:pt x="1103" y="1128"/>
                    <a:pt x="1153" y="852"/>
                  </a:cubicBezTo>
                  <a:cubicBezTo>
                    <a:pt x="1228" y="577"/>
                    <a:pt x="1254" y="301"/>
                    <a:pt x="1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35;p64">
              <a:extLst>
                <a:ext uri="{FF2B5EF4-FFF2-40B4-BE49-F238E27FC236}">
                  <a16:creationId xmlns:a16="http://schemas.microsoft.com/office/drawing/2014/main" id="{32AA072D-A5E0-D747-8540-FA507E67AF49}"/>
                </a:ext>
              </a:extLst>
            </p:cNvPr>
            <p:cNvSpPr/>
            <p:nvPr/>
          </p:nvSpPr>
          <p:spPr>
            <a:xfrm>
              <a:off x="1026146" y="3178415"/>
              <a:ext cx="816604" cy="641419"/>
            </a:xfrm>
            <a:custGeom>
              <a:avLst/>
              <a:gdLst/>
              <a:ahLst/>
              <a:cxnLst/>
              <a:rect l="l" t="t" r="r" b="b"/>
              <a:pathLst>
                <a:path w="12031" h="9450" extrusionOk="0">
                  <a:moveTo>
                    <a:pt x="5923" y="0"/>
                  </a:moveTo>
                  <a:cubicBezTo>
                    <a:pt x="4058" y="0"/>
                    <a:pt x="2471" y="744"/>
                    <a:pt x="1855" y="1705"/>
                  </a:cubicBezTo>
                  <a:cubicBezTo>
                    <a:pt x="1203" y="2708"/>
                    <a:pt x="0" y="5590"/>
                    <a:pt x="852" y="7019"/>
                  </a:cubicBezTo>
                  <a:cubicBezTo>
                    <a:pt x="1679" y="8347"/>
                    <a:pt x="2907" y="9450"/>
                    <a:pt x="6015" y="9450"/>
                  </a:cubicBezTo>
                  <a:cubicBezTo>
                    <a:pt x="9098" y="9450"/>
                    <a:pt x="10351" y="8347"/>
                    <a:pt x="11153" y="7019"/>
                  </a:cubicBezTo>
                  <a:cubicBezTo>
                    <a:pt x="12030" y="5590"/>
                    <a:pt x="10802" y="2708"/>
                    <a:pt x="10176" y="1705"/>
                  </a:cubicBezTo>
                  <a:cubicBezTo>
                    <a:pt x="9534" y="744"/>
                    <a:pt x="7947" y="0"/>
                    <a:pt x="6106" y="0"/>
                  </a:cubicBezTo>
                  <a:cubicBezTo>
                    <a:pt x="6076" y="0"/>
                    <a:pt x="6046" y="1"/>
                    <a:pt x="6015" y="1"/>
                  </a:cubicBezTo>
                  <a:cubicBezTo>
                    <a:pt x="5984" y="1"/>
                    <a:pt x="5953" y="0"/>
                    <a:pt x="59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36;p64">
              <a:extLst>
                <a:ext uri="{FF2B5EF4-FFF2-40B4-BE49-F238E27FC236}">
                  <a16:creationId xmlns:a16="http://schemas.microsoft.com/office/drawing/2014/main" id="{6FCEB7EF-83F4-3B96-FC23-59F3AA66C9CE}"/>
                </a:ext>
              </a:extLst>
            </p:cNvPr>
            <p:cNvSpPr/>
            <p:nvPr/>
          </p:nvSpPr>
          <p:spPr>
            <a:xfrm>
              <a:off x="1026146" y="3214186"/>
              <a:ext cx="816604" cy="508723"/>
            </a:xfrm>
            <a:custGeom>
              <a:avLst/>
              <a:gdLst/>
              <a:ahLst/>
              <a:cxnLst/>
              <a:rect l="l" t="t" r="r" b="b"/>
              <a:pathLst>
                <a:path w="12031" h="7495" extrusionOk="0">
                  <a:moveTo>
                    <a:pt x="3358" y="0"/>
                  </a:moveTo>
                  <a:cubicBezTo>
                    <a:pt x="2682" y="301"/>
                    <a:pt x="2155" y="702"/>
                    <a:pt x="1855" y="1178"/>
                  </a:cubicBezTo>
                  <a:cubicBezTo>
                    <a:pt x="1203" y="2181"/>
                    <a:pt x="0" y="5063"/>
                    <a:pt x="852" y="6492"/>
                  </a:cubicBezTo>
                  <a:cubicBezTo>
                    <a:pt x="1078" y="6843"/>
                    <a:pt x="1303" y="7168"/>
                    <a:pt x="1629" y="7494"/>
                  </a:cubicBezTo>
                  <a:cubicBezTo>
                    <a:pt x="2356" y="6416"/>
                    <a:pt x="2431" y="4587"/>
                    <a:pt x="2231" y="3334"/>
                  </a:cubicBezTo>
                  <a:cubicBezTo>
                    <a:pt x="1980" y="1780"/>
                    <a:pt x="2481" y="802"/>
                    <a:pt x="3358" y="0"/>
                  </a:cubicBezTo>
                  <a:close/>
                  <a:moveTo>
                    <a:pt x="8647" y="0"/>
                  </a:moveTo>
                  <a:cubicBezTo>
                    <a:pt x="9524" y="802"/>
                    <a:pt x="10050" y="1780"/>
                    <a:pt x="9800" y="3334"/>
                  </a:cubicBezTo>
                  <a:cubicBezTo>
                    <a:pt x="9574" y="4587"/>
                    <a:pt x="9649" y="6416"/>
                    <a:pt x="10401" y="7494"/>
                  </a:cubicBezTo>
                  <a:cubicBezTo>
                    <a:pt x="10702" y="7168"/>
                    <a:pt x="10952" y="6843"/>
                    <a:pt x="11153" y="6492"/>
                  </a:cubicBezTo>
                  <a:cubicBezTo>
                    <a:pt x="12030" y="5063"/>
                    <a:pt x="10802" y="2181"/>
                    <a:pt x="10176" y="1178"/>
                  </a:cubicBezTo>
                  <a:cubicBezTo>
                    <a:pt x="9850" y="702"/>
                    <a:pt x="9323" y="301"/>
                    <a:pt x="864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37;p64">
              <a:extLst>
                <a:ext uri="{FF2B5EF4-FFF2-40B4-BE49-F238E27FC236}">
                  <a16:creationId xmlns:a16="http://schemas.microsoft.com/office/drawing/2014/main" id="{A2813541-2E95-8DC2-183E-E9810AF64EDD}"/>
                </a:ext>
              </a:extLst>
            </p:cNvPr>
            <p:cNvSpPr/>
            <p:nvPr/>
          </p:nvSpPr>
          <p:spPr>
            <a:xfrm>
              <a:off x="1196244" y="3178483"/>
              <a:ext cx="474650" cy="641351"/>
            </a:xfrm>
            <a:custGeom>
              <a:avLst/>
              <a:gdLst/>
              <a:ahLst/>
              <a:cxnLst/>
              <a:rect l="l" t="t" r="r" b="b"/>
              <a:pathLst>
                <a:path w="6993" h="9449" extrusionOk="0">
                  <a:moveTo>
                    <a:pt x="3509" y="0"/>
                  </a:moveTo>
                  <a:cubicBezTo>
                    <a:pt x="2908" y="0"/>
                    <a:pt x="2331" y="50"/>
                    <a:pt x="1805" y="201"/>
                  </a:cubicBezTo>
                  <a:cubicBezTo>
                    <a:pt x="2030" y="1128"/>
                    <a:pt x="3685" y="3684"/>
                    <a:pt x="2832" y="4912"/>
                  </a:cubicBezTo>
                  <a:cubicBezTo>
                    <a:pt x="1780" y="5364"/>
                    <a:pt x="251" y="6391"/>
                    <a:pt x="75" y="7569"/>
                  </a:cubicBezTo>
                  <a:cubicBezTo>
                    <a:pt x="0" y="7945"/>
                    <a:pt x="101" y="8471"/>
                    <a:pt x="226" y="8822"/>
                  </a:cubicBezTo>
                  <a:cubicBezTo>
                    <a:pt x="1028" y="9223"/>
                    <a:pt x="2055" y="9449"/>
                    <a:pt x="3509" y="9449"/>
                  </a:cubicBezTo>
                  <a:cubicBezTo>
                    <a:pt x="4963" y="9449"/>
                    <a:pt x="6015" y="9198"/>
                    <a:pt x="6817" y="8797"/>
                  </a:cubicBezTo>
                  <a:cubicBezTo>
                    <a:pt x="6943" y="8446"/>
                    <a:pt x="6993" y="7970"/>
                    <a:pt x="6918" y="7569"/>
                  </a:cubicBezTo>
                  <a:cubicBezTo>
                    <a:pt x="6642" y="6216"/>
                    <a:pt x="5213" y="5288"/>
                    <a:pt x="4161" y="4912"/>
                  </a:cubicBezTo>
                  <a:cubicBezTo>
                    <a:pt x="3484" y="3584"/>
                    <a:pt x="4988" y="1103"/>
                    <a:pt x="5188" y="201"/>
                  </a:cubicBezTo>
                  <a:cubicBezTo>
                    <a:pt x="4687" y="50"/>
                    <a:pt x="4111" y="0"/>
                    <a:pt x="3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38;p64">
              <a:extLst>
                <a:ext uri="{FF2B5EF4-FFF2-40B4-BE49-F238E27FC236}">
                  <a16:creationId xmlns:a16="http://schemas.microsoft.com/office/drawing/2014/main" id="{832CA443-5421-8BCE-A451-C63F859FB300}"/>
                </a:ext>
              </a:extLst>
            </p:cNvPr>
            <p:cNvSpPr/>
            <p:nvPr/>
          </p:nvSpPr>
          <p:spPr>
            <a:xfrm>
              <a:off x="884624" y="3214186"/>
              <a:ext cx="369512" cy="556575"/>
            </a:xfrm>
            <a:custGeom>
              <a:avLst/>
              <a:gdLst/>
              <a:ahLst/>
              <a:cxnLst/>
              <a:rect l="l" t="t" r="r" b="b"/>
              <a:pathLst>
                <a:path w="5444" h="8200" extrusionOk="0">
                  <a:moveTo>
                    <a:pt x="5443" y="0"/>
                  </a:moveTo>
                  <a:cubicBezTo>
                    <a:pt x="5443" y="0"/>
                    <a:pt x="1834" y="376"/>
                    <a:pt x="932" y="1228"/>
                  </a:cubicBezTo>
                  <a:cubicBezTo>
                    <a:pt x="55" y="2081"/>
                    <a:pt x="882" y="5990"/>
                    <a:pt x="331" y="7118"/>
                  </a:cubicBezTo>
                  <a:cubicBezTo>
                    <a:pt x="1" y="7841"/>
                    <a:pt x="350" y="8199"/>
                    <a:pt x="991" y="8199"/>
                  </a:cubicBezTo>
                  <a:cubicBezTo>
                    <a:pt x="1372" y="8199"/>
                    <a:pt x="1856" y="8072"/>
                    <a:pt x="2361" y="7820"/>
                  </a:cubicBezTo>
                  <a:cubicBezTo>
                    <a:pt x="3714" y="7168"/>
                    <a:pt x="4115" y="4787"/>
                    <a:pt x="3990" y="3208"/>
                  </a:cubicBezTo>
                  <a:cubicBezTo>
                    <a:pt x="3890" y="1655"/>
                    <a:pt x="4516" y="702"/>
                    <a:pt x="54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39;p64">
              <a:extLst>
                <a:ext uri="{FF2B5EF4-FFF2-40B4-BE49-F238E27FC236}">
                  <a16:creationId xmlns:a16="http://schemas.microsoft.com/office/drawing/2014/main" id="{6D64EE38-893F-D944-CD14-AD5D7DD93D41}"/>
                </a:ext>
              </a:extLst>
            </p:cNvPr>
            <p:cNvSpPr/>
            <p:nvPr/>
          </p:nvSpPr>
          <p:spPr>
            <a:xfrm>
              <a:off x="895280" y="3214186"/>
              <a:ext cx="358855" cy="556371"/>
            </a:xfrm>
            <a:custGeom>
              <a:avLst/>
              <a:gdLst/>
              <a:ahLst/>
              <a:cxnLst/>
              <a:rect l="l" t="t" r="r" b="b"/>
              <a:pathLst>
                <a:path w="5287" h="8197" extrusionOk="0">
                  <a:moveTo>
                    <a:pt x="5236" y="0"/>
                  </a:moveTo>
                  <a:cubicBezTo>
                    <a:pt x="4234" y="401"/>
                    <a:pt x="3281" y="1254"/>
                    <a:pt x="3106" y="2131"/>
                  </a:cubicBezTo>
                  <a:cubicBezTo>
                    <a:pt x="2931" y="3058"/>
                    <a:pt x="3256" y="5865"/>
                    <a:pt x="2329" y="6943"/>
                  </a:cubicBezTo>
                  <a:cubicBezTo>
                    <a:pt x="1908" y="7431"/>
                    <a:pt x="1307" y="7557"/>
                    <a:pt x="775" y="7557"/>
                  </a:cubicBezTo>
                  <a:cubicBezTo>
                    <a:pt x="514" y="7557"/>
                    <a:pt x="271" y="7527"/>
                    <a:pt x="73" y="7494"/>
                  </a:cubicBezTo>
                  <a:lnTo>
                    <a:pt x="73" y="7494"/>
                  </a:lnTo>
                  <a:cubicBezTo>
                    <a:pt x="1" y="7959"/>
                    <a:pt x="333" y="8197"/>
                    <a:pt x="855" y="8197"/>
                  </a:cubicBezTo>
                  <a:cubicBezTo>
                    <a:pt x="1232" y="8197"/>
                    <a:pt x="1709" y="8073"/>
                    <a:pt x="2204" y="7820"/>
                  </a:cubicBezTo>
                  <a:cubicBezTo>
                    <a:pt x="3557" y="7168"/>
                    <a:pt x="3958" y="4787"/>
                    <a:pt x="3833" y="3208"/>
                  </a:cubicBezTo>
                  <a:cubicBezTo>
                    <a:pt x="3733" y="1655"/>
                    <a:pt x="4359" y="702"/>
                    <a:pt x="5286" y="0"/>
                  </a:cubicBezTo>
                  <a:close/>
                </a:path>
              </a:pathLst>
            </a:custGeom>
            <a:solidFill>
              <a:srgbClr val="824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40;p64">
              <a:extLst>
                <a:ext uri="{FF2B5EF4-FFF2-40B4-BE49-F238E27FC236}">
                  <a16:creationId xmlns:a16="http://schemas.microsoft.com/office/drawing/2014/main" id="{386B0D72-44D4-A9D4-4844-C47B320F0807}"/>
                </a:ext>
              </a:extLst>
            </p:cNvPr>
            <p:cNvSpPr/>
            <p:nvPr/>
          </p:nvSpPr>
          <p:spPr>
            <a:xfrm>
              <a:off x="1607915" y="3214186"/>
              <a:ext cx="369512" cy="556575"/>
            </a:xfrm>
            <a:custGeom>
              <a:avLst/>
              <a:gdLst/>
              <a:ahLst/>
              <a:cxnLst/>
              <a:rect l="l" t="t" r="r" b="b"/>
              <a:pathLst>
                <a:path w="5444" h="8200" extrusionOk="0">
                  <a:moveTo>
                    <a:pt x="1" y="0"/>
                  </a:moveTo>
                  <a:lnTo>
                    <a:pt x="1" y="0"/>
                  </a:lnTo>
                  <a:cubicBezTo>
                    <a:pt x="953" y="702"/>
                    <a:pt x="1554" y="1655"/>
                    <a:pt x="1454" y="3208"/>
                  </a:cubicBezTo>
                  <a:cubicBezTo>
                    <a:pt x="1354" y="4787"/>
                    <a:pt x="1730" y="7168"/>
                    <a:pt x="3083" y="7820"/>
                  </a:cubicBezTo>
                  <a:cubicBezTo>
                    <a:pt x="3588" y="8072"/>
                    <a:pt x="4072" y="8199"/>
                    <a:pt x="4453" y="8199"/>
                  </a:cubicBezTo>
                  <a:cubicBezTo>
                    <a:pt x="5094" y="8199"/>
                    <a:pt x="5443" y="7841"/>
                    <a:pt x="5113" y="7118"/>
                  </a:cubicBezTo>
                  <a:cubicBezTo>
                    <a:pt x="4587" y="5990"/>
                    <a:pt x="5389" y="2081"/>
                    <a:pt x="4512" y="1228"/>
                  </a:cubicBezTo>
                  <a:cubicBezTo>
                    <a:pt x="3610" y="37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41;p64">
              <a:extLst>
                <a:ext uri="{FF2B5EF4-FFF2-40B4-BE49-F238E27FC236}">
                  <a16:creationId xmlns:a16="http://schemas.microsoft.com/office/drawing/2014/main" id="{F71B2BBB-D428-D5C2-77EC-28F14781C900}"/>
                </a:ext>
              </a:extLst>
            </p:cNvPr>
            <p:cNvSpPr/>
            <p:nvPr/>
          </p:nvSpPr>
          <p:spPr>
            <a:xfrm>
              <a:off x="1607915" y="3214186"/>
              <a:ext cx="360552" cy="556371"/>
            </a:xfrm>
            <a:custGeom>
              <a:avLst/>
              <a:gdLst/>
              <a:ahLst/>
              <a:cxnLst/>
              <a:rect l="l" t="t" r="r" b="b"/>
              <a:pathLst>
                <a:path w="5312" h="8197" extrusionOk="0">
                  <a:moveTo>
                    <a:pt x="1" y="0"/>
                  </a:moveTo>
                  <a:cubicBezTo>
                    <a:pt x="953" y="702"/>
                    <a:pt x="1554" y="1655"/>
                    <a:pt x="1454" y="3208"/>
                  </a:cubicBezTo>
                  <a:cubicBezTo>
                    <a:pt x="1354" y="4787"/>
                    <a:pt x="1730" y="7168"/>
                    <a:pt x="3083" y="7820"/>
                  </a:cubicBezTo>
                  <a:cubicBezTo>
                    <a:pt x="3588" y="8073"/>
                    <a:pt x="4071" y="8197"/>
                    <a:pt x="4453" y="8197"/>
                  </a:cubicBezTo>
                  <a:cubicBezTo>
                    <a:pt x="4979" y="8197"/>
                    <a:pt x="5311" y="7959"/>
                    <a:pt x="5239" y="7494"/>
                  </a:cubicBezTo>
                  <a:lnTo>
                    <a:pt x="5239" y="7494"/>
                  </a:lnTo>
                  <a:cubicBezTo>
                    <a:pt x="5033" y="7527"/>
                    <a:pt x="4784" y="7557"/>
                    <a:pt x="4520" y="7557"/>
                  </a:cubicBezTo>
                  <a:cubicBezTo>
                    <a:pt x="3980" y="7557"/>
                    <a:pt x="3379" y="7431"/>
                    <a:pt x="2958" y="6943"/>
                  </a:cubicBezTo>
                  <a:cubicBezTo>
                    <a:pt x="2031" y="5865"/>
                    <a:pt x="2356" y="3058"/>
                    <a:pt x="2181" y="2131"/>
                  </a:cubicBezTo>
                  <a:cubicBezTo>
                    <a:pt x="2006" y="1254"/>
                    <a:pt x="1078" y="401"/>
                    <a:pt x="51" y="0"/>
                  </a:cubicBezTo>
                  <a:close/>
                </a:path>
              </a:pathLst>
            </a:custGeom>
            <a:solidFill>
              <a:srgbClr val="824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42;p64">
              <a:extLst>
                <a:ext uri="{FF2B5EF4-FFF2-40B4-BE49-F238E27FC236}">
                  <a16:creationId xmlns:a16="http://schemas.microsoft.com/office/drawing/2014/main" id="{11F47F67-DDF4-1803-6AD3-D5068565082D}"/>
                </a:ext>
              </a:extLst>
            </p:cNvPr>
            <p:cNvSpPr/>
            <p:nvPr/>
          </p:nvSpPr>
          <p:spPr>
            <a:xfrm>
              <a:off x="1298331" y="3443812"/>
              <a:ext cx="47648" cy="47716"/>
            </a:xfrm>
            <a:custGeom>
              <a:avLst/>
              <a:gdLst/>
              <a:ahLst/>
              <a:cxnLst/>
              <a:rect l="l" t="t" r="r" b="b"/>
              <a:pathLst>
                <a:path w="702" h="703" extrusionOk="0">
                  <a:moveTo>
                    <a:pt x="351" y="1"/>
                  </a:moveTo>
                  <a:cubicBezTo>
                    <a:pt x="150" y="1"/>
                    <a:pt x="0" y="176"/>
                    <a:pt x="0" y="352"/>
                  </a:cubicBezTo>
                  <a:cubicBezTo>
                    <a:pt x="0" y="552"/>
                    <a:pt x="150" y="703"/>
                    <a:pt x="351" y="703"/>
                  </a:cubicBezTo>
                  <a:cubicBezTo>
                    <a:pt x="551" y="703"/>
                    <a:pt x="702" y="552"/>
                    <a:pt x="702" y="352"/>
                  </a:cubicBezTo>
                  <a:cubicBezTo>
                    <a:pt x="702" y="176"/>
                    <a:pt x="551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43;p64">
              <a:extLst>
                <a:ext uri="{FF2B5EF4-FFF2-40B4-BE49-F238E27FC236}">
                  <a16:creationId xmlns:a16="http://schemas.microsoft.com/office/drawing/2014/main" id="{A7DC7138-3FCF-15A3-7401-867D79EDC498}"/>
                </a:ext>
              </a:extLst>
            </p:cNvPr>
            <p:cNvSpPr/>
            <p:nvPr/>
          </p:nvSpPr>
          <p:spPr>
            <a:xfrm>
              <a:off x="1521169" y="3443812"/>
              <a:ext cx="47716" cy="47716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51" y="1"/>
                  </a:moveTo>
                  <a:cubicBezTo>
                    <a:pt x="151" y="1"/>
                    <a:pt x="0" y="176"/>
                    <a:pt x="0" y="352"/>
                  </a:cubicBezTo>
                  <a:cubicBezTo>
                    <a:pt x="0" y="552"/>
                    <a:pt x="151" y="703"/>
                    <a:pt x="351" y="703"/>
                  </a:cubicBezTo>
                  <a:cubicBezTo>
                    <a:pt x="552" y="703"/>
                    <a:pt x="702" y="552"/>
                    <a:pt x="702" y="352"/>
                  </a:cubicBezTo>
                  <a:cubicBezTo>
                    <a:pt x="702" y="176"/>
                    <a:pt x="552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44;p64">
              <a:extLst>
                <a:ext uri="{FF2B5EF4-FFF2-40B4-BE49-F238E27FC236}">
                  <a16:creationId xmlns:a16="http://schemas.microsoft.com/office/drawing/2014/main" id="{CF96C639-24F9-920C-292F-7778DDAB7FF1}"/>
                </a:ext>
              </a:extLst>
            </p:cNvPr>
            <p:cNvSpPr/>
            <p:nvPr/>
          </p:nvSpPr>
          <p:spPr>
            <a:xfrm>
              <a:off x="1313603" y="3585063"/>
              <a:ext cx="125976" cy="47648"/>
            </a:xfrm>
            <a:custGeom>
              <a:avLst/>
              <a:gdLst/>
              <a:ahLst/>
              <a:cxnLst/>
              <a:rect l="l" t="t" r="r" b="b"/>
              <a:pathLst>
                <a:path w="1856" h="702" extrusionOk="0">
                  <a:moveTo>
                    <a:pt x="1780" y="0"/>
                  </a:moveTo>
                  <a:cubicBezTo>
                    <a:pt x="1680" y="0"/>
                    <a:pt x="1580" y="75"/>
                    <a:pt x="1404" y="201"/>
                  </a:cubicBezTo>
                  <a:cubicBezTo>
                    <a:pt x="1204" y="326"/>
                    <a:pt x="953" y="501"/>
                    <a:pt x="727" y="526"/>
                  </a:cubicBezTo>
                  <a:cubicBezTo>
                    <a:pt x="714" y="527"/>
                    <a:pt x="702" y="528"/>
                    <a:pt x="689" y="528"/>
                  </a:cubicBezTo>
                  <a:cubicBezTo>
                    <a:pt x="364" y="528"/>
                    <a:pt x="201" y="225"/>
                    <a:pt x="201" y="201"/>
                  </a:cubicBezTo>
                  <a:cubicBezTo>
                    <a:pt x="186" y="171"/>
                    <a:pt x="163" y="159"/>
                    <a:pt x="136" y="159"/>
                  </a:cubicBezTo>
                  <a:cubicBezTo>
                    <a:pt x="117" y="159"/>
                    <a:pt x="97" y="165"/>
                    <a:pt x="76" y="176"/>
                  </a:cubicBezTo>
                  <a:cubicBezTo>
                    <a:pt x="26" y="201"/>
                    <a:pt x="1" y="251"/>
                    <a:pt x="26" y="301"/>
                  </a:cubicBezTo>
                  <a:cubicBezTo>
                    <a:pt x="26" y="301"/>
                    <a:pt x="251" y="702"/>
                    <a:pt x="677" y="702"/>
                  </a:cubicBezTo>
                  <a:lnTo>
                    <a:pt x="753" y="702"/>
                  </a:lnTo>
                  <a:cubicBezTo>
                    <a:pt x="1003" y="677"/>
                    <a:pt x="1279" y="501"/>
                    <a:pt x="1504" y="351"/>
                  </a:cubicBezTo>
                  <a:cubicBezTo>
                    <a:pt x="1605" y="301"/>
                    <a:pt x="1730" y="201"/>
                    <a:pt x="1780" y="201"/>
                  </a:cubicBezTo>
                  <a:cubicBezTo>
                    <a:pt x="1830" y="201"/>
                    <a:pt x="1855" y="150"/>
                    <a:pt x="1855" y="100"/>
                  </a:cubicBezTo>
                  <a:cubicBezTo>
                    <a:pt x="1855" y="50"/>
                    <a:pt x="1830" y="0"/>
                    <a:pt x="1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45;p64">
              <a:extLst>
                <a:ext uri="{FF2B5EF4-FFF2-40B4-BE49-F238E27FC236}">
                  <a16:creationId xmlns:a16="http://schemas.microsoft.com/office/drawing/2014/main" id="{D2B4DA8E-AE04-3832-E171-95437674AC9C}"/>
                </a:ext>
              </a:extLst>
            </p:cNvPr>
            <p:cNvSpPr/>
            <p:nvPr/>
          </p:nvSpPr>
          <p:spPr>
            <a:xfrm>
              <a:off x="1427567" y="3585063"/>
              <a:ext cx="125976" cy="47648"/>
            </a:xfrm>
            <a:custGeom>
              <a:avLst/>
              <a:gdLst/>
              <a:ahLst/>
              <a:cxnLst/>
              <a:rect l="l" t="t" r="r" b="b"/>
              <a:pathLst>
                <a:path w="1856" h="702" extrusionOk="0">
                  <a:moveTo>
                    <a:pt x="101" y="0"/>
                  </a:moveTo>
                  <a:cubicBezTo>
                    <a:pt x="51" y="0"/>
                    <a:pt x="1" y="50"/>
                    <a:pt x="1" y="100"/>
                  </a:cubicBezTo>
                  <a:cubicBezTo>
                    <a:pt x="1" y="150"/>
                    <a:pt x="51" y="201"/>
                    <a:pt x="101" y="201"/>
                  </a:cubicBezTo>
                  <a:cubicBezTo>
                    <a:pt x="126" y="201"/>
                    <a:pt x="251" y="301"/>
                    <a:pt x="352" y="351"/>
                  </a:cubicBezTo>
                  <a:cubicBezTo>
                    <a:pt x="577" y="501"/>
                    <a:pt x="853" y="677"/>
                    <a:pt x="1104" y="702"/>
                  </a:cubicBezTo>
                  <a:lnTo>
                    <a:pt x="1179" y="702"/>
                  </a:lnTo>
                  <a:cubicBezTo>
                    <a:pt x="1605" y="702"/>
                    <a:pt x="1830" y="326"/>
                    <a:pt x="1830" y="301"/>
                  </a:cubicBezTo>
                  <a:cubicBezTo>
                    <a:pt x="1855" y="251"/>
                    <a:pt x="1830" y="201"/>
                    <a:pt x="1805" y="176"/>
                  </a:cubicBezTo>
                  <a:cubicBezTo>
                    <a:pt x="1785" y="165"/>
                    <a:pt x="1760" y="159"/>
                    <a:pt x="1736" y="159"/>
                  </a:cubicBezTo>
                  <a:cubicBezTo>
                    <a:pt x="1702" y="159"/>
                    <a:pt x="1670" y="171"/>
                    <a:pt x="1655" y="201"/>
                  </a:cubicBezTo>
                  <a:cubicBezTo>
                    <a:pt x="1655" y="201"/>
                    <a:pt x="1491" y="528"/>
                    <a:pt x="1164" y="528"/>
                  </a:cubicBezTo>
                  <a:cubicBezTo>
                    <a:pt x="1153" y="528"/>
                    <a:pt x="1141" y="527"/>
                    <a:pt x="1129" y="526"/>
                  </a:cubicBezTo>
                  <a:cubicBezTo>
                    <a:pt x="928" y="501"/>
                    <a:pt x="678" y="326"/>
                    <a:pt x="452" y="201"/>
                  </a:cubicBezTo>
                  <a:cubicBezTo>
                    <a:pt x="277" y="75"/>
                    <a:pt x="176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46;p64">
              <a:extLst>
                <a:ext uri="{FF2B5EF4-FFF2-40B4-BE49-F238E27FC236}">
                  <a16:creationId xmlns:a16="http://schemas.microsoft.com/office/drawing/2014/main" id="{6277D283-E9B7-8318-6F3C-8287B25221D6}"/>
                </a:ext>
              </a:extLst>
            </p:cNvPr>
            <p:cNvSpPr/>
            <p:nvPr/>
          </p:nvSpPr>
          <p:spPr>
            <a:xfrm>
              <a:off x="1427567" y="3522074"/>
              <a:ext cx="13711" cy="76631"/>
            </a:xfrm>
            <a:custGeom>
              <a:avLst/>
              <a:gdLst/>
              <a:ahLst/>
              <a:cxnLst/>
              <a:rect l="l" t="t" r="r" b="b"/>
              <a:pathLst>
                <a:path w="202" h="1129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lnTo>
                    <a:pt x="1" y="1028"/>
                  </a:lnTo>
                  <a:cubicBezTo>
                    <a:pt x="1" y="1078"/>
                    <a:pt x="51" y="1129"/>
                    <a:pt x="101" y="1129"/>
                  </a:cubicBezTo>
                  <a:cubicBezTo>
                    <a:pt x="151" y="1129"/>
                    <a:pt x="201" y="1078"/>
                    <a:pt x="201" y="1028"/>
                  </a:cubicBezTo>
                  <a:lnTo>
                    <a:pt x="201" y="101"/>
                  </a:lnTo>
                  <a:cubicBezTo>
                    <a:pt x="201" y="51"/>
                    <a:pt x="151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47;p64">
              <a:extLst>
                <a:ext uri="{FF2B5EF4-FFF2-40B4-BE49-F238E27FC236}">
                  <a16:creationId xmlns:a16="http://schemas.microsoft.com/office/drawing/2014/main" id="{A58BD34C-8565-9CB6-39AC-8C6611F3B04A}"/>
                </a:ext>
              </a:extLst>
            </p:cNvPr>
            <p:cNvSpPr/>
            <p:nvPr/>
          </p:nvSpPr>
          <p:spPr>
            <a:xfrm>
              <a:off x="1374827" y="3492547"/>
              <a:ext cx="119189" cy="61902"/>
            </a:xfrm>
            <a:custGeom>
              <a:avLst/>
              <a:gdLst/>
              <a:ahLst/>
              <a:cxnLst/>
              <a:rect l="l" t="t" r="r" b="b"/>
              <a:pathLst>
                <a:path w="1756" h="912" extrusionOk="0">
                  <a:moveTo>
                    <a:pt x="874" y="0"/>
                  </a:moveTo>
                  <a:cubicBezTo>
                    <a:pt x="532" y="0"/>
                    <a:pt x="190" y="94"/>
                    <a:pt x="126" y="285"/>
                  </a:cubicBezTo>
                  <a:cubicBezTo>
                    <a:pt x="1" y="661"/>
                    <a:pt x="903" y="912"/>
                    <a:pt x="903" y="912"/>
                  </a:cubicBezTo>
                  <a:cubicBezTo>
                    <a:pt x="903" y="912"/>
                    <a:pt x="1755" y="611"/>
                    <a:pt x="1605" y="260"/>
                  </a:cubicBezTo>
                  <a:cubicBezTo>
                    <a:pt x="1531" y="88"/>
                    <a:pt x="1203" y="0"/>
                    <a:pt x="8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48;p64">
              <a:extLst>
                <a:ext uri="{FF2B5EF4-FFF2-40B4-BE49-F238E27FC236}">
                  <a16:creationId xmlns:a16="http://schemas.microsoft.com/office/drawing/2014/main" id="{00880E92-25C3-2BA1-8825-B825583F28A3}"/>
                </a:ext>
              </a:extLst>
            </p:cNvPr>
            <p:cNvSpPr/>
            <p:nvPr/>
          </p:nvSpPr>
          <p:spPr>
            <a:xfrm>
              <a:off x="1291475" y="3406412"/>
              <a:ext cx="61359" cy="23892"/>
            </a:xfrm>
            <a:custGeom>
              <a:avLst/>
              <a:gdLst/>
              <a:ahLst/>
              <a:cxnLst/>
              <a:rect l="l" t="t" r="r" b="b"/>
              <a:pathLst>
                <a:path w="904" h="352" extrusionOk="0">
                  <a:moveTo>
                    <a:pt x="402" y="1"/>
                  </a:moveTo>
                  <a:cubicBezTo>
                    <a:pt x="302" y="26"/>
                    <a:pt x="226" y="76"/>
                    <a:pt x="151" y="126"/>
                  </a:cubicBezTo>
                  <a:cubicBezTo>
                    <a:pt x="76" y="201"/>
                    <a:pt x="26" y="276"/>
                    <a:pt x="1" y="351"/>
                  </a:cubicBezTo>
                  <a:cubicBezTo>
                    <a:pt x="151" y="276"/>
                    <a:pt x="302" y="201"/>
                    <a:pt x="452" y="201"/>
                  </a:cubicBezTo>
                  <a:cubicBezTo>
                    <a:pt x="502" y="176"/>
                    <a:pt x="577" y="176"/>
                    <a:pt x="652" y="176"/>
                  </a:cubicBezTo>
                  <a:cubicBezTo>
                    <a:pt x="728" y="201"/>
                    <a:pt x="828" y="226"/>
                    <a:pt x="903" y="226"/>
                  </a:cubicBezTo>
                  <a:cubicBezTo>
                    <a:pt x="853" y="151"/>
                    <a:pt x="778" y="76"/>
                    <a:pt x="703" y="51"/>
                  </a:cubicBezTo>
                  <a:cubicBezTo>
                    <a:pt x="602" y="1"/>
                    <a:pt x="502" y="1"/>
                    <a:pt x="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49;p64">
              <a:extLst>
                <a:ext uri="{FF2B5EF4-FFF2-40B4-BE49-F238E27FC236}">
                  <a16:creationId xmlns:a16="http://schemas.microsoft.com/office/drawing/2014/main" id="{FCDAD655-33C9-1B7A-E920-EFFC824FC67B}"/>
                </a:ext>
              </a:extLst>
            </p:cNvPr>
            <p:cNvSpPr/>
            <p:nvPr/>
          </p:nvSpPr>
          <p:spPr>
            <a:xfrm>
              <a:off x="1514381" y="3406412"/>
              <a:ext cx="61291" cy="23892"/>
            </a:xfrm>
            <a:custGeom>
              <a:avLst/>
              <a:gdLst/>
              <a:ahLst/>
              <a:cxnLst/>
              <a:rect l="l" t="t" r="r" b="b"/>
              <a:pathLst>
                <a:path w="903" h="352" extrusionOk="0">
                  <a:moveTo>
                    <a:pt x="501" y="1"/>
                  </a:moveTo>
                  <a:cubicBezTo>
                    <a:pt x="401" y="1"/>
                    <a:pt x="301" y="1"/>
                    <a:pt x="201" y="51"/>
                  </a:cubicBezTo>
                  <a:cubicBezTo>
                    <a:pt x="125" y="76"/>
                    <a:pt x="50" y="151"/>
                    <a:pt x="0" y="226"/>
                  </a:cubicBezTo>
                  <a:cubicBezTo>
                    <a:pt x="100" y="226"/>
                    <a:pt x="175" y="201"/>
                    <a:pt x="251" y="176"/>
                  </a:cubicBezTo>
                  <a:cubicBezTo>
                    <a:pt x="326" y="176"/>
                    <a:pt x="401" y="176"/>
                    <a:pt x="476" y="201"/>
                  </a:cubicBezTo>
                  <a:cubicBezTo>
                    <a:pt x="602" y="201"/>
                    <a:pt x="752" y="276"/>
                    <a:pt x="902" y="351"/>
                  </a:cubicBezTo>
                  <a:cubicBezTo>
                    <a:pt x="877" y="276"/>
                    <a:pt x="827" y="201"/>
                    <a:pt x="752" y="126"/>
                  </a:cubicBezTo>
                  <a:cubicBezTo>
                    <a:pt x="677" y="76"/>
                    <a:pt x="602" y="26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3A6EEA0-6240-CEFF-6B0B-6A6239890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31692"/>
              </p:ext>
            </p:extLst>
          </p:nvPr>
        </p:nvGraphicFramePr>
        <p:xfrm>
          <a:off x="716280" y="693420"/>
          <a:ext cx="7711440" cy="4308126"/>
        </p:xfrm>
        <a:graphic>
          <a:graphicData uri="http://schemas.openxmlformats.org/drawingml/2006/table">
            <a:tbl>
              <a:tblPr>
                <a:tableStyleId>{20D5E316-C214-4091-A5D3-40BD6BBB5F83}</a:tableStyleId>
              </a:tblPr>
              <a:tblGrid>
                <a:gridCol w="2369820">
                  <a:extLst>
                    <a:ext uri="{9D8B030D-6E8A-4147-A177-3AD203B41FA5}">
                      <a16:colId xmlns:a16="http://schemas.microsoft.com/office/drawing/2014/main" val="2500801661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val="4292371139"/>
                    </a:ext>
                  </a:extLst>
                </a:gridCol>
                <a:gridCol w="2796540">
                  <a:extLst>
                    <a:ext uri="{9D8B030D-6E8A-4147-A177-3AD203B41FA5}">
                      <a16:colId xmlns:a16="http://schemas.microsoft.com/office/drawing/2014/main" val="2394842647"/>
                    </a:ext>
                  </a:extLst>
                </a:gridCol>
              </a:tblGrid>
              <a:tr h="26670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 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26" marR="6342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MARIA LUÍSA</a:t>
                      </a:r>
                      <a:endParaRPr lang="pt-BR" sz="14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26" marR="63426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506154"/>
                  </a:ext>
                </a:extLst>
              </a:tr>
              <a:tr h="192617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Idade: 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15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Ocupação: </a:t>
                      </a:r>
                      <a:r>
                        <a:rPr lang="pt-BR" sz="1600" b="0" dirty="0">
                          <a:effectLst/>
                          <a:latin typeface="+mj-lt"/>
                        </a:rPr>
                        <a:t>Estudante</a:t>
                      </a:r>
                      <a:endParaRPr lang="pt-BR" sz="1600" b="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26" marR="634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Aplicativos: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Instagram.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Twitter.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TikTok.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>
                          <a:effectLst/>
                          <a:latin typeface="+mj-lt"/>
                        </a:rPr>
                        <a:t>Whatsapp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 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26" marR="63426" marT="0" marB="0"/>
                </a:tc>
                <a:extLst>
                  <a:ext uri="{0D108BD9-81ED-4DB2-BD59-A6C34878D82A}">
                    <a16:rowId xmlns:a16="http://schemas.microsoft.com/office/drawing/2014/main" val="1569125871"/>
                  </a:ext>
                </a:extLst>
              </a:tr>
              <a:tr h="1951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Personalidade: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Boa estudante, criativa e bem humorada.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 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26" marR="634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Sonhos: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Ser a melhor da turma e entrar na faculdade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26" marR="634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Hobbies: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Desenhar.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Jogar Handball.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26" marR="63426" marT="0" marB="0"/>
                </a:tc>
                <a:extLst>
                  <a:ext uri="{0D108BD9-81ED-4DB2-BD59-A6C34878D82A}">
                    <a16:rowId xmlns:a16="http://schemas.microsoft.com/office/drawing/2014/main" val="728635664"/>
                  </a:ext>
                </a:extLst>
              </a:tr>
            </a:tbl>
          </a:graphicData>
        </a:graphic>
      </p:graphicFrame>
      <p:sp>
        <p:nvSpPr>
          <p:cNvPr id="1077" name="Google Shape;1077;p42"/>
          <p:cNvSpPr txBox="1">
            <a:spLocks noGrp="1"/>
          </p:cNvSpPr>
          <p:nvPr>
            <p:ph type="title"/>
          </p:nvPr>
        </p:nvSpPr>
        <p:spPr>
          <a:xfrm>
            <a:off x="510540" y="69348"/>
            <a:ext cx="91440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3600" dirty="0"/>
              <a:t>PERSONA 2</a:t>
            </a: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367F3476-1E9C-7AE2-B843-EA8D993A06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985048"/>
              </p:ext>
            </p:extLst>
          </p:nvPr>
        </p:nvGraphicFramePr>
        <p:xfrm>
          <a:off x="858838" y="777875"/>
          <a:ext cx="2074862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m" r:id="rId4" imgW="0" imgH="0" progId="StaticMetafile">
                  <p:embed/>
                </p:oleObj>
              </mc:Choice>
              <mc:Fallback>
                <p:oleObj name="Imagem" r:id="rId4" imgW="0" imgH="0" progId="StaticMetafile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EE7865B9-631A-D383-BB38-68BDD508602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777875"/>
                        <a:ext cx="2074862" cy="20193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oogle Shape;3094;p64">
            <a:extLst>
              <a:ext uri="{FF2B5EF4-FFF2-40B4-BE49-F238E27FC236}">
                <a16:creationId xmlns:a16="http://schemas.microsoft.com/office/drawing/2014/main" id="{57F73BD6-5A66-0FA3-7CA7-86650C9E0F39}"/>
              </a:ext>
            </a:extLst>
          </p:cNvPr>
          <p:cNvGrpSpPr/>
          <p:nvPr/>
        </p:nvGrpSpPr>
        <p:grpSpPr>
          <a:xfrm>
            <a:off x="7172192" y="2995930"/>
            <a:ext cx="2634749" cy="2476127"/>
            <a:chOff x="3651606" y="3125607"/>
            <a:chExt cx="1406303" cy="1476786"/>
          </a:xfrm>
        </p:grpSpPr>
        <p:sp>
          <p:nvSpPr>
            <p:cNvPr id="5" name="Google Shape;3095;p64">
              <a:extLst>
                <a:ext uri="{FF2B5EF4-FFF2-40B4-BE49-F238E27FC236}">
                  <a16:creationId xmlns:a16="http://schemas.microsoft.com/office/drawing/2014/main" id="{89764119-730B-11E0-1E8E-536F48651A79}"/>
                </a:ext>
              </a:extLst>
            </p:cNvPr>
            <p:cNvSpPr/>
            <p:nvPr/>
          </p:nvSpPr>
          <p:spPr>
            <a:xfrm>
              <a:off x="3702038" y="4425443"/>
              <a:ext cx="1355871" cy="176950"/>
            </a:xfrm>
            <a:custGeom>
              <a:avLst/>
              <a:gdLst/>
              <a:ahLst/>
              <a:cxnLst/>
              <a:rect l="l" t="t" r="r" b="b"/>
              <a:pathLst>
                <a:path w="19976" h="2607" extrusionOk="0">
                  <a:moveTo>
                    <a:pt x="10001" y="0"/>
                  </a:moveTo>
                  <a:cubicBezTo>
                    <a:pt x="4487" y="0"/>
                    <a:pt x="1" y="577"/>
                    <a:pt x="1" y="1303"/>
                  </a:cubicBezTo>
                  <a:cubicBezTo>
                    <a:pt x="1" y="2030"/>
                    <a:pt x="4487" y="2607"/>
                    <a:pt x="10001" y="2607"/>
                  </a:cubicBezTo>
                  <a:cubicBezTo>
                    <a:pt x="15515" y="2607"/>
                    <a:pt x="19976" y="2030"/>
                    <a:pt x="19976" y="1303"/>
                  </a:cubicBezTo>
                  <a:cubicBezTo>
                    <a:pt x="19976" y="577"/>
                    <a:pt x="15515" y="0"/>
                    <a:pt x="1000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96;p64">
              <a:extLst>
                <a:ext uri="{FF2B5EF4-FFF2-40B4-BE49-F238E27FC236}">
                  <a16:creationId xmlns:a16="http://schemas.microsoft.com/office/drawing/2014/main" id="{8CE47543-5CB3-0C83-A584-1C7A55B595E5}"/>
                </a:ext>
              </a:extLst>
            </p:cNvPr>
            <p:cNvSpPr/>
            <p:nvPr/>
          </p:nvSpPr>
          <p:spPr>
            <a:xfrm>
              <a:off x="3651606" y="3724278"/>
              <a:ext cx="576191" cy="665446"/>
            </a:xfrm>
            <a:custGeom>
              <a:avLst/>
              <a:gdLst/>
              <a:ahLst/>
              <a:cxnLst/>
              <a:rect l="l" t="t" r="r" b="b"/>
              <a:pathLst>
                <a:path w="8489" h="9804" extrusionOk="0">
                  <a:moveTo>
                    <a:pt x="2081" y="1"/>
                  </a:moveTo>
                  <a:cubicBezTo>
                    <a:pt x="947" y="1"/>
                    <a:pt x="0" y="1384"/>
                    <a:pt x="669" y="3588"/>
                  </a:cubicBezTo>
                  <a:cubicBezTo>
                    <a:pt x="2072" y="8175"/>
                    <a:pt x="8363" y="9804"/>
                    <a:pt x="8363" y="9804"/>
                  </a:cubicBezTo>
                  <a:lnTo>
                    <a:pt x="8488" y="7623"/>
                  </a:lnTo>
                  <a:cubicBezTo>
                    <a:pt x="5556" y="6395"/>
                    <a:pt x="4879" y="2235"/>
                    <a:pt x="3400" y="656"/>
                  </a:cubicBezTo>
                  <a:cubicBezTo>
                    <a:pt x="2988" y="208"/>
                    <a:pt x="2520" y="1"/>
                    <a:pt x="2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97;p64">
              <a:extLst>
                <a:ext uri="{FF2B5EF4-FFF2-40B4-BE49-F238E27FC236}">
                  <a16:creationId xmlns:a16="http://schemas.microsoft.com/office/drawing/2014/main" id="{4D7613DE-9ADF-14DC-086D-1007383B2F6B}"/>
                </a:ext>
              </a:extLst>
            </p:cNvPr>
            <p:cNvSpPr/>
            <p:nvPr/>
          </p:nvSpPr>
          <p:spPr>
            <a:xfrm>
              <a:off x="3651606" y="3724278"/>
              <a:ext cx="304012" cy="315008"/>
            </a:xfrm>
            <a:custGeom>
              <a:avLst/>
              <a:gdLst/>
              <a:ahLst/>
              <a:cxnLst/>
              <a:rect l="l" t="t" r="r" b="b"/>
              <a:pathLst>
                <a:path w="4479" h="4641" extrusionOk="0">
                  <a:moveTo>
                    <a:pt x="2081" y="1"/>
                  </a:moveTo>
                  <a:cubicBezTo>
                    <a:pt x="947" y="1"/>
                    <a:pt x="0" y="1384"/>
                    <a:pt x="669" y="3588"/>
                  </a:cubicBezTo>
                  <a:cubicBezTo>
                    <a:pt x="794" y="3964"/>
                    <a:pt x="944" y="4290"/>
                    <a:pt x="1095" y="4641"/>
                  </a:cubicBezTo>
                  <a:cubicBezTo>
                    <a:pt x="1972" y="4440"/>
                    <a:pt x="3676" y="3914"/>
                    <a:pt x="4478" y="2410"/>
                  </a:cubicBezTo>
                  <a:cubicBezTo>
                    <a:pt x="4152" y="1709"/>
                    <a:pt x="3801" y="1082"/>
                    <a:pt x="3400" y="656"/>
                  </a:cubicBezTo>
                  <a:cubicBezTo>
                    <a:pt x="2988" y="208"/>
                    <a:pt x="2520" y="1"/>
                    <a:pt x="2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98;p64">
              <a:extLst>
                <a:ext uri="{FF2B5EF4-FFF2-40B4-BE49-F238E27FC236}">
                  <a16:creationId xmlns:a16="http://schemas.microsoft.com/office/drawing/2014/main" id="{066C7839-14BC-D072-6D50-962CC781585F}"/>
                </a:ext>
              </a:extLst>
            </p:cNvPr>
            <p:cNvSpPr/>
            <p:nvPr/>
          </p:nvSpPr>
          <p:spPr>
            <a:xfrm>
              <a:off x="4554362" y="3986485"/>
              <a:ext cx="335167" cy="532547"/>
            </a:xfrm>
            <a:custGeom>
              <a:avLst/>
              <a:gdLst/>
              <a:ahLst/>
              <a:cxnLst/>
              <a:rect l="l" t="t" r="r" b="b"/>
              <a:pathLst>
                <a:path w="4938" h="7846" extrusionOk="0">
                  <a:moveTo>
                    <a:pt x="2872" y="1"/>
                  </a:moveTo>
                  <a:cubicBezTo>
                    <a:pt x="1748" y="1"/>
                    <a:pt x="363" y="1389"/>
                    <a:pt x="226" y="2883"/>
                  </a:cubicBezTo>
                  <a:cubicBezTo>
                    <a:pt x="0" y="5039"/>
                    <a:pt x="1003" y="7846"/>
                    <a:pt x="1003" y="7846"/>
                  </a:cubicBezTo>
                  <a:lnTo>
                    <a:pt x="4111" y="7846"/>
                  </a:lnTo>
                  <a:cubicBezTo>
                    <a:pt x="4111" y="7846"/>
                    <a:pt x="4281" y="6316"/>
                    <a:pt x="2875" y="6316"/>
                  </a:cubicBezTo>
                  <a:cubicBezTo>
                    <a:pt x="2853" y="6316"/>
                    <a:pt x="2830" y="6316"/>
                    <a:pt x="2807" y="6317"/>
                  </a:cubicBezTo>
                  <a:cubicBezTo>
                    <a:pt x="2807" y="6317"/>
                    <a:pt x="4938" y="3234"/>
                    <a:pt x="4111" y="1003"/>
                  </a:cubicBezTo>
                  <a:cubicBezTo>
                    <a:pt x="3850" y="294"/>
                    <a:pt x="3389" y="1"/>
                    <a:pt x="28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99;p64">
              <a:extLst>
                <a:ext uri="{FF2B5EF4-FFF2-40B4-BE49-F238E27FC236}">
                  <a16:creationId xmlns:a16="http://schemas.microsoft.com/office/drawing/2014/main" id="{EDF52D0A-A52A-8BED-1918-72001F1FDCA3}"/>
                </a:ext>
              </a:extLst>
            </p:cNvPr>
            <p:cNvSpPr/>
            <p:nvPr/>
          </p:nvSpPr>
          <p:spPr>
            <a:xfrm>
              <a:off x="4553787" y="3989947"/>
              <a:ext cx="279034" cy="529086"/>
            </a:xfrm>
            <a:custGeom>
              <a:avLst/>
              <a:gdLst/>
              <a:ahLst/>
              <a:cxnLst/>
              <a:rect l="l" t="t" r="r" b="b"/>
              <a:pathLst>
                <a:path w="4111" h="7795" extrusionOk="0">
                  <a:moveTo>
                    <a:pt x="2532" y="0"/>
                  </a:moveTo>
                  <a:cubicBezTo>
                    <a:pt x="1479" y="226"/>
                    <a:pt x="351" y="1479"/>
                    <a:pt x="226" y="2832"/>
                  </a:cubicBezTo>
                  <a:cubicBezTo>
                    <a:pt x="0" y="4988"/>
                    <a:pt x="1003" y="7795"/>
                    <a:pt x="1003" y="7795"/>
                  </a:cubicBezTo>
                  <a:lnTo>
                    <a:pt x="4111" y="7795"/>
                  </a:lnTo>
                  <a:lnTo>
                    <a:pt x="1880" y="7469"/>
                  </a:lnTo>
                  <a:cubicBezTo>
                    <a:pt x="1880" y="7469"/>
                    <a:pt x="2908" y="6115"/>
                    <a:pt x="3283" y="3158"/>
                  </a:cubicBezTo>
                  <a:cubicBezTo>
                    <a:pt x="3484" y="1454"/>
                    <a:pt x="2882" y="501"/>
                    <a:pt x="253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00;p64">
              <a:extLst>
                <a:ext uri="{FF2B5EF4-FFF2-40B4-BE49-F238E27FC236}">
                  <a16:creationId xmlns:a16="http://schemas.microsoft.com/office/drawing/2014/main" id="{27F024C7-4101-AF97-544C-E0896BC15A3C}"/>
                </a:ext>
              </a:extLst>
            </p:cNvPr>
            <p:cNvSpPr/>
            <p:nvPr/>
          </p:nvSpPr>
          <p:spPr>
            <a:xfrm>
              <a:off x="4777201" y="4454358"/>
              <a:ext cx="30679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0" y="0"/>
                  </a:moveTo>
                  <a:cubicBezTo>
                    <a:pt x="51" y="75"/>
                    <a:pt x="101" y="126"/>
                    <a:pt x="151" y="201"/>
                  </a:cubicBezTo>
                  <a:cubicBezTo>
                    <a:pt x="201" y="276"/>
                    <a:pt x="251" y="351"/>
                    <a:pt x="276" y="426"/>
                  </a:cubicBezTo>
                  <a:cubicBezTo>
                    <a:pt x="326" y="577"/>
                    <a:pt x="351" y="752"/>
                    <a:pt x="376" y="953"/>
                  </a:cubicBezTo>
                  <a:cubicBezTo>
                    <a:pt x="427" y="852"/>
                    <a:pt x="452" y="777"/>
                    <a:pt x="452" y="677"/>
                  </a:cubicBezTo>
                  <a:cubicBezTo>
                    <a:pt x="452" y="577"/>
                    <a:pt x="427" y="476"/>
                    <a:pt x="401" y="376"/>
                  </a:cubicBezTo>
                  <a:cubicBezTo>
                    <a:pt x="351" y="301"/>
                    <a:pt x="301" y="201"/>
                    <a:pt x="226" y="126"/>
                  </a:cubicBezTo>
                  <a:cubicBezTo>
                    <a:pt x="176" y="75"/>
                    <a:pt x="76" y="2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01;p64">
              <a:extLst>
                <a:ext uri="{FF2B5EF4-FFF2-40B4-BE49-F238E27FC236}">
                  <a16:creationId xmlns:a16="http://schemas.microsoft.com/office/drawing/2014/main" id="{FF67533C-EDD9-688B-BDF1-FEADBCF1232E}"/>
                </a:ext>
              </a:extLst>
            </p:cNvPr>
            <p:cNvSpPr/>
            <p:nvPr/>
          </p:nvSpPr>
          <p:spPr>
            <a:xfrm>
              <a:off x="4736339" y="4454358"/>
              <a:ext cx="32444" cy="64685"/>
            </a:xfrm>
            <a:custGeom>
              <a:avLst/>
              <a:gdLst/>
              <a:ahLst/>
              <a:cxnLst/>
              <a:rect l="l" t="t" r="r" b="b"/>
              <a:pathLst>
                <a:path w="478" h="953" extrusionOk="0">
                  <a:moveTo>
                    <a:pt x="1" y="0"/>
                  </a:moveTo>
                  <a:lnTo>
                    <a:pt x="1" y="0"/>
                  </a:lnTo>
                  <a:cubicBezTo>
                    <a:pt x="76" y="75"/>
                    <a:pt x="126" y="126"/>
                    <a:pt x="176" y="201"/>
                  </a:cubicBezTo>
                  <a:cubicBezTo>
                    <a:pt x="227" y="276"/>
                    <a:pt x="277" y="351"/>
                    <a:pt x="302" y="426"/>
                  </a:cubicBezTo>
                  <a:cubicBezTo>
                    <a:pt x="352" y="577"/>
                    <a:pt x="377" y="752"/>
                    <a:pt x="402" y="953"/>
                  </a:cubicBezTo>
                  <a:cubicBezTo>
                    <a:pt x="452" y="852"/>
                    <a:pt x="452" y="777"/>
                    <a:pt x="452" y="677"/>
                  </a:cubicBezTo>
                  <a:cubicBezTo>
                    <a:pt x="477" y="577"/>
                    <a:pt x="452" y="476"/>
                    <a:pt x="402" y="376"/>
                  </a:cubicBezTo>
                  <a:cubicBezTo>
                    <a:pt x="377" y="301"/>
                    <a:pt x="327" y="201"/>
                    <a:pt x="252" y="126"/>
                  </a:cubicBezTo>
                  <a:cubicBezTo>
                    <a:pt x="176" y="75"/>
                    <a:pt x="101" y="2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02;p64">
              <a:extLst>
                <a:ext uri="{FF2B5EF4-FFF2-40B4-BE49-F238E27FC236}">
                  <a16:creationId xmlns:a16="http://schemas.microsoft.com/office/drawing/2014/main" id="{B1BDC729-9C46-EEE7-BAE5-5370FE48331B}"/>
                </a:ext>
              </a:extLst>
            </p:cNvPr>
            <p:cNvSpPr/>
            <p:nvPr/>
          </p:nvSpPr>
          <p:spPr>
            <a:xfrm>
              <a:off x="3870508" y="3986485"/>
              <a:ext cx="333470" cy="532547"/>
            </a:xfrm>
            <a:custGeom>
              <a:avLst/>
              <a:gdLst/>
              <a:ahLst/>
              <a:cxnLst/>
              <a:rect l="l" t="t" r="r" b="b"/>
              <a:pathLst>
                <a:path w="4913" h="7846" extrusionOk="0">
                  <a:moveTo>
                    <a:pt x="2040" y="1"/>
                  </a:moveTo>
                  <a:cubicBezTo>
                    <a:pt x="1524" y="1"/>
                    <a:pt x="1062" y="294"/>
                    <a:pt x="802" y="1003"/>
                  </a:cubicBezTo>
                  <a:cubicBezTo>
                    <a:pt x="0" y="3234"/>
                    <a:pt x="2105" y="6317"/>
                    <a:pt x="2105" y="6317"/>
                  </a:cubicBezTo>
                  <a:cubicBezTo>
                    <a:pt x="2083" y="6316"/>
                    <a:pt x="2060" y="6316"/>
                    <a:pt x="2038" y="6316"/>
                  </a:cubicBezTo>
                  <a:cubicBezTo>
                    <a:pt x="657" y="6316"/>
                    <a:pt x="827" y="7846"/>
                    <a:pt x="827" y="7846"/>
                  </a:cubicBezTo>
                  <a:lnTo>
                    <a:pt x="3910" y="7846"/>
                  </a:lnTo>
                  <a:cubicBezTo>
                    <a:pt x="3910" y="7846"/>
                    <a:pt x="4912" y="5039"/>
                    <a:pt x="4687" y="2883"/>
                  </a:cubicBezTo>
                  <a:cubicBezTo>
                    <a:pt x="4549" y="1389"/>
                    <a:pt x="3164" y="1"/>
                    <a:pt x="20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03;p64">
              <a:extLst>
                <a:ext uri="{FF2B5EF4-FFF2-40B4-BE49-F238E27FC236}">
                  <a16:creationId xmlns:a16="http://schemas.microsoft.com/office/drawing/2014/main" id="{1C1490F3-D13E-968C-1CBC-BA0720985E07}"/>
                </a:ext>
              </a:extLst>
            </p:cNvPr>
            <p:cNvSpPr/>
            <p:nvPr/>
          </p:nvSpPr>
          <p:spPr>
            <a:xfrm>
              <a:off x="3926641" y="3989947"/>
              <a:ext cx="277337" cy="529086"/>
            </a:xfrm>
            <a:custGeom>
              <a:avLst/>
              <a:gdLst/>
              <a:ahLst/>
              <a:cxnLst/>
              <a:rect l="l" t="t" r="r" b="b"/>
              <a:pathLst>
                <a:path w="4086" h="7795" extrusionOk="0">
                  <a:moveTo>
                    <a:pt x="1554" y="0"/>
                  </a:moveTo>
                  <a:cubicBezTo>
                    <a:pt x="1228" y="501"/>
                    <a:pt x="627" y="1454"/>
                    <a:pt x="827" y="3158"/>
                  </a:cubicBezTo>
                  <a:cubicBezTo>
                    <a:pt x="1178" y="6115"/>
                    <a:pt x="2231" y="7469"/>
                    <a:pt x="2231" y="7469"/>
                  </a:cubicBezTo>
                  <a:lnTo>
                    <a:pt x="0" y="7795"/>
                  </a:lnTo>
                  <a:lnTo>
                    <a:pt x="3083" y="7795"/>
                  </a:lnTo>
                  <a:cubicBezTo>
                    <a:pt x="3083" y="7795"/>
                    <a:pt x="4085" y="4988"/>
                    <a:pt x="3860" y="2832"/>
                  </a:cubicBezTo>
                  <a:cubicBezTo>
                    <a:pt x="3734" y="1479"/>
                    <a:pt x="2607" y="226"/>
                    <a:pt x="155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04;p64">
              <a:extLst>
                <a:ext uri="{FF2B5EF4-FFF2-40B4-BE49-F238E27FC236}">
                  <a16:creationId xmlns:a16="http://schemas.microsoft.com/office/drawing/2014/main" id="{0AFF54F7-EECB-20AE-CABF-39CF99D247B9}"/>
                </a:ext>
              </a:extLst>
            </p:cNvPr>
            <p:cNvSpPr/>
            <p:nvPr/>
          </p:nvSpPr>
          <p:spPr>
            <a:xfrm>
              <a:off x="3906211" y="3985060"/>
              <a:ext cx="144642" cy="430192"/>
            </a:xfrm>
            <a:custGeom>
              <a:avLst/>
              <a:gdLst/>
              <a:ahLst/>
              <a:cxnLst/>
              <a:rect l="l" t="t" r="r" b="b"/>
              <a:pathLst>
                <a:path w="2131" h="6338" extrusionOk="0">
                  <a:moveTo>
                    <a:pt x="1474" y="1"/>
                  </a:moveTo>
                  <a:cubicBezTo>
                    <a:pt x="1366" y="1"/>
                    <a:pt x="1258" y="15"/>
                    <a:pt x="1153" y="47"/>
                  </a:cubicBezTo>
                  <a:cubicBezTo>
                    <a:pt x="978" y="97"/>
                    <a:pt x="827" y="172"/>
                    <a:pt x="702" y="298"/>
                  </a:cubicBezTo>
                  <a:cubicBezTo>
                    <a:pt x="577" y="398"/>
                    <a:pt x="477" y="548"/>
                    <a:pt x="376" y="699"/>
                  </a:cubicBezTo>
                  <a:cubicBezTo>
                    <a:pt x="50" y="1300"/>
                    <a:pt x="0" y="2002"/>
                    <a:pt x="76" y="2679"/>
                  </a:cubicBezTo>
                  <a:cubicBezTo>
                    <a:pt x="151" y="3330"/>
                    <a:pt x="326" y="3982"/>
                    <a:pt x="602" y="4608"/>
                  </a:cubicBezTo>
                  <a:cubicBezTo>
                    <a:pt x="878" y="5210"/>
                    <a:pt x="1178" y="5811"/>
                    <a:pt x="1579" y="6338"/>
                  </a:cubicBezTo>
                  <a:cubicBezTo>
                    <a:pt x="1404" y="6062"/>
                    <a:pt x="1253" y="5761"/>
                    <a:pt x="1103" y="5461"/>
                  </a:cubicBezTo>
                  <a:cubicBezTo>
                    <a:pt x="953" y="5185"/>
                    <a:pt x="802" y="4884"/>
                    <a:pt x="702" y="4558"/>
                  </a:cubicBezTo>
                  <a:cubicBezTo>
                    <a:pt x="451" y="3957"/>
                    <a:pt x="251" y="3305"/>
                    <a:pt x="201" y="2654"/>
                  </a:cubicBezTo>
                  <a:cubicBezTo>
                    <a:pt x="151" y="2328"/>
                    <a:pt x="151" y="2002"/>
                    <a:pt x="176" y="1676"/>
                  </a:cubicBezTo>
                  <a:cubicBezTo>
                    <a:pt x="226" y="1350"/>
                    <a:pt x="326" y="1024"/>
                    <a:pt x="477" y="749"/>
                  </a:cubicBezTo>
                  <a:cubicBezTo>
                    <a:pt x="552" y="598"/>
                    <a:pt x="627" y="473"/>
                    <a:pt x="752" y="348"/>
                  </a:cubicBezTo>
                  <a:cubicBezTo>
                    <a:pt x="878" y="247"/>
                    <a:pt x="1003" y="147"/>
                    <a:pt x="1178" y="97"/>
                  </a:cubicBezTo>
                  <a:cubicBezTo>
                    <a:pt x="1293" y="59"/>
                    <a:pt x="1415" y="42"/>
                    <a:pt x="1539" y="42"/>
                  </a:cubicBezTo>
                  <a:cubicBezTo>
                    <a:pt x="1740" y="42"/>
                    <a:pt x="1945" y="85"/>
                    <a:pt x="2131" y="147"/>
                  </a:cubicBezTo>
                  <a:cubicBezTo>
                    <a:pt x="1927" y="62"/>
                    <a:pt x="1700" y="1"/>
                    <a:pt x="1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05;p64">
              <a:extLst>
                <a:ext uri="{FF2B5EF4-FFF2-40B4-BE49-F238E27FC236}">
                  <a16:creationId xmlns:a16="http://schemas.microsoft.com/office/drawing/2014/main" id="{7180E249-059F-0E53-67D3-C37D14F280AF}"/>
                </a:ext>
              </a:extLst>
            </p:cNvPr>
            <p:cNvSpPr/>
            <p:nvPr/>
          </p:nvSpPr>
          <p:spPr>
            <a:xfrm>
              <a:off x="3952163" y="4454358"/>
              <a:ext cx="30679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451" y="0"/>
                  </a:moveTo>
                  <a:lnTo>
                    <a:pt x="451" y="0"/>
                  </a:lnTo>
                  <a:cubicBezTo>
                    <a:pt x="351" y="25"/>
                    <a:pt x="276" y="75"/>
                    <a:pt x="201" y="126"/>
                  </a:cubicBezTo>
                  <a:cubicBezTo>
                    <a:pt x="125" y="201"/>
                    <a:pt x="75" y="301"/>
                    <a:pt x="50" y="376"/>
                  </a:cubicBezTo>
                  <a:cubicBezTo>
                    <a:pt x="0" y="476"/>
                    <a:pt x="0" y="577"/>
                    <a:pt x="0" y="677"/>
                  </a:cubicBezTo>
                  <a:cubicBezTo>
                    <a:pt x="0" y="777"/>
                    <a:pt x="25" y="852"/>
                    <a:pt x="50" y="953"/>
                  </a:cubicBezTo>
                  <a:cubicBezTo>
                    <a:pt x="75" y="752"/>
                    <a:pt x="100" y="577"/>
                    <a:pt x="150" y="426"/>
                  </a:cubicBezTo>
                  <a:cubicBezTo>
                    <a:pt x="175" y="351"/>
                    <a:pt x="226" y="276"/>
                    <a:pt x="276" y="201"/>
                  </a:cubicBezTo>
                  <a:cubicBezTo>
                    <a:pt x="326" y="126"/>
                    <a:pt x="376" y="75"/>
                    <a:pt x="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06;p64">
              <a:extLst>
                <a:ext uri="{FF2B5EF4-FFF2-40B4-BE49-F238E27FC236}">
                  <a16:creationId xmlns:a16="http://schemas.microsoft.com/office/drawing/2014/main" id="{0A4159FD-69C5-5DF1-CFA5-504FEAC53BD1}"/>
                </a:ext>
              </a:extLst>
            </p:cNvPr>
            <p:cNvSpPr/>
            <p:nvPr/>
          </p:nvSpPr>
          <p:spPr>
            <a:xfrm>
              <a:off x="3991260" y="4454358"/>
              <a:ext cx="30679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452" y="0"/>
                  </a:moveTo>
                  <a:cubicBezTo>
                    <a:pt x="351" y="25"/>
                    <a:pt x="276" y="75"/>
                    <a:pt x="201" y="126"/>
                  </a:cubicBezTo>
                  <a:cubicBezTo>
                    <a:pt x="126" y="201"/>
                    <a:pt x="76" y="301"/>
                    <a:pt x="51" y="376"/>
                  </a:cubicBezTo>
                  <a:cubicBezTo>
                    <a:pt x="0" y="476"/>
                    <a:pt x="0" y="577"/>
                    <a:pt x="0" y="677"/>
                  </a:cubicBezTo>
                  <a:cubicBezTo>
                    <a:pt x="0" y="777"/>
                    <a:pt x="26" y="852"/>
                    <a:pt x="76" y="953"/>
                  </a:cubicBezTo>
                  <a:cubicBezTo>
                    <a:pt x="76" y="752"/>
                    <a:pt x="101" y="577"/>
                    <a:pt x="176" y="426"/>
                  </a:cubicBezTo>
                  <a:cubicBezTo>
                    <a:pt x="201" y="351"/>
                    <a:pt x="226" y="276"/>
                    <a:pt x="276" y="201"/>
                  </a:cubicBezTo>
                  <a:cubicBezTo>
                    <a:pt x="326" y="126"/>
                    <a:pt x="401" y="75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07;p64">
              <a:extLst>
                <a:ext uri="{FF2B5EF4-FFF2-40B4-BE49-F238E27FC236}">
                  <a16:creationId xmlns:a16="http://schemas.microsoft.com/office/drawing/2014/main" id="{1E9C60AE-9E2B-0F01-1867-062B90186C94}"/>
                </a:ext>
              </a:extLst>
            </p:cNvPr>
            <p:cNvSpPr/>
            <p:nvPr/>
          </p:nvSpPr>
          <p:spPr>
            <a:xfrm>
              <a:off x="3986169" y="3697331"/>
              <a:ext cx="785993" cy="821695"/>
            </a:xfrm>
            <a:custGeom>
              <a:avLst/>
              <a:gdLst/>
              <a:ahLst/>
              <a:cxnLst/>
              <a:rect l="l" t="t" r="r" b="b"/>
              <a:pathLst>
                <a:path w="11580" h="12106" extrusionOk="0">
                  <a:moveTo>
                    <a:pt x="5790" y="0"/>
                  </a:moveTo>
                  <a:cubicBezTo>
                    <a:pt x="2832" y="0"/>
                    <a:pt x="727" y="2607"/>
                    <a:pt x="351" y="5890"/>
                  </a:cubicBezTo>
                  <a:cubicBezTo>
                    <a:pt x="0" y="8847"/>
                    <a:pt x="1880" y="12106"/>
                    <a:pt x="1880" y="12106"/>
                  </a:cubicBezTo>
                  <a:lnTo>
                    <a:pt x="9700" y="12106"/>
                  </a:lnTo>
                  <a:cubicBezTo>
                    <a:pt x="9700" y="12106"/>
                    <a:pt x="11579" y="8847"/>
                    <a:pt x="11253" y="5890"/>
                  </a:cubicBezTo>
                  <a:cubicBezTo>
                    <a:pt x="10852" y="2607"/>
                    <a:pt x="8747" y="0"/>
                    <a:pt x="57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08;p64">
              <a:extLst>
                <a:ext uri="{FF2B5EF4-FFF2-40B4-BE49-F238E27FC236}">
                  <a16:creationId xmlns:a16="http://schemas.microsoft.com/office/drawing/2014/main" id="{8053F310-85EA-E6FF-31D0-9817342C846E}"/>
                </a:ext>
              </a:extLst>
            </p:cNvPr>
            <p:cNvSpPr/>
            <p:nvPr/>
          </p:nvSpPr>
          <p:spPr>
            <a:xfrm>
              <a:off x="4127352" y="3743215"/>
              <a:ext cx="503632" cy="238241"/>
            </a:xfrm>
            <a:custGeom>
              <a:avLst/>
              <a:gdLst/>
              <a:ahLst/>
              <a:cxnLst/>
              <a:rect l="l" t="t" r="r" b="b"/>
              <a:pathLst>
                <a:path w="7420" h="3510" extrusionOk="0">
                  <a:moveTo>
                    <a:pt x="1254" y="1"/>
                  </a:moveTo>
                  <a:cubicBezTo>
                    <a:pt x="777" y="277"/>
                    <a:pt x="376" y="653"/>
                    <a:pt x="0" y="1054"/>
                  </a:cubicBezTo>
                  <a:cubicBezTo>
                    <a:pt x="326" y="1354"/>
                    <a:pt x="1204" y="1931"/>
                    <a:pt x="3033" y="2056"/>
                  </a:cubicBezTo>
                  <a:cubicBezTo>
                    <a:pt x="2908" y="2206"/>
                    <a:pt x="2833" y="2407"/>
                    <a:pt x="2833" y="2607"/>
                  </a:cubicBezTo>
                  <a:cubicBezTo>
                    <a:pt x="2833" y="3109"/>
                    <a:pt x="3234" y="3510"/>
                    <a:pt x="3710" y="3510"/>
                  </a:cubicBezTo>
                  <a:cubicBezTo>
                    <a:pt x="4211" y="3510"/>
                    <a:pt x="4612" y="3109"/>
                    <a:pt x="4612" y="2607"/>
                  </a:cubicBezTo>
                  <a:cubicBezTo>
                    <a:pt x="4612" y="2407"/>
                    <a:pt x="4512" y="2206"/>
                    <a:pt x="4386" y="2056"/>
                  </a:cubicBezTo>
                  <a:cubicBezTo>
                    <a:pt x="6291" y="1931"/>
                    <a:pt x="7118" y="1354"/>
                    <a:pt x="7419" y="1054"/>
                  </a:cubicBezTo>
                  <a:cubicBezTo>
                    <a:pt x="7068" y="653"/>
                    <a:pt x="6642" y="277"/>
                    <a:pt x="619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09;p64">
              <a:extLst>
                <a:ext uri="{FF2B5EF4-FFF2-40B4-BE49-F238E27FC236}">
                  <a16:creationId xmlns:a16="http://schemas.microsoft.com/office/drawing/2014/main" id="{DC69C8C3-36FC-04D9-84DE-825539401529}"/>
                </a:ext>
              </a:extLst>
            </p:cNvPr>
            <p:cNvSpPr/>
            <p:nvPr/>
          </p:nvSpPr>
          <p:spPr>
            <a:xfrm>
              <a:off x="4644502" y="3986485"/>
              <a:ext cx="114030" cy="532547"/>
            </a:xfrm>
            <a:custGeom>
              <a:avLst/>
              <a:gdLst/>
              <a:ahLst/>
              <a:cxnLst/>
              <a:rect l="l" t="t" r="r" b="b"/>
              <a:pathLst>
                <a:path w="1680" h="7846" extrusionOk="0">
                  <a:moveTo>
                    <a:pt x="1204" y="1"/>
                  </a:moveTo>
                  <a:lnTo>
                    <a:pt x="1204" y="1"/>
                  </a:lnTo>
                  <a:cubicBezTo>
                    <a:pt x="1279" y="327"/>
                    <a:pt x="1354" y="653"/>
                    <a:pt x="1429" y="1003"/>
                  </a:cubicBezTo>
                  <a:cubicBezTo>
                    <a:pt x="1479" y="1329"/>
                    <a:pt x="1504" y="1680"/>
                    <a:pt x="1529" y="2006"/>
                  </a:cubicBezTo>
                  <a:cubicBezTo>
                    <a:pt x="1554" y="2683"/>
                    <a:pt x="1479" y="3359"/>
                    <a:pt x="1354" y="4011"/>
                  </a:cubicBezTo>
                  <a:cubicBezTo>
                    <a:pt x="1229" y="4688"/>
                    <a:pt x="1028" y="5339"/>
                    <a:pt x="803" y="5991"/>
                  </a:cubicBezTo>
                  <a:cubicBezTo>
                    <a:pt x="577" y="6618"/>
                    <a:pt x="301" y="7244"/>
                    <a:pt x="1" y="7846"/>
                  </a:cubicBezTo>
                  <a:cubicBezTo>
                    <a:pt x="351" y="7269"/>
                    <a:pt x="652" y="6643"/>
                    <a:pt x="903" y="6016"/>
                  </a:cubicBezTo>
                  <a:cubicBezTo>
                    <a:pt x="1153" y="5364"/>
                    <a:pt x="1329" y="4713"/>
                    <a:pt x="1479" y="4036"/>
                  </a:cubicBezTo>
                  <a:cubicBezTo>
                    <a:pt x="1605" y="3384"/>
                    <a:pt x="1680" y="2683"/>
                    <a:pt x="1630" y="2006"/>
                  </a:cubicBezTo>
                  <a:cubicBezTo>
                    <a:pt x="1580" y="1304"/>
                    <a:pt x="1429" y="653"/>
                    <a:pt x="1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10;p64">
              <a:extLst>
                <a:ext uri="{FF2B5EF4-FFF2-40B4-BE49-F238E27FC236}">
                  <a16:creationId xmlns:a16="http://schemas.microsoft.com/office/drawing/2014/main" id="{B9395BBE-9226-6AC2-3519-2746594AFE1B}"/>
                </a:ext>
              </a:extLst>
            </p:cNvPr>
            <p:cNvSpPr/>
            <p:nvPr/>
          </p:nvSpPr>
          <p:spPr>
            <a:xfrm>
              <a:off x="4001441" y="3986485"/>
              <a:ext cx="112333" cy="532547"/>
            </a:xfrm>
            <a:custGeom>
              <a:avLst/>
              <a:gdLst/>
              <a:ahLst/>
              <a:cxnLst/>
              <a:rect l="l" t="t" r="r" b="b"/>
              <a:pathLst>
                <a:path w="1655" h="7846" extrusionOk="0">
                  <a:moveTo>
                    <a:pt x="477" y="1"/>
                  </a:moveTo>
                  <a:lnTo>
                    <a:pt x="477" y="1"/>
                  </a:lnTo>
                  <a:cubicBezTo>
                    <a:pt x="226" y="653"/>
                    <a:pt x="76" y="1329"/>
                    <a:pt x="51" y="2006"/>
                  </a:cubicBezTo>
                  <a:cubicBezTo>
                    <a:pt x="1" y="2683"/>
                    <a:pt x="51" y="3384"/>
                    <a:pt x="176" y="4036"/>
                  </a:cubicBezTo>
                  <a:cubicBezTo>
                    <a:pt x="327" y="4713"/>
                    <a:pt x="527" y="5389"/>
                    <a:pt x="778" y="6016"/>
                  </a:cubicBezTo>
                  <a:cubicBezTo>
                    <a:pt x="1028" y="6643"/>
                    <a:pt x="1304" y="7269"/>
                    <a:pt x="1655" y="7846"/>
                  </a:cubicBezTo>
                  <a:cubicBezTo>
                    <a:pt x="1354" y="7244"/>
                    <a:pt x="1079" y="6618"/>
                    <a:pt x="853" y="5991"/>
                  </a:cubicBezTo>
                  <a:cubicBezTo>
                    <a:pt x="627" y="5339"/>
                    <a:pt x="427" y="4688"/>
                    <a:pt x="302" y="4011"/>
                  </a:cubicBezTo>
                  <a:cubicBezTo>
                    <a:pt x="176" y="3359"/>
                    <a:pt x="101" y="2683"/>
                    <a:pt x="151" y="2006"/>
                  </a:cubicBezTo>
                  <a:cubicBezTo>
                    <a:pt x="151" y="1680"/>
                    <a:pt x="176" y="1329"/>
                    <a:pt x="251" y="1003"/>
                  </a:cubicBezTo>
                  <a:cubicBezTo>
                    <a:pt x="302" y="653"/>
                    <a:pt x="377" y="327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11;p64">
              <a:extLst>
                <a:ext uri="{FF2B5EF4-FFF2-40B4-BE49-F238E27FC236}">
                  <a16:creationId xmlns:a16="http://schemas.microsoft.com/office/drawing/2014/main" id="{789CA5CB-CADD-49FD-ACAE-FFCCAC50AE70}"/>
                </a:ext>
              </a:extLst>
            </p:cNvPr>
            <p:cNvSpPr/>
            <p:nvPr/>
          </p:nvSpPr>
          <p:spPr>
            <a:xfrm>
              <a:off x="4125655" y="4075064"/>
              <a:ext cx="229621" cy="443970"/>
            </a:xfrm>
            <a:custGeom>
              <a:avLst/>
              <a:gdLst/>
              <a:ahLst/>
              <a:cxnLst/>
              <a:rect l="l" t="t" r="r" b="b"/>
              <a:pathLst>
                <a:path w="3383" h="6541" extrusionOk="0">
                  <a:moveTo>
                    <a:pt x="1521" y="1"/>
                  </a:moveTo>
                  <a:cubicBezTo>
                    <a:pt x="1412" y="1"/>
                    <a:pt x="1298" y="8"/>
                    <a:pt x="1178" y="24"/>
                  </a:cubicBezTo>
                  <a:cubicBezTo>
                    <a:pt x="126" y="150"/>
                    <a:pt x="0" y="1403"/>
                    <a:pt x="0" y="2205"/>
                  </a:cubicBezTo>
                  <a:cubicBezTo>
                    <a:pt x="0" y="4135"/>
                    <a:pt x="1178" y="5438"/>
                    <a:pt x="1178" y="5438"/>
                  </a:cubicBezTo>
                  <a:cubicBezTo>
                    <a:pt x="226" y="5889"/>
                    <a:pt x="151" y="6541"/>
                    <a:pt x="151" y="6541"/>
                  </a:cubicBezTo>
                  <a:lnTo>
                    <a:pt x="3359" y="6541"/>
                  </a:lnTo>
                  <a:cubicBezTo>
                    <a:pt x="3359" y="6541"/>
                    <a:pt x="3334" y="2731"/>
                    <a:pt x="3359" y="2205"/>
                  </a:cubicBezTo>
                  <a:cubicBezTo>
                    <a:pt x="3382" y="1319"/>
                    <a:pt x="2951" y="1"/>
                    <a:pt x="1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12;p64">
              <a:extLst>
                <a:ext uri="{FF2B5EF4-FFF2-40B4-BE49-F238E27FC236}">
                  <a16:creationId xmlns:a16="http://schemas.microsoft.com/office/drawing/2014/main" id="{754D18B4-4C48-532F-023A-2A40DD2DEE02}"/>
                </a:ext>
              </a:extLst>
            </p:cNvPr>
            <p:cNvSpPr/>
            <p:nvPr/>
          </p:nvSpPr>
          <p:spPr>
            <a:xfrm>
              <a:off x="4164752" y="4471327"/>
              <a:ext cx="40929" cy="47716"/>
            </a:xfrm>
            <a:custGeom>
              <a:avLst/>
              <a:gdLst/>
              <a:ahLst/>
              <a:cxnLst/>
              <a:rect l="l" t="t" r="r" b="b"/>
              <a:pathLst>
                <a:path w="603" h="703" extrusionOk="0">
                  <a:moveTo>
                    <a:pt x="602" y="1"/>
                  </a:moveTo>
                  <a:cubicBezTo>
                    <a:pt x="427" y="1"/>
                    <a:pt x="252" y="76"/>
                    <a:pt x="151" y="226"/>
                  </a:cubicBezTo>
                  <a:cubicBezTo>
                    <a:pt x="101" y="302"/>
                    <a:pt x="51" y="377"/>
                    <a:pt x="26" y="452"/>
                  </a:cubicBezTo>
                  <a:cubicBezTo>
                    <a:pt x="26" y="552"/>
                    <a:pt x="1" y="627"/>
                    <a:pt x="26" y="703"/>
                  </a:cubicBezTo>
                  <a:cubicBezTo>
                    <a:pt x="101" y="552"/>
                    <a:pt x="151" y="427"/>
                    <a:pt x="252" y="302"/>
                  </a:cubicBezTo>
                  <a:cubicBezTo>
                    <a:pt x="302" y="251"/>
                    <a:pt x="352" y="201"/>
                    <a:pt x="402" y="151"/>
                  </a:cubicBezTo>
                  <a:cubicBezTo>
                    <a:pt x="477" y="101"/>
                    <a:pt x="527" y="51"/>
                    <a:pt x="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13;p64">
              <a:extLst>
                <a:ext uri="{FF2B5EF4-FFF2-40B4-BE49-F238E27FC236}">
                  <a16:creationId xmlns:a16="http://schemas.microsoft.com/office/drawing/2014/main" id="{5AFC00E1-D2E2-9128-00EB-1E5F8FF6AD09}"/>
                </a:ext>
              </a:extLst>
            </p:cNvPr>
            <p:cNvSpPr/>
            <p:nvPr/>
          </p:nvSpPr>
          <p:spPr>
            <a:xfrm>
              <a:off x="4197129" y="4471327"/>
              <a:ext cx="39164" cy="47716"/>
            </a:xfrm>
            <a:custGeom>
              <a:avLst/>
              <a:gdLst/>
              <a:ahLst/>
              <a:cxnLst/>
              <a:rect l="l" t="t" r="r" b="b"/>
              <a:pathLst>
                <a:path w="577" h="703" extrusionOk="0">
                  <a:moveTo>
                    <a:pt x="577" y="1"/>
                  </a:moveTo>
                  <a:cubicBezTo>
                    <a:pt x="426" y="1"/>
                    <a:pt x="251" y="76"/>
                    <a:pt x="150" y="226"/>
                  </a:cubicBezTo>
                  <a:cubicBezTo>
                    <a:pt x="75" y="302"/>
                    <a:pt x="50" y="377"/>
                    <a:pt x="25" y="452"/>
                  </a:cubicBezTo>
                  <a:cubicBezTo>
                    <a:pt x="0" y="552"/>
                    <a:pt x="0" y="627"/>
                    <a:pt x="25" y="703"/>
                  </a:cubicBezTo>
                  <a:cubicBezTo>
                    <a:pt x="75" y="552"/>
                    <a:pt x="150" y="427"/>
                    <a:pt x="251" y="302"/>
                  </a:cubicBezTo>
                  <a:cubicBezTo>
                    <a:pt x="276" y="251"/>
                    <a:pt x="326" y="201"/>
                    <a:pt x="401" y="151"/>
                  </a:cubicBezTo>
                  <a:cubicBezTo>
                    <a:pt x="451" y="101"/>
                    <a:pt x="526" y="51"/>
                    <a:pt x="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14;p64">
              <a:extLst>
                <a:ext uri="{FF2B5EF4-FFF2-40B4-BE49-F238E27FC236}">
                  <a16:creationId xmlns:a16="http://schemas.microsoft.com/office/drawing/2014/main" id="{1BC74F78-B52D-E796-707C-6ACB8B0AFAB6}"/>
                </a:ext>
              </a:extLst>
            </p:cNvPr>
            <p:cNvSpPr/>
            <p:nvPr/>
          </p:nvSpPr>
          <p:spPr>
            <a:xfrm>
              <a:off x="4125655" y="4234913"/>
              <a:ext cx="83418" cy="284125"/>
            </a:xfrm>
            <a:custGeom>
              <a:avLst/>
              <a:gdLst/>
              <a:ahLst/>
              <a:cxnLst/>
              <a:rect l="l" t="t" r="r" b="b"/>
              <a:pathLst>
                <a:path w="1229" h="4186" extrusionOk="0">
                  <a:moveTo>
                    <a:pt x="0" y="0"/>
                  </a:moveTo>
                  <a:cubicBezTo>
                    <a:pt x="0" y="276"/>
                    <a:pt x="25" y="577"/>
                    <a:pt x="76" y="827"/>
                  </a:cubicBezTo>
                  <a:cubicBezTo>
                    <a:pt x="151" y="1103"/>
                    <a:pt x="226" y="1379"/>
                    <a:pt x="326" y="1654"/>
                  </a:cubicBezTo>
                  <a:cubicBezTo>
                    <a:pt x="427" y="1905"/>
                    <a:pt x="552" y="2155"/>
                    <a:pt x="677" y="2406"/>
                  </a:cubicBezTo>
                  <a:cubicBezTo>
                    <a:pt x="813" y="2632"/>
                    <a:pt x="948" y="2857"/>
                    <a:pt x="1083" y="3065"/>
                  </a:cubicBezTo>
                  <a:lnTo>
                    <a:pt x="1083" y="3065"/>
                  </a:lnTo>
                  <a:cubicBezTo>
                    <a:pt x="1046" y="3082"/>
                    <a:pt x="1008" y="3103"/>
                    <a:pt x="978" y="3133"/>
                  </a:cubicBezTo>
                  <a:cubicBezTo>
                    <a:pt x="903" y="3158"/>
                    <a:pt x="853" y="3183"/>
                    <a:pt x="802" y="3233"/>
                  </a:cubicBezTo>
                  <a:cubicBezTo>
                    <a:pt x="677" y="3283"/>
                    <a:pt x="577" y="3384"/>
                    <a:pt x="477" y="3484"/>
                  </a:cubicBezTo>
                  <a:cubicBezTo>
                    <a:pt x="401" y="3584"/>
                    <a:pt x="326" y="3684"/>
                    <a:pt x="251" y="3810"/>
                  </a:cubicBezTo>
                  <a:cubicBezTo>
                    <a:pt x="201" y="3935"/>
                    <a:pt x="151" y="4060"/>
                    <a:pt x="151" y="4186"/>
                  </a:cubicBezTo>
                  <a:cubicBezTo>
                    <a:pt x="176" y="4060"/>
                    <a:pt x="251" y="3960"/>
                    <a:pt x="326" y="3860"/>
                  </a:cubicBezTo>
                  <a:cubicBezTo>
                    <a:pt x="401" y="3734"/>
                    <a:pt x="477" y="3659"/>
                    <a:pt x="577" y="3559"/>
                  </a:cubicBezTo>
                  <a:cubicBezTo>
                    <a:pt x="652" y="3484"/>
                    <a:pt x="752" y="3409"/>
                    <a:pt x="853" y="3333"/>
                  </a:cubicBezTo>
                  <a:cubicBezTo>
                    <a:pt x="978" y="3258"/>
                    <a:pt x="1078" y="3208"/>
                    <a:pt x="1203" y="3133"/>
                  </a:cubicBezTo>
                  <a:cubicBezTo>
                    <a:pt x="1229" y="3108"/>
                    <a:pt x="1229" y="3083"/>
                    <a:pt x="1229" y="3058"/>
                  </a:cubicBezTo>
                  <a:cubicBezTo>
                    <a:pt x="1053" y="2832"/>
                    <a:pt x="903" y="2607"/>
                    <a:pt x="752" y="2356"/>
                  </a:cubicBezTo>
                  <a:cubicBezTo>
                    <a:pt x="627" y="2130"/>
                    <a:pt x="502" y="1880"/>
                    <a:pt x="376" y="1629"/>
                  </a:cubicBezTo>
                  <a:cubicBezTo>
                    <a:pt x="176" y="1103"/>
                    <a:pt x="25" y="57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15;p64">
              <a:extLst>
                <a:ext uri="{FF2B5EF4-FFF2-40B4-BE49-F238E27FC236}">
                  <a16:creationId xmlns:a16="http://schemas.microsoft.com/office/drawing/2014/main" id="{AF19CE6C-5076-E75B-FD9F-4F7C502A7E7B}"/>
                </a:ext>
              </a:extLst>
            </p:cNvPr>
            <p:cNvSpPr/>
            <p:nvPr/>
          </p:nvSpPr>
          <p:spPr>
            <a:xfrm>
              <a:off x="4348493" y="4229754"/>
              <a:ext cx="8552" cy="296071"/>
            </a:xfrm>
            <a:custGeom>
              <a:avLst/>
              <a:gdLst/>
              <a:ahLst/>
              <a:cxnLst/>
              <a:rect l="l" t="t" r="r" b="b"/>
              <a:pathLst>
                <a:path w="126" h="4362" extrusionOk="0">
                  <a:moveTo>
                    <a:pt x="51" y="1"/>
                  </a:moveTo>
                  <a:cubicBezTo>
                    <a:pt x="26" y="352"/>
                    <a:pt x="26" y="728"/>
                    <a:pt x="1" y="1079"/>
                  </a:cubicBezTo>
                  <a:cubicBezTo>
                    <a:pt x="1" y="1455"/>
                    <a:pt x="1" y="1805"/>
                    <a:pt x="1" y="2181"/>
                  </a:cubicBezTo>
                  <a:cubicBezTo>
                    <a:pt x="1" y="2532"/>
                    <a:pt x="1" y="2908"/>
                    <a:pt x="1" y="3259"/>
                  </a:cubicBezTo>
                  <a:cubicBezTo>
                    <a:pt x="26" y="3635"/>
                    <a:pt x="26" y="3986"/>
                    <a:pt x="51" y="4362"/>
                  </a:cubicBezTo>
                  <a:cubicBezTo>
                    <a:pt x="76" y="3986"/>
                    <a:pt x="101" y="3635"/>
                    <a:pt x="101" y="3259"/>
                  </a:cubicBezTo>
                  <a:cubicBezTo>
                    <a:pt x="126" y="2908"/>
                    <a:pt x="126" y="2532"/>
                    <a:pt x="126" y="2181"/>
                  </a:cubicBezTo>
                  <a:cubicBezTo>
                    <a:pt x="126" y="1805"/>
                    <a:pt x="126" y="1455"/>
                    <a:pt x="101" y="1079"/>
                  </a:cubicBezTo>
                  <a:cubicBezTo>
                    <a:pt x="101" y="728"/>
                    <a:pt x="76" y="352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16;p64">
              <a:extLst>
                <a:ext uri="{FF2B5EF4-FFF2-40B4-BE49-F238E27FC236}">
                  <a16:creationId xmlns:a16="http://schemas.microsoft.com/office/drawing/2014/main" id="{31E101E8-43D5-DBC7-8DFC-33AAE6676827}"/>
                </a:ext>
              </a:extLst>
            </p:cNvPr>
            <p:cNvSpPr/>
            <p:nvPr/>
          </p:nvSpPr>
          <p:spPr>
            <a:xfrm>
              <a:off x="4403066" y="4075064"/>
              <a:ext cx="231318" cy="443970"/>
            </a:xfrm>
            <a:custGeom>
              <a:avLst/>
              <a:gdLst/>
              <a:ahLst/>
              <a:cxnLst/>
              <a:rect l="l" t="t" r="r" b="b"/>
              <a:pathLst>
                <a:path w="3408" h="6541" extrusionOk="0">
                  <a:moveTo>
                    <a:pt x="1862" y="1"/>
                  </a:moveTo>
                  <a:cubicBezTo>
                    <a:pt x="432" y="1"/>
                    <a:pt x="0" y="1319"/>
                    <a:pt x="24" y="2205"/>
                  </a:cubicBezTo>
                  <a:cubicBezTo>
                    <a:pt x="49" y="2731"/>
                    <a:pt x="24" y="6541"/>
                    <a:pt x="24" y="6541"/>
                  </a:cubicBezTo>
                  <a:lnTo>
                    <a:pt x="3257" y="6541"/>
                  </a:lnTo>
                  <a:cubicBezTo>
                    <a:pt x="3257" y="6541"/>
                    <a:pt x="3157" y="5889"/>
                    <a:pt x="2204" y="5438"/>
                  </a:cubicBezTo>
                  <a:cubicBezTo>
                    <a:pt x="2204" y="5438"/>
                    <a:pt x="3407" y="4135"/>
                    <a:pt x="3407" y="2205"/>
                  </a:cubicBezTo>
                  <a:cubicBezTo>
                    <a:pt x="3407" y="1403"/>
                    <a:pt x="3257" y="150"/>
                    <a:pt x="2204" y="24"/>
                  </a:cubicBezTo>
                  <a:cubicBezTo>
                    <a:pt x="2084" y="8"/>
                    <a:pt x="1970" y="1"/>
                    <a:pt x="1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17;p64">
              <a:extLst>
                <a:ext uri="{FF2B5EF4-FFF2-40B4-BE49-F238E27FC236}">
                  <a16:creationId xmlns:a16="http://schemas.microsoft.com/office/drawing/2014/main" id="{10342E0A-431A-D8B1-5A80-5C4C372B4CDB}"/>
                </a:ext>
              </a:extLst>
            </p:cNvPr>
            <p:cNvSpPr/>
            <p:nvPr/>
          </p:nvSpPr>
          <p:spPr>
            <a:xfrm>
              <a:off x="4552666" y="4471327"/>
              <a:ext cx="40861" cy="47716"/>
            </a:xfrm>
            <a:custGeom>
              <a:avLst/>
              <a:gdLst/>
              <a:ahLst/>
              <a:cxnLst/>
              <a:rect l="l" t="t" r="r" b="b"/>
              <a:pathLst>
                <a:path w="602" h="703" extrusionOk="0">
                  <a:moveTo>
                    <a:pt x="0" y="1"/>
                  </a:moveTo>
                  <a:cubicBezTo>
                    <a:pt x="75" y="51"/>
                    <a:pt x="151" y="101"/>
                    <a:pt x="201" y="151"/>
                  </a:cubicBezTo>
                  <a:cubicBezTo>
                    <a:pt x="251" y="201"/>
                    <a:pt x="301" y="251"/>
                    <a:pt x="351" y="302"/>
                  </a:cubicBezTo>
                  <a:cubicBezTo>
                    <a:pt x="451" y="427"/>
                    <a:pt x="527" y="552"/>
                    <a:pt x="577" y="703"/>
                  </a:cubicBezTo>
                  <a:cubicBezTo>
                    <a:pt x="602" y="627"/>
                    <a:pt x="602" y="552"/>
                    <a:pt x="577" y="452"/>
                  </a:cubicBezTo>
                  <a:cubicBezTo>
                    <a:pt x="552" y="377"/>
                    <a:pt x="501" y="302"/>
                    <a:pt x="451" y="226"/>
                  </a:cubicBezTo>
                  <a:cubicBezTo>
                    <a:pt x="351" y="76"/>
                    <a:pt x="1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18;p64">
              <a:extLst>
                <a:ext uri="{FF2B5EF4-FFF2-40B4-BE49-F238E27FC236}">
                  <a16:creationId xmlns:a16="http://schemas.microsoft.com/office/drawing/2014/main" id="{69888CF1-CE51-77F0-3608-12497BFD997B}"/>
                </a:ext>
              </a:extLst>
            </p:cNvPr>
            <p:cNvSpPr/>
            <p:nvPr/>
          </p:nvSpPr>
          <p:spPr>
            <a:xfrm>
              <a:off x="4522053" y="4471327"/>
              <a:ext cx="39164" cy="47716"/>
            </a:xfrm>
            <a:custGeom>
              <a:avLst/>
              <a:gdLst/>
              <a:ahLst/>
              <a:cxnLst/>
              <a:rect l="l" t="t" r="r" b="b"/>
              <a:pathLst>
                <a:path w="577" h="703" extrusionOk="0">
                  <a:moveTo>
                    <a:pt x="0" y="1"/>
                  </a:moveTo>
                  <a:cubicBezTo>
                    <a:pt x="75" y="51"/>
                    <a:pt x="125" y="101"/>
                    <a:pt x="201" y="151"/>
                  </a:cubicBezTo>
                  <a:cubicBezTo>
                    <a:pt x="251" y="201"/>
                    <a:pt x="301" y="251"/>
                    <a:pt x="351" y="302"/>
                  </a:cubicBezTo>
                  <a:cubicBezTo>
                    <a:pt x="451" y="427"/>
                    <a:pt x="501" y="552"/>
                    <a:pt x="577" y="703"/>
                  </a:cubicBezTo>
                  <a:cubicBezTo>
                    <a:pt x="577" y="627"/>
                    <a:pt x="577" y="552"/>
                    <a:pt x="551" y="452"/>
                  </a:cubicBezTo>
                  <a:cubicBezTo>
                    <a:pt x="551" y="377"/>
                    <a:pt x="501" y="302"/>
                    <a:pt x="451" y="226"/>
                  </a:cubicBezTo>
                  <a:cubicBezTo>
                    <a:pt x="326" y="76"/>
                    <a:pt x="1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19;p64">
              <a:extLst>
                <a:ext uri="{FF2B5EF4-FFF2-40B4-BE49-F238E27FC236}">
                  <a16:creationId xmlns:a16="http://schemas.microsoft.com/office/drawing/2014/main" id="{210CC3FB-CB74-8CE8-A0F7-FC9D4D137744}"/>
                </a:ext>
              </a:extLst>
            </p:cNvPr>
            <p:cNvSpPr/>
            <p:nvPr/>
          </p:nvSpPr>
          <p:spPr>
            <a:xfrm>
              <a:off x="4549272" y="4234913"/>
              <a:ext cx="85115" cy="284125"/>
            </a:xfrm>
            <a:custGeom>
              <a:avLst/>
              <a:gdLst/>
              <a:ahLst/>
              <a:cxnLst/>
              <a:rect l="l" t="t" r="r" b="b"/>
              <a:pathLst>
                <a:path w="1254" h="4186" extrusionOk="0">
                  <a:moveTo>
                    <a:pt x="1228" y="0"/>
                  </a:moveTo>
                  <a:cubicBezTo>
                    <a:pt x="1228" y="577"/>
                    <a:pt x="1053" y="1103"/>
                    <a:pt x="852" y="1629"/>
                  </a:cubicBezTo>
                  <a:cubicBezTo>
                    <a:pt x="727" y="1880"/>
                    <a:pt x="602" y="2130"/>
                    <a:pt x="476" y="2356"/>
                  </a:cubicBezTo>
                  <a:cubicBezTo>
                    <a:pt x="326" y="2607"/>
                    <a:pt x="176" y="2832"/>
                    <a:pt x="25" y="3058"/>
                  </a:cubicBezTo>
                  <a:lnTo>
                    <a:pt x="0" y="3058"/>
                  </a:lnTo>
                  <a:cubicBezTo>
                    <a:pt x="0" y="3108"/>
                    <a:pt x="0" y="3133"/>
                    <a:pt x="25" y="3133"/>
                  </a:cubicBezTo>
                  <a:lnTo>
                    <a:pt x="50" y="3133"/>
                  </a:lnTo>
                  <a:cubicBezTo>
                    <a:pt x="150" y="3208"/>
                    <a:pt x="276" y="3258"/>
                    <a:pt x="376" y="3333"/>
                  </a:cubicBezTo>
                  <a:cubicBezTo>
                    <a:pt x="476" y="3409"/>
                    <a:pt x="577" y="3484"/>
                    <a:pt x="677" y="3559"/>
                  </a:cubicBezTo>
                  <a:cubicBezTo>
                    <a:pt x="752" y="3659"/>
                    <a:pt x="852" y="3734"/>
                    <a:pt x="927" y="3860"/>
                  </a:cubicBezTo>
                  <a:cubicBezTo>
                    <a:pt x="978" y="3960"/>
                    <a:pt x="1053" y="4060"/>
                    <a:pt x="1103" y="4186"/>
                  </a:cubicBezTo>
                  <a:cubicBezTo>
                    <a:pt x="1078" y="4060"/>
                    <a:pt x="1053" y="3935"/>
                    <a:pt x="978" y="3810"/>
                  </a:cubicBezTo>
                  <a:cubicBezTo>
                    <a:pt x="927" y="3684"/>
                    <a:pt x="852" y="3584"/>
                    <a:pt x="752" y="3484"/>
                  </a:cubicBezTo>
                  <a:cubicBezTo>
                    <a:pt x="652" y="3384"/>
                    <a:pt x="551" y="3283"/>
                    <a:pt x="451" y="3233"/>
                  </a:cubicBezTo>
                  <a:cubicBezTo>
                    <a:pt x="376" y="3183"/>
                    <a:pt x="326" y="3158"/>
                    <a:pt x="276" y="3133"/>
                  </a:cubicBezTo>
                  <a:cubicBezTo>
                    <a:pt x="229" y="3102"/>
                    <a:pt x="193" y="3081"/>
                    <a:pt x="153" y="3063"/>
                  </a:cubicBezTo>
                  <a:lnTo>
                    <a:pt x="153" y="3063"/>
                  </a:lnTo>
                  <a:cubicBezTo>
                    <a:pt x="306" y="2856"/>
                    <a:pt x="439" y="2631"/>
                    <a:pt x="551" y="2406"/>
                  </a:cubicBezTo>
                  <a:cubicBezTo>
                    <a:pt x="677" y="2155"/>
                    <a:pt x="802" y="1905"/>
                    <a:pt x="902" y="1654"/>
                  </a:cubicBezTo>
                  <a:cubicBezTo>
                    <a:pt x="1003" y="1379"/>
                    <a:pt x="1103" y="1103"/>
                    <a:pt x="1153" y="827"/>
                  </a:cubicBezTo>
                  <a:cubicBezTo>
                    <a:pt x="1203" y="577"/>
                    <a:pt x="1253" y="276"/>
                    <a:pt x="1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20;p64">
              <a:extLst>
                <a:ext uri="{FF2B5EF4-FFF2-40B4-BE49-F238E27FC236}">
                  <a16:creationId xmlns:a16="http://schemas.microsoft.com/office/drawing/2014/main" id="{F660AE68-E266-6899-D770-FAB67110CA80}"/>
                </a:ext>
              </a:extLst>
            </p:cNvPr>
            <p:cNvSpPr/>
            <p:nvPr/>
          </p:nvSpPr>
          <p:spPr>
            <a:xfrm>
              <a:off x="4399536" y="4224664"/>
              <a:ext cx="8552" cy="294374"/>
            </a:xfrm>
            <a:custGeom>
              <a:avLst/>
              <a:gdLst/>
              <a:ahLst/>
              <a:cxnLst/>
              <a:rect l="l" t="t" r="r" b="b"/>
              <a:pathLst>
                <a:path w="126" h="4337" extrusionOk="0">
                  <a:moveTo>
                    <a:pt x="76" y="1"/>
                  </a:moveTo>
                  <a:cubicBezTo>
                    <a:pt x="51" y="352"/>
                    <a:pt x="26" y="728"/>
                    <a:pt x="26" y="1078"/>
                  </a:cubicBezTo>
                  <a:cubicBezTo>
                    <a:pt x="26" y="1454"/>
                    <a:pt x="1" y="1805"/>
                    <a:pt x="1" y="2156"/>
                  </a:cubicBezTo>
                  <a:cubicBezTo>
                    <a:pt x="1" y="2532"/>
                    <a:pt x="26" y="2883"/>
                    <a:pt x="26" y="3259"/>
                  </a:cubicBezTo>
                  <a:cubicBezTo>
                    <a:pt x="26" y="3610"/>
                    <a:pt x="51" y="3986"/>
                    <a:pt x="76" y="4337"/>
                  </a:cubicBezTo>
                  <a:cubicBezTo>
                    <a:pt x="101" y="3986"/>
                    <a:pt x="101" y="3610"/>
                    <a:pt x="126" y="3259"/>
                  </a:cubicBezTo>
                  <a:cubicBezTo>
                    <a:pt x="126" y="2883"/>
                    <a:pt x="126" y="2532"/>
                    <a:pt x="126" y="2156"/>
                  </a:cubicBezTo>
                  <a:cubicBezTo>
                    <a:pt x="126" y="1805"/>
                    <a:pt x="126" y="1454"/>
                    <a:pt x="126" y="1078"/>
                  </a:cubicBezTo>
                  <a:cubicBezTo>
                    <a:pt x="101" y="728"/>
                    <a:pt x="101" y="352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21;p64">
              <a:extLst>
                <a:ext uri="{FF2B5EF4-FFF2-40B4-BE49-F238E27FC236}">
                  <a16:creationId xmlns:a16="http://schemas.microsoft.com/office/drawing/2014/main" id="{71953B7F-C8BC-9409-8C85-AA30380AD3BD}"/>
                </a:ext>
              </a:extLst>
            </p:cNvPr>
            <p:cNvSpPr/>
            <p:nvPr/>
          </p:nvSpPr>
          <p:spPr>
            <a:xfrm>
              <a:off x="4117170" y="3726246"/>
              <a:ext cx="523995" cy="139551"/>
            </a:xfrm>
            <a:custGeom>
              <a:avLst/>
              <a:gdLst/>
              <a:ahLst/>
              <a:cxnLst/>
              <a:rect l="l" t="t" r="r" b="b"/>
              <a:pathLst>
                <a:path w="7720" h="2056" extrusionOk="0">
                  <a:moveTo>
                    <a:pt x="501" y="0"/>
                  </a:moveTo>
                  <a:lnTo>
                    <a:pt x="0" y="878"/>
                  </a:lnTo>
                  <a:cubicBezTo>
                    <a:pt x="0" y="878"/>
                    <a:pt x="802" y="2055"/>
                    <a:pt x="3885" y="2055"/>
                  </a:cubicBezTo>
                  <a:cubicBezTo>
                    <a:pt x="6968" y="2055"/>
                    <a:pt x="7719" y="903"/>
                    <a:pt x="7719" y="903"/>
                  </a:cubicBezTo>
                  <a:lnTo>
                    <a:pt x="7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22;p64">
              <a:extLst>
                <a:ext uri="{FF2B5EF4-FFF2-40B4-BE49-F238E27FC236}">
                  <a16:creationId xmlns:a16="http://schemas.microsoft.com/office/drawing/2014/main" id="{6BD8B105-A15F-E9A8-B9A0-A9E10C37BEB9}"/>
                </a:ext>
              </a:extLst>
            </p:cNvPr>
            <p:cNvSpPr/>
            <p:nvPr/>
          </p:nvSpPr>
          <p:spPr>
            <a:xfrm>
              <a:off x="4319578" y="3843605"/>
              <a:ext cx="120885" cy="120885"/>
            </a:xfrm>
            <a:custGeom>
              <a:avLst/>
              <a:gdLst/>
              <a:ahLst/>
              <a:cxnLst/>
              <a:rect l="l" t="t" r="r" b="b"/>
              <a:pathLst>
                <a:path w="1781" h="1781" extrusionOk="0">
                  <a:moveTo>
                    <a:pt x="903" y="1"/>
                  </a:moveTo>
                  <a:cubicBezTo>
                    <a:pt x="402" y="1"/>
                    <a:pt x="1" y="402"/>
                    <a:pt x="1" y="878"/>
                  </a:cubicBezTo>
                  <a:cubicBezTo>
                    <a:pt x="1" y="1379"/>
                    <a:pt x="402" y="1780"/>
                    <a:pt x="903" y="1780"/>
                  </a:cubicBezTo>
                  <a:cubicBezTo>
                    <a:pt x="1379" y="1780"/>
                    <a:pt x="1780" y="1379"/>
                    <a:pt x="1780" y="878"/>
                  </a:cubicBezTo>
                  <a:cubicBezTo>
                    <a:pt x="1780" y="402"/>
                    <a:pt x="1379" y="1"/>
                    <a:pt x="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23;p64">
              <a:extLst>
                <a:ext uri="{FF2B5EF4-FFF2-40B4-BE49-F238E27FC236}">
                  <a16:creationId xmlns:a16="http://schemas.microsoft.com/office/drawing/2014/main" id="{8A2EADA8-9E6D-0AAD-D8E5-F27D5BA74C84}"/>
                </a:ext>
              </a:extLst>
            </p:cNvPr>
            <p:cNvSpPr/>
            <p:nvPr/>
          </p:nvSpPr>
          <p:spPr>
            <a:xfrm>
              <a:off x="4338312" y="3860642"/>
              <a:ext cx="85115" cy="85115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76" y="0"/>
                    <a:pt x="0" y="276"/>
                    <a:pt x="0" y="627"/>
                  </a:cubicBezTo>
                  <a:cubicBezTo>
                    <a:pt x="0" y="978"/>
                    <a:pt x="276" y="1253"/>
                    <a:pt x="627" y="1253"/>
                  </a:cubicBezTo>
                  <a:cubicBezTo>
                    <a:pt x="978" y="1253"/>
                    <a:pt x="1253" y="978"/>
                    <a:pt x="1253" y="627"/>
                  </a:cubicBezTo>
                  <a:cubicBezTo>
                    <a:pt x="1253" y="276"/>
                    <a:pt x="978" y="0"/>
                    <a:pt x="62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24;p64">
              <a:extLst>
                <a:ext uri="{FF2B5EF4-FFF2-40B4-BE49-F238E27FC236}">
                  <a16:creationId xmlns:a16="http://schemas.microsoft.com/office/drawing/2014/main" id="{919BADB7-0765-0548-5317-015846F6273D}"/>
                </a:ext>
              </a:extLst>
            </p:cNvPr>
            <p:cNvSpPr/>
            <p:nvPr/>
          </p:nvSpPr>
          <p:spPr>
            <a:xfrm>
              <a:off x="4028660" y="3125607"/>
              <a:ext cx="216114" cy="211091"/>
            </a:xfrm>
            <a:custGeom>
              <a:avLst/>
              <a:gdLst/>
              <a:ahLst/>
              <a:cxnLst/>
              <a:rect l="l" t="t" r="r" b="b"/>
              <a:pathLst>
                <a:path w="3184" h="3110" extrusionOk="0">
                  <a:moveTo>
                    <a:pt x="563" y="1"/>
                  </a:moveTo>
                  <a:cubicBezTo>
                    <a:pt x="453" y="1"/>
                    <a:pt x="370" y="24"/>
                    <a:pt x="327" y="77"/>
                  </a:cubicBezTo>
                  <a:cubicBezTo>
                    <a:pt x="1" y="503"/>
                    <a:pt x="627" y="3110"/>
                    <a:pt x="627" y="3110"/>
                  </a:cubicBezTo>
                  <a:lnTo>
                    <a:pt x="3184" y="980"/>
                  </a:lnTo>
                  <a:cubicBezTo>
                    <a:pt x="3184" y="980"/>
                    <a:pt x="1283" y="1"/>
                    <a:pt x="5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25;p64">
              <a:extLst>
                <a:ext uri="{FF2B5EF4-FFF2-40B4-BE49-F238E27FC236}">
                  <a16:creationId xmlns:a16="http://schemas.microsoft.com/office/drawing/2014/main" id="{0D68F320-4171-2953-D8CD-F47F9897B21B}"/>
                </a:ext>
              </a:extLst>
            </p:cNvPr>
            <p:cNvSpPr/>
            <p:nvPr/>
          </p:nvSpPr>
          <p:spPr>
            <a:xfrm>
              <a:off x="4071218" y="3164975"/>
              <a:ext cx="136157" cy="132628"/>
            </a:xfrm>
            <a:custGeom>
              <a:avLst/>
              <a:gdLst/>
              <a:ahLst/>
              <a:cxnLst/>
              <a:rect l="l" t="t" r="r" b="b"/>
              <a:pathLst>
                <a:path w="2006" h="1954" extrusionOk="0">
                  <a:moveTo>
                    <a:pt x="359" y="0"/>
                  </a:moveTo>
                  <a:cubicBezTo>
                    <a:pt x="287" y="0"/>
                    <a:pt x="231" y="15"/>
                    <a:pt x="201" y="49"/>
                  </a:cubicBezTo>
                  <a:cubicBezTo>
                    <a:pt x="0" y="324"/>
                    <a:pt x="401" y="1953"/>
                    <a:pt x="401" y="1953"/>
                  </a:cubicBezTo>
                  <a:lnTo>
                    <a:pt x="2005" y="600"/>
                  </a:lnTo>
                  <a:cubicBezTo>
                    <a:pt x="2005" y="600"/>
                    <a:pt x="824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26;p64">
              <a:extLst>
                <a:ext uri="{FF2B5EF4-FFF2-40B4-BE49-F238E27FC236}">
                  <a16:creationId xmlns:a16="http://schemas.microsoft.com/office/drawing/2014/main" id="{7E5F7EC6-F644-73C8-56E8-7813B874E234}"/>
                </a:ext>
              </a:extLst>
            </p:cNvPr>
            <p:cNvSpPr/>
            <p:nvPr/>
          </p:nvSpPr>
          <p:spPr>
            <a:xfrm>
              <a:off x="4515198" y="3125607"/>
              <a:ext cx="216114" cy="211091"/>
            </a:xfrm>
            <a:custGeom>
              <a:avLst/>
              <a:gdLst/>
              <a:ahLst/>
              <a:cxnLst/>
              <a:rect l="l" t="t" r="r" b="b"/>
              <a:pathLst>
                <a:path w="3184" h="3110" extrusionOk="0">
                  <a:moveTo>
                    <a:pt x="2597" y="1"/>
                  </a:moveTo>
                  <a:cubicBezTo>
                    <a:pt x="1883" y="1"/>
                    <a:pt x="1" y="980"/>
                    <a:pt x="1" y="980"/>
                  </a:cubicBezTo>
                  <a:lnTo>
                    <a:pt x="2557" y="3110"/>
                  </a:lnTo>
                  <a:cubicBezTo>
                    <a:pt x="2557" y="3110"/>
                    <a:pt x="3184" y="503"/>
                    <a:pt x="2833" y="77"/>
                  </a:cubicBezTo>
                  <a:cubicBezTo>
                    <a:pt x="2789" y="24"/>
                    <a:pt x="2707" y="1"/>
                    <a:pt x="2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27;p64">
              <a:extLst>
                <a:ext uri="{FF2B5EF4-FFF2-40B4-BE49-F238E27FC236}">
                  <a16:creationId xmlns:a16="http://schemas.microsoft.com/office/drawing/2014/main" id="{6B44EC72-6C65-72C4-87CF-843429D7E904}"/>
                </a:ext>
              </a:extLst>
            </p:cNvPr>
            <p:cNvSpPr/>
            <p:nvPr/>
          </p:nvSpPr>
          <p:spPr>
            <a:xfrm>
              <a:off x="4552666" y="3164975"/>
              <a:ext cx="134460" cy="132628"/>
            </a:xfrm>
            <a:custGeom>
              <a:avLst/>
              <a:gdLst/>
              <a:ahLst/>
              <a:cxnLst/>
              <a:rect l="l" t="t" r="r" b="b"/>
              <a:pathLst>
                <a:path w="1981" h="1954" extrusionOk="0">
                  <a:moveTo>
                    <a:pt x="1630" y="0"/>
                  </a:moveTo>
                  <a:cubicBezTo>
                    <a:pt x="1181" y="0"/>
                    <a:pt x="0" y="600"/>
                    <a:pt x="0" y="600"/>
                  </a:cubicBezTo>
                  <a:lnTo>
                    <a:pt x="1604" y="1953"/>
                  </a:lnTo>
                  <a:cubicBezTo>
                    <a:pt x="1604" y="1953"/>
                    <a:pt x="1980" y="324"/>
                    <a:pt x="1780" y="49"/>
                  </a:cubicBezTo>
                  <a:cubicBezTo>
                    <a:pt x="1753" y="15"/>
                    <a:pt x="1700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28;p64">
              <a:extLst>
                <a:ext uri="{FF2B5EF4-FFF2-40B4-BE49-F238E27FC236}">
                  <a16:creationId xmlns:a16="http://schemas.microsoft.com/office/drawing/2014/main" id="{E0AAA02B-E240-D72B-0198-86476C4148FA}"/>
                </a:ext>
              </a:extLst>
            </p:cNvPr>
            <p:cNvSpPr/>
            <p:nvPr/>
          </p:nvSpPr>
          <p:spPr>
            <a:xfrm>
              <a:off x="3972526" y="3173324"/>
              <a:ext cx="814907" cy="641419"/>
            </a:xfrm>
            <a:custGeom>
              <a:avLst/>
              <a:gdLst/>
              <a:ahLst/>
              <a:cxnLst/>
              <a:rect l="l" t="t" r="r" b="b"/>
              <a:pathLst>
                <a:path w="12006" h="9450" extrusionOk="0">
                  <a:moveTo>
                    <a:pt x="5897" y="0"/>
                  </a:moveTo>
                  <a:cubicBezTo>
                    <a:pt x="4057" y="0"/>
                    <a:pt x="2471" y="719"/>
                    <a:pt x="1830" y="1705"/>
                  </a:cubicBezTo>
                  <a:cubicBezTo>
                    <a:pt x="1530" y="2156"/>
                    <a:pt x="1129" y="3034"/>
                    <a:pt x="853" y="3961"/>
                  </a:cubicBezTo>
                  <a:cubicBezTo>
                    <a:pt x="853" y="3961"/>
                    <a:pt x="828" y="3986"/>
                    <a:pt x="828" y="4036"/>
                  </a:cubicBezTo>
                  <a:cubicBezTo>
                    <a:pt x="778" y="4186"/>
                    <a:pt x="728" y="4362"/>
                    <a:pt x="703" y="4537"/>
                  </a:cubicBezTo>
                  <a:cubicBezTo>
                    <a:pt x="552" y="5013"/>
                    <a:pt x="302" y="5640"/>
                    <a:pt x="1" y="5765"/>
                  </a:cubicBezTo>
                  <a:cubicBezTo>
                    <a:pt x="1" y="5765"/>
                    <a:pt x="226" y="6517"/>
                    <a:pt x="1154" y="7470"/>
                  </a:cubicBezTo>
                  <a:cubicBezTo>
                    <a:pt x="1981" y="8597"/>
                    <a:pt x="3284" y="9450"/>
                    <a:pt x="5991" y="9450"/>
                  </a:cubicBezTo>
                  <a:cubicBezTo>
                    <a:pt x="8272" y="9450"/>
                    <a:pt x="9550" y="8848"/>
                    <a:pt x="10377" y="7996"/>
                  </a:cubicBezTo>
                  <a:cubicBezTo>
                    <a:pt x="11680" y="6818"/>
                    <a:pt x="12006" y="5841"/>
                    <a:pt x="12006" y="5841"/>
                  </a:cubicBezTo>
                  <a:cubicBezTo>
                    <a:pt x="11705" y="5715"/>
                    <a:pt x="11454" y="5089"/>
                    <a:pt x="11304" y="4587"/>
                  </a:cubicBezTo>
                  <a:cubicBezTo>
                    <a:pt x="11279" y="4412"/>
                    <a:pt x="11229" y="4237"/>
                    <a:pt x="11179" y="4061"/>
                  </a:cubicBezTo>
                  <a:cubicBezTo>
                    <a:pt x="11179" y="4036"/>
                    <a:pt x="11179" y="4036"/>
                    <a:pt x="11179" y="4036"/>
                  </a:cubicBezTo>
                  <a:lnTo>
                    <a:pt x="11154" y="4036"/>
                  </a:lnTo>
                  <a:cubicBezTo>
                    <a:pt x="10878" y="3059"/>
                    <a:pt x="10452" y="2181"/>
                    <a:pt x="10151" y="1705"/>
                  </a:cubicBezTo>
                  <a:cubicBezTo>
                    <a:pt x="9535" y="719"/>
                    <a:pt x="7926" y="0"/>
                    <a:pt x="6085" y="0"/>
                  </a:cubicBezTo>
                  <a:cubicBezTo>
                    <a:pt x="6054" y="0"/>
                    <a:pt x="6022" y="0"/>
                    <a:pt x="5991" y="1"/>
                  </a:cubicBezTo>
                  <a:cubicBezTo>
                    <a:pt x="5959" y="0"/>
                    <a:pt x="5928" y="0"/>
                    <a:pt x="5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129;p64">
              <a:extLst>
                <a:ext uri="{FF2B5EF4-FFF2-40B4-BE49-F238E27FC236}">
                  <a16:creationId xmlns:a16="http://schemas.microsoft.com/office/drawing/2014/main" id="{4A136764-50A3-FBB8-EEFA-9F99534B1310}"/>
                </a:ext>
              </a:extLst>
            </p:cNvPr>
            <p:cNvSpPr/>
            <p:nvPr/>
          </p:nvSpPr>
          <p:spPr>
            <a:xfrm>
              <a:off x="4144389" y="3498249"/>
              <a:ext cx="462772" cy="316501"/>
            </a:xfrm>
            <a:custGeom>
              <a:avLst/>
              <a:gdLst/>
              <a:ahLst/>
              <a:cxnLst/>
              <a:rect l="l" t="t" r="r" b="b"/>
              <a:pathLst>
                <a:path w="6818" h="4663" extrusionOk="0">
                  <a:moveTo>
                    <a:pt x="3459" y="1"/>
                  </a:moveTo>
                  <a:cubicBezTo>
                    <a:pt x="1128" y="1"/>
                    <a:pt x="0" y="2557"/>
                    <a:pt x="602" y="4211"/>
                  </a:cubicBezTo>
                  <a:cubicBezTo>
                    <a:pt x="1328" y="4487"/>
                    <a:pt x="2256" y="4663"/>
                    <a:pt x="3459" y="4663"/>
                  </a:cubicBezTo>
                  <a:cubicBezTo>
                    <a:pt x="4662" y="4663"/>
                    <a:pt x="5589" y="4487"/>
                    <a:pt x="6316" y="4211"/>
                  </a:cubicBezTo>
                  <a:cubicBezTo>
                    <a:pt x="6817" y="2532"/>
                    <a:pt x="5790" y="1"/>
                    <a:pt x="3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30;p64">
              <a:extLst>
                <a:ext uri="{FF2B5EF4-FFF2-40B4-BE49-F238E27FC236}">
                  <a16:creationId xmlns:a16="http://schemas.microsoft.com/office/drawing/2014/main" id="{7967152C-7C1C-D840-0708-CDF8C4EDF719}"/>
                </a:ext>
              </a:extLst>
            </p:cNvPr>
            <p:cNvSpPr/>
            <p:nvPr/>
          </p:nvSpPr>
          <p:spPr>
            <a:xfrm>
              <a:off x="4244710" y="3423449"/>
              <a:ext cx="46019" cy="45951"/>
            </a:xfrm>
            <a:custGeom>
              <a:avLst/>
              <a:gdLst/>
              <a:ahLst/>
              <a:cxnLst/>
              <a:rect l="l" t="t" r="r" b="b"/>
              <a:pathLst>
                <a:path w="678" h="677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26"/>
                    <a:pt x="151" y="677"/>
                    <a:pt x="352" y="677"/>
                  </a:cubicBezTo>
                  <a:cubicBezTo>
                    <a:pt x="527" y="677"/>
                    <a:pt x="678" y="526"/>
                    <a:pt x="678" y="351"/>
                  </a:cubicBezTo>
                  <a:cubicBezTo>
                    <a:pt x="678" y="151"/>
                    <a:pt x="52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31;p64">
              <a:extLst>
                <a:ext uri="{FF2B5EF4-FFF2-40B4-BE49-F238E27FC236}">
                  <a16:creationId xmlns:a16="http://schemas.microsoft.com/office/drawing/2014/main" id="{3238A573-E88A-3FE4-DF80-DD669147812F}"/>
                </a:ext>
              </a:extLst>
            </p:cNvPr>
            <p:cNvSpPr/>
            <p:nvPr/>
          </p:nvSpPr>
          <p:spPr>
            <a:xfrm>
              <a:off x="4467616" y="3423449"/>
              <a:ext cx="47648" cy="45951"/>
            </a:xfrm>
            <a:custGeom>
              <a:avLst/>
              <a:gdLst/>
              <a:ahLst/>
              <a:cxnLst/>
              <a:rect l="l" t="t" r="r" b="b"/>
              <a:pathLst>
                <a:path w="702" h="677" extrusionOk="0">
                  <a:moveTo>
                    <a:pt x="351" y="0"/>
                  </a:moveTo>
                  <a:cubicBezTo>
                    <a:pt x="150" y="0"/>
                    <a:pt x="0" y="151"/>
                    <a:pt x="0" y="351"/>
                  </a:cubicBezTo>
                  <a:cubicBezTo>
                    <a:pt x="0" y="526"/>
                    <a:pt x="150" y="677"/>
                    <a:pt x="351" y="677"/>
                  </a:cubicBezTo>
                  <a:cubicBezTo>
                    <a:pt x="526" y="677"/>
                    <a:pt x="702" y="526"/>
                    <a:pt x="702" y="351"/>
                  </a:cubicBezTo>
                  <a:cubicBezTo>
                    <a:pt x="702" y="151"/>
                    <a:pt x="526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32;p64">
              <a:extLst>
                <a:ext uri="{FF2B5EF4-FFF2-40B4-BE49-F238E27FC236}">
                  <a16:creationId xmlns:a16="http://schemas.microsoft.com/office/drawing/2014/main" id="{DF858D31-CF1C-0106-D204-E0CF00AEABC6}"/>
                </a:ext>
              </a:extLst>
            </p:cNvPr>
            <p:cNvSpPr/>
            <p:nvPr/>
          </p:nvSpPr>
          <p:spPr>
            <a:xfrm>
              <a:off x="4260050" y="3556148"/>
              <a:ext cx="125976" cy="47648"/>
            </a:xfrm>
            <a:custGeom>
              <a:avLst/>
              <a:gdLst/>
              <a:ahLst/>
              <a:cxnLst/>
              <a:rect l="l" t="t" r="r" b="b"/>
              <a:pathLst>
                <a:path w="1856" h="702" extrusionOk="0">
                  <a:moveTo>
                    <a:pt x="1755" y="0"/>
                  </a:moveTo>
                  <a:cubicBezTo>
                    <a:pt x="1680" y="0"/>
                    <a:pt x="1579" y="50"/>
                    <a:pt x="1379" y="175"/>
                  </a:cubicBezTo>
                  <a:cubicBezTo>
                    <a:pt x="1178" y="301"/>
                    <a:pt x="928" y="476"/>
                    <a:pt x="702" y="501"/>
                  </a:cubicBezTo>
                  <a:cubicBezTo>
                    <a:pt x="690" y="502"/>
                    <a:pt x="678" y="503"/>
                    <a:pt x="667" y="503"/>
                  </a:cubicBezTo>
                  <a:cubicBezTo>
                    <a:pt x="364" y="503"/>
                    <a:pt x="200" y="201"/>
                    <a:pt x="176" y="201"/>
                  </a:cubicBezTo>
                  <a:cubicBezTo>
                    <a:pt x="157" y="164"/>
                    <a:pt x="126" y="141"/>
                    <a:pt x="90" y="141"/>
                  </a:cubicBezTo>
                  <a:cubicBezTo>
                    <a:pt x="77" y="141"/>
                    <a:pt x="64" y="144"/>
                    <a:pt x="51" y="150"/>
                  </a:cubicBezTo>
                  <a:cubicBezTo>
                    <a:pt x="0" y="175"/>
                    <a:pt x="0" y="226"/>
                    <a:pt x="25" y="276"/>
                  </a:cubicBezTo>
                  <a:cubicBezTo>
                    <a:pt x="25" y="301"/>
                    <a:pt x="251" y="702"/>
                    <a:pt x="652" y="702"/>
                  </a:cubicBezTo>
                  <a:lnTo>
                    <a:pt x="727" y="702"/>
                  </a:lnTo>
                  <a:cubicBezTo>
                    <a:pt x="1003" y="652"/>
                    <a:pt x="1279" y="476"/>
                    <a:pt x="1479" y="351"/>
                  </a:cubicBezTo>
                  <a:cubicBezTo>
                    <a:pt x="1579" y="276"/>
                    <a:pt x="1730" y="201"/>
                    <a:pt x="1755" y="175"/>
                  </a:cubicBezTo>
                  <a:cubicBezTo>
                    <a:pt x="1805" y="175"/>
                    <a:pt x="1855" y="150"/>
                    <a:pt x="1855" y="100"/>
                  </a:cubicBezTo>
                  <a:cubicBezTo>
                    <a:pt x="1855" y="25"/>
                    <a:pt x="1805" y="0"/>
                    <a:pt x="17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33;p64">
              <a:extLst>
                <a:ext uri="{FF2B5EF4-FFF2-40B4-BE49-F238E27FC236}">
                  <a16:creationId xmlns:a16="http://schemas.microsoft.com/office/drawing/2014/main" id="{F80094A4-5584-BA8A-CA65-A4CAFA4918F9}"/>
                </a:ext>
              </a:extLst>
            </p:cNvPr>
            <p:cNvSpPr/>
            <p:nvPr/>
          </p:nvSpPr>
          <p:spPr>
            <a:xfrm>
              <a:off x="4372318" y="3556148"/>
              <a:ext cx="127673" cy="47648"/>
            </a:xfrm>
            <a:custGeom>
              <a:avLst/>
              <a:gdLst/>
              <a:ahLst/>
              <a:cxnLst/>
              <a:rect l="l" t="t" r="r" b="b"/>
              <a:pathLst>
                <a:path w="1881" h="702" extrusionOk="0">
                  <a:moveTo>
                    <a:pt x="101" y="0"/>
                  </a:moveTo>
                  <a:cubicBezTo>
                    <a:pt x="51" y="0"/>
                    <a:pt x="26" y="25"/>
                    <a:pt x="1" y="75"/>
                  </a:cubicBezTo>
                  <a:cubicBezTo>
                    <a:pt x="1" y="150"/>
                    <a:pt x="51" y="175"/>
                    <a:pt x="101" y="175"/>
                  </a:cubicBezTo>
                  <a:cubicBezTo>
                    <a:pt x="151" y="201"/>
                    <a:pt x="276" y="276"/>
                    <a:pt x="376" y="351"/>
                  </a:cubicBezTo>
                  <a:cubicBezTo>
                    <a:pt x="602" y="476"/>
                    <a:pt x="853" y="652"/>
                    <a:pt x="1128" y="702"/>
                  </a:cubicBezTo>
                  <a:lnTo>
                    <a:pt x="1204" y="702"/>
                  </a:lnTo>
                  <a:cubicBezTo>
                    <a:pt x="1630" y="702"/>
                    <a:pt x="1830" y="301"/>
                    <a:pt x="1855" y="276"/>
                  </a:cubicBezTo>
                  <a:cubicBezTo>
                    <a:pt x="1880" y="226"/>
                    <a:pt x="1855" y="175"/>
                    <a:pt x="1805" y="150"/>
                  </a:cubicBezTo>
                  <a:cubicBezTo>
                    <a:pt x="1792" y="144"/>
                    <a:pt x="1778" y="141"/>
                    <a:pt x="1765" y="141"/>
                  </a:cubicBezTo>
                  <a:cubicBezTo>
                    <a:pt x="1730" y="141"/>
                    <a:pt x="1698" y="164"/>
                    <a:pt x="1680" y="201"/>
                  </a:cubicBezTo>
                  <a:cubicBezTo>
                    <a:pt x="1680" y="201"/>
                    <a:pt x="1494" y="503"/>
                    <a:pt x="1189" y="503"/>
                  </a:cubicBezTo>
                  <a:cubicBezTo>
                    <a:pt x="1177" y="503"/>
                    <a:pt x="1165" y="502"/>
                    <a:pt x="1153" y="501"/>
                  </a:cubicBezTo>
                  <a:cubicBezTo>
                    <a:pt x="928" y="476"/>
                    <a:pt x="677" y="301"/>
                    <a:pt x="477" y="175"/>
                  </a:cubicBezTo>
                  <a:cubicBezTo>
                    <a:pt x="301" y="50"/>
                    <a:pt x="201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34;p64">
              <a:extLst>
                <a:ext uri="{FF2B5EF4-FFF2-40B4-BE49-F238E27FC236}">
                  <a16:creationId xmlns:a16="http://schemas.microsoft.com/office/drawing/2014/main" id="{785D0F93-6316-FB09-AD1E-9133CF9AFB42}"/>
                </a:ext>
              </a:extLst>
            </p:cNvPr>
            <p:cNvSpPr/>
            <p:nvPr/>
          </p:nvSpPr>
          <p:spPr>
            <a:xfrm>
              <a:off x="4374015" y="3491461"/>
              <a:ext cx="12014" cy="76631"/>
            </a:xfrm>
            <a:custGeom>
              <a:avLst/>
              <a:gdLst/>
              <a:ahLst/>
              <a:cxnLst/>
              <a:rect l="l" t="t" r="r" b="b"/>
              <a:pathLst>
                <a:path w="177" h="1129" extrusionOk="0">
                  <a:moveTo>
                    <a:pt x="76" y="1"/>
                  </a:moveTo>
                  <a:cubicBezTo>
                    <a:pt x="26" y="1"/>
                    <a:pt x="1" y="51"/>
                    <a:pt x="1" y="101"/>
                  </a:cubicBezTo>
                  <a:lnTo>
                    <a:pt x="1" y="1053"/>
                  </a:lnTo>
                  <a:cubicBezTo>
                    <a:pt x="1" y="1103"/>
                    <a:pt x="26" y="1128"/>
                    <a:pt x="76" y="1128"/>
                  </a:cubicBezTo>
                  <a:cubicBezTo>
                    <a:pt x="151" y="1128"/>
                    <a:pt x="176" y="1103"/>
                    <a:pt x="176" y="1053"/>
                  </a:cubicBezTo>
                  <a:lnTo>
                    <a:pt x="176" y="101"/>
                  </a:lnTo>
                  <a:cubicBezTo>
                    <a:pt x="176" y="51"/>
                    <a:pt x="151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35;p64">
              <a:extLst>
                <a:ext uri="{FF2B5EF4-FFF2-40B4-BE49-F238E27FC236}">
                  <a16:creationId xmlns:a16="http://schemas.microsoft.com/office/drawing/2014/main" id="{20AE20D0-D904-C378-2274-F6BADB0C3A93}"/>
                </a:ext>
              </a:extLst>
            </p:cNvPr>
            <p:cNvSpPr/>
            <p:nvPr/>
          </p:nvSpPr>
          <p:spPr>
            <a:xfrm>
              <a:off x="4321275" y="3461935"/>
              <a:ext cx="117424" cy="61902"/>
            </a:xfrm>
            <a:custGeom>
              <a:avLst/>
              <a:gdLst/>
              <a:ahLst/>
              <a:cxnLst/>
              <a:rect l="l" t="t" r="r" b="b"/>
              <a:pathLst>
                <a:path w="1730" h="912" extrusionOk="0">
                  <a:moveTo>
                    <a:pt x="861" y="0"/>
                  </a:moveTo>
                  <a:cubicBezTo>
                    <a:pt x="520" y="0"/>
                    <a:pt x="177" y="94"/>
                    <a:pt x="126" y="285"/>
                  </a:cubicBezTo>
                  <a:cubicBezTo>
                    <a:pt x="1" y="661"/>
                    <a:pt x="903" y="912"/>
                    <a:pt x="903" y="912"/>
                  </a:cubicBezTo>
                  <a:cubicBezTo>
                    <a:pt x="903" y="912"/>
                    <a:pt x="1730" y="611"/>
                    <a:pt x="1580" y="260"/>
                  </a:cubicBezTo>
                  <a:cubicBezTo>
                    <a:pt x="1518" y="88"/>
                    <a:pt x="1190" y="0"/>
                    <a:pt x="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36;p64">
              <a:extLst>
                <a:ext uri="{FF2B5EF4-FFF2-40B4-BE49-F238E27FC236}">
                  <a16:creationId xmlns:a16="http://schemas.microsoft.com/office/drawing/2014/main" id="{DEA209E7-C911-3F29-5BF1-18E3DFFD4CF2}"/>
                </a:ext>
              </a:extLst>
            </p:cNvPr>
            <p:cNvSpPr/>
            <p:nvPr/>
          </p:nvSpPr>
          <p:spPr>
            <a:xfrm>
              <a:off x="4236226" y="3384284"/>
              <a:ext cx="62988" cy="25589"/>
            </a:xfrm>
            <a:custGeom>
              <a:avLst/>
              <a:gdLst/>
              <a:ahLst/>
              <a:cxnLst/>
              <a:rect l="l" t="t" r="r" b="b"/>
              <a:pathLst>
                <a:path w="928" h="377" extrusionOk="0">
                  <a:moveTo>
                    <a:pt x="427" y="1"/>
                  </a:moveTo>
                  <a:cubicBezTo>
                    <a:pt x="326" y="26"/>
                    <a:pt x="226" y="76"/>
                    <a:pt x="151" y="126"/>
                  </a:cubicBezTo>
                  <a:cubicBezTo>
                    <a:pt x="101" y="201"/>
                    <a:pt x="26" y="276"/>
                    <a:pt x="1" y="377"/>
                  </a:cubicBezTo>
                  <a:cubicBezTo>
                    <a:pt x="176" y="276"/>
                    <a:pt x="301" y="226"/>
                    <a:pt x="452" y="201"/>
                  </a:cubicBezTo>
                  <a:cubicBezTo>
                    <a:pt x="502" y="201"/>
                    <a:pt x="552" y="190"/>
                    <a:pt x="602" y="190"/>
                  </a:cubicBezTo>
                  <a:cubicBezTo>
                    <a:pt x="627" y="190"/>
                    <a:pt x="652" y="193"/>
                    <a:pt x="677" y="201"/>
                  </a:cubicBezTo>
                  <a:cubicBezTo>
                    <a:pt x="752" y="201"/>
                    <a:pt x="828" y="226"/>
                    <a:pt x="928" y="226"/>
                  </a:cubicBezTo>
                  <a:cubicBezTo>
                    <a:pt x="878" y="151"/>
                    <a:pt x="803" y="101"/>
                    <a:pt x="727" y="51"/>
                  </a:cubicBezTo>
                  <a:cubicBezTo>
                    <a:pt x="627" y="1"/>
                    <a:pt x="527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37;p64">
              <a:extLst>
                <a:ext uri="{FF2B5EF4-FFF2-40B4-BE49-F238E27FC236}">
                  <a16:creationId xmlns:a16="http://schemas.microsoft.com/office/drawing/2014/main" id="{1B4F48E4-FAE1-DCA8-C2FC-C49333D159E9}"/>
                </a:ext>
              </a:extLst>
            </p:cNvPr>
            <p:cNvSpPr/>
            <p:nvPr/>
          </p:nvSpPr>
          <p:spPr>
            <a:xfrm>
              <a:off x="4459064" y="3384284"/>
              <a:ext cx="63056" cy="25589"/>
            </a:xfrm>
            <a:custGeom>
              <a:avLst/>
              <a:gdLst/>
              <a:ahLst/>
              <a:cxnLst/>
              <a:rect l="l" t="t" r="r" b="b"/>
              <a:pathLst>
                <a:path w="929" h="377" extrusionOk="0">
                  <a:moveTo>
                    <a:pt x="502" y="1"/>
                  </a:moveTo>
                  <a:cubicBezTo>
                    <a:pt x="402" y="1"/>
                    <a:pt x="301" y="1"/>
                    <a:pt x="226" y="51"/>
                  </a:cubicBezTo>
                  <a:cubicBezTo>
                    <a:pt x="126" y="101"/>
                    <a:pt x="51" y="151"/>
                    <a:pt x="1" y="226"/>
                  </a:cubicBezTo>
                  <a:cubicBezTo>
                    <a:pt x="101" y="226"/>
                    <a:pt x="176" y="201"/>
                    <a:pt x="251" y="201"/>
                  </a:cubicBezTo>
                  <a:cubicBezTo>
                    <a:pt x="276" y="193"/>
                    <a:pt x="301" y="190"/>
                    <a:pt x="327" y="190"/>
                  </a:cubicBezTo>
                  <a:cubicBezTo>
                    <a:pt x="377" y="190"/>
                    <a:pt x="427" y="201"/>
                    <a:pt x="477" y="201"/>
                  </a:cubicBezTo>
                  <a:cubicBezTo>
                    <a:pt x="627" y="226"/>
                    <a:pt x="753" y="276"/>
                    <a:pt x="928" y="377"/>
                  </a:cubicBezTo>
                  <a:cubicBezTo>
                    <a:pt x="903" y="276"/>
                    <a:pt x="853" y="201"/>
                    <a:pt x="778" y="126"/>
                  </a:cubicBezTo>
                  <a:cubicBezTo>
                    <a:pt x="703" y="76"/>
                    <a:pt x="602" y="26"/>
                    <a:pt x="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38;p64">
              <a:extLst>
                <a:ext uri="{FF2B5EF4-FFF2-40B4-BE49-F238E27FC236}">
                  <a16:creationId xmlns:a16="http://schemas.microsoft.com/office/drawing/2014/main" id="{CE950C27-97BF-1EC0-2776-A1C53137DD19}"/>
                </a:ext>
              </a:extLst>
            </p:cNvPr>
            <p:cNvSpPr/>
            <p:nvPr/>
          </p:nvSpPr>
          <p:spPr>
            <a:xfrm>
              <a:off x="4452276" y="3484674"/>
              <a:ext cx="129370" cy="27286"/>
            </a:xfrm>
            <a:custGeom>
              <a:avLst/>
              <a:gdLst/>
              <a:ahLst/>
              <a:cxnLst/>
              <a:rect l="l" t="t" r="r" b="b"/>
              <a:pathLst>
                <a:path w="1906" h="402" extrusionOk="0">
                  <a:moveTo>
                    <a:pt x="1905" y="0"/>
                  </a:moveTo>
                  <a:lnTo>
                    <a:pt x="1905" y="0"/>
                  </a:lnTo>
                  <a:cubicBezTo>
                    <a:pt x="1579" y="51"/>
                    <a:pt x="1254" y="101"/>
                    <a:pt x="953" y="176"/>
                  </a:cubicBezTo>
                  <a:cubicBezTo>
                    <a:pt x="627" y="226"/>
                    <a:pt x="301" y="301"/>
                    <a:pt x="0" y="401"/>
                  </a:cubicBezTo>
                  <a:cubicBezTo>
                    <a:pt x="326" y="351"/>
                    <a:pt x="627" y="276"/>
                    <a:pt x="953" y="226"/>
                  </a:cubicBezTo>
                  <a:cubicBezTo>
                    <a:pt x="1279" y="151"/>
                    <a:pt x="1605" y="101"/>
                    <a:pt x="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39;p64">
              <a:extLst>
                <a:ext uri="{FF2B5EF4-FFF2-40B4-BE49-F238E27FC236}">
                  <a16:creationId xmlns:a16="http://schemas.microsoft.com/office/drawing/2014/main" id="{B6250181-BFCF-0426-49F1-52410675E1AF}"/>
                </a:ext>
              </a:extLst>
            </p:cNvPr>
            <p:cNvSpPr/>
            <p:nvPr/>
          </p:nvSpPr>
          <p:spPr>
            <a:xfrm>
              <a:off x="4455670" y="3528929"/>
              <a:ext cx="182109" cy="3462"/>
            </a:xfrm>
            <a:custGeom>
              <a:avLst/>
              <a:gdLst/>
              <a:ahLst/>
              <a:cxnLst/>
              <a:rect l="l" t="t" r="r" b="b"/>
              <a:pathLst>
                <a:path w="2683" h="51" extrusionOk="0">
                  <a:moveTo>
                    <a:pt x="677" y="0"/>
                  </a:moveTo>
                  <a:cubicBezTo>
                    <a:pt x="452" y="0"/>
                    <a:pt x="226" y="0"/>
                    <a:pt x="1" y="25"/>
                  </a:cubicBezTo>
                  <a:cubicBezTo>
                    <a:pt x="226" y="25"/>
                    <a:pt x="452" y="50"/>
                    <a:pt x="677" y="50"/>
                  </a:cubicBezTo>
                  <a:lnTo>
                    <a:pt x="2006" y="50"/>
                  </a:lnTo>
                  <a:cubicBezTo>
                    <a:pt x="2231" y="50"/>
                    <a:pt x="2457" y="25"/>
                    <a:pt x="2682" y="25"/>
                  </a:cubicBezTo>
                  <a:cubicBezTo>
                    <a:pt x="2457" y="0"/>
                    <a:pt x="2231" y="0"/>
                    <a:pt x="20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40;p64">
              <a:extLst>
                <a:ext uri="{FF2B5EF4-FFF2-40B4-BE49-F238E27FC236}">
                  <a16:creationId xmlns:a16="http://schemas.microsoft.com/office/drawing/2014/main" id="{63447D37-59B1-7C51-5F5B-4003F60BE80E}"/>
                </a:ext>
              </a:extLst>
            </p:cNvPr>
            <p:cNvSpPr/>
            <p:nvPr/>
          </p:nvSpPr>
          <p:spPr>
            <a:xfrm>
              <a:off x="4455670" y="3556148"/>
              <a:ext cx="149800" cy="20430"/>
            </a:xfrm>
            <a:custGeom>
              <a:avLst/>
              <a:gdLst/>
              <a:ahLst/>
              <a:cxnLst/>
              <a:rect l="l" t="t" r="r" b="b"/>
              <a:pathLst>
                <a:path w="2207" h="301" extrusionOk="0">
                  <a:moveTo>
                    <a:pt x="1" y="0"/>
                  </a:moveTo>
                  <a:lnTo>
                    <a:pt x="1" y="0"/>
                  </a:lnTo>
                  <a:cubicBezTo>
                    <a:pt x="377" y="75"/>
                    <a:pt x="727" y="125"/>
                    <a:pt x="1103" y="175"/>
                  </a:cubicBezTo>
                  <a:cubicBezTo>
                    <a:pt x="1454" y="226"/>
                    <a:pt x="1830" y="276"/>
                    <a:pt x="2206" y="301"/>
                  </a:cubicBezTo>
                  <a:cubicBezTo>
                    <a:pt x="1830" y="226"/>
                    <a:pt x="1479" y="175"/>
                    <a:pt x="1103" y="125"/>
                  </a:cubicBezTo>
                  <a:cubicBezTo>
                    <a:pt x="727" y="75"/>
                    <a:pt x="377" y="2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41;p64">
              <a:extLst>
                <a:ext uri="{FF2B5EF4-FFF2-40B4-BE49-F238E27FC236}">
                  <a16:creationId xmlns:a16="http://schemas.microsoft.com/office/drawing/2014/main" id="{1EF64E8B-29FD-A3A2-9924-85AB911AD062}"/>
                </a:ext>
              </a:extLst>
            </p:cNvPr>
            <p:cNvSpPr/>
            <p:nvPr/>
          </p:nvSpPr>
          <p:spPr>
            <a:xfrm>
              <a:off x="4176698" y="3484674"/>
              <a:ext cx="131067" cy="27286"/>
            </a:xfrm>
            <a:custGeom>
              <a:avLst/>
              <a:gdLst/>
              <a:ahLst/>
              <a:cxnLst/>
              <a:rect l="l" t="t" r="r" b="b"/>
              <a:pathLst>
                <a:path w="1931" h="402" extrusionOk="0">
                  <a:moveTo>
                    <a:pt x="0" y="0"/>
                  </a:moveTo>
                  <a:cubicBezTo>
                    <a:pt x="326" y="101"/>
                    <a:pt x="627" y="151"/>
                    <a:pt x="953" y="226"/>
                  </a:cubicBezTo>
                  <a:cubicBezTo>
                    <a:pt x="1279" y="276"/>
                    <a:pt x="1604" y="351"/>
                    <a:pt x="1930" y="401"/>
                  </a:cubicBezTo>
                  <a:cubicBezTo>
                    <a:pt x="1604" y="301"/>
                    <a:pt x="1279" y="226"/>
                    <a:pt x="978" y="176"/>
                  </a:cubicBezTo>
                  <a:cubicBezTo>
                    <a:pt x="652" y="101"/>
                    <a:pt x="326" y="5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42;p64">
              <a:extLst>
                <a:ext uri="{FF2B5EF4-FFF2-40B4-BE49-F238E27FC236}">
                  <a16:creationId xmlns:a16="http://schemas.microsoft.com/office/drawing/2014/main" id="{5FD289EE-7D1D-29D5-5B38-AED1E8CE06F5}"/>
                </a:ext>
              </a:extLst>
            </p:cNvPr>
            <p:cNvSpPr/>
            <p:nvPr/>
          </p:nvSpPr>
          <p:spPr>
            <a:xfrm>
              <a:off x="4120564" y="3528929"/>
              <a:ext cx="182041" cy="3462"/>
            </a:xfrm>
            <a:custGeom>
              <a:avLst/>
              <a:gdLst/>
              <a:ahLst/>
              <a:cxnLst/>
              <a:rect l="l" t="t" r="r" b="b"/>
              <a:pathLst>
                <a:path w="2682" h="51" extrusionOk="0">
                  <a:moveTo>
                    <a:pt x="677" y="0"/>
                  </a:moveTo>
                  <a:cubicBezTo>
                    <a:pt x="451" y="0"/>
                    <a:pt x="226" y="0"/>
                    <a:pt x="0" y="25"/>
                  </a:cubicBezTo>
                  <a:cubicBezTo>
                    <a:pt x="226" y="25"/>
                    <a:pt x="451" y="50"/>
                    <a:pt x="677" y="50"/>
                  </a:cubicBezTo>
                  <a:lnTo>
                    <a:pt x="2005" y="50"/>
                  </a:lnTo>
                  <a:cubicBezTo>
                    <a:pt x="2231" y="50"/>
                    <a:pt x="2456" y="25"/>
                    <a:pt x="2682" y="25"/>
                  </a:cubicBezTo>
                  <a:cubicBezTo>
                    <a:pt x="2456" y="0"/>
                    <a:pt x="2231" y="0"/>
                    <a:pt x="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43;p64">
              <a:extLst>
                <a:ext uri="{FF2B5EF4-FFF2-40B4-BE49-F238E27FC236}">
                  <a16:creationId xmlns:a16="http://schemas.microsoft.com/office/drawing/2014/main" id="{FC397392-20A8-2BC6-128F-30B648DF5B09}"/>
                </a:ext>
              </a:extLst>
            </p:cNvPr>
            <p:cNvSpPr/>
            <p:nvPr/>
          </p:nvSpPr>
          <p:spPr>
            <a:xfrm>
              <a:off x="4154570" y="3556148"/>
              <a:ext cx="148035" cy="20430"/>
            </a:xfrm>
            <a:custGeom>
              <a:avLst/>
              <a:gdLst/>
              <a:ahLst/>
              <a:cxnLst/>
              <a:rect l="l" t="t" r="r" b="b"/>
              <a:pathLst>
                <a:path w="2181" h="301" extrusionOk="0">
                  <a:moveTo>
                    <a:pt x="2181" y="0"/>
                  </a:moveTo>
                  <a:cubicBezTo>
                    <a:pt x="1805" y="25"/>
                    <a:pt x="1454" y="75"/>
                    <a:pt x="1078" y="125"/>
                  </a:cubicBezTo>
                  <a:cubicBezTo>
                    <a:pt x="727" y="175"/>
                    <a:pt x="351" y="226"/>
                    <a:pt x="1" y="301"/>
                  </a:cubicBezTo>
                  <a:cubicBezTo>
                    <a:pt x="351" y="276"/>
                    <a:pt x="727" y="226"/>
                    <a:pt x="1103" y="175"/>
                  </a:cubicBezTo>
                  <a:cubicBezTo>
                    <a:pt x="1454" y="125"/>
                    <a:pt x="1830" y="75"/>
                    <a:pt x="2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025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2"/>
          <p:cNvSpPr txBox="1">
            <a:spLocks noGrp="1"/>
          </p:cNvSpPr>
          <p:nvPr>
            <p:ph type="title"/>
          </p:nvPr>
        </p:nvSpPr>
        <p:spPr>
          <a:xfrm>
            <a:off x="510540" y="96019"/>
            <a:ext cx="91440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3600" dirty="0"/>
              <a:t>PERSONA 3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937BAC8-EDEC-6EDD-1A58-420AEE7C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656773"/>
              </p:ext>
            </p:extLst>
          </p:nvPr>
        </p:nvGraphicFramePr>
        <p:xfrm>
          <a:off x="708660" y="721297"/>
          <a:ext cx="7726680" cy="4299075"/>
        </p:xfrm>
        <a:graphic>
          <a:graphicData uri="http://schemas.openxmlformats.org/drawingml/2006/table">
            <a:tbl>
              <a:tblPr>
                <a:tableStyleId>{20D5E316-C214-4091-A5D3-40BD6BBB5F83}</a:tableStyleId>
              </a:tblPr>
              <a:tblGrid>
                <a:gridCol w="2192020">
                  <a:extLst>
                    <a:ext uri="{9D8B030D-6E8A-4147-A177-3AD203B41FA5}">
                      <a16:colId xmlns:a16="http://schemas.microsoft.com/office/drawing/2014/main" val="3166330049"/>
                    </a:ext>
                  </a:extLst>
                </a:gridCol>
                <a:gridCol w="2745740">
                  <a:extLst>
                    <a:ext uri="{9D8B030D-6E8A-4147-A177-3AD203B41FA5}">
                      <a16:colId xmlns:a16="http://schemas.microsoft.com/office/drawing/2014/main" val="3124461092"/>
                    </a:ext>
                  </a:extLst>
                </a:gridCol>
                <a:gridCol w="2788920">
                  <a:extLst>
                    <a:ext uri="{9D8B030D-6E8A-4147-A177-3AD203B41FA5}">
                      <a16:colId xmlns:a16="http://schemas.microsoft.com/office/drawing/2014/main" val="3521823982"/>
                    </a:ext>
                  </a:extLst>
                </a:gridCol>
              </a:tblGrid>
              <a:tr h="324292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pt-BR" sz="1600" dirty="0">
                        <a:effectLst/>
                        <a:latin typeface="+mj-lt"/>
                      </a:endParaRPr>
                    </a:p>
                  </a:txBody>
                  <a:tcPr marL="55886" marR="5588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CRISTIANO MARQUES</a:t>
                      </a:r>
                    </a:p>
                  </a:txBody>
                  <a:tcPr marL="55886" marR="55886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30231"/>
                  </a:ext>
                </a:extLst>
              </a:tr>
              <a:tr h="188049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Idade: 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28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Ocupação: 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Médico.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Aplicativos: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Instagram.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Twitter.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Facebook.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>
                          <a:effectLst/>
                          <a:latin typeface="+mj-lt"/>
                        </a:rPr>
                        <a:t>Whatsapp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 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extLst>
                  <a:ext uri="{0D108BD9-81ED-4DB2-BD59-A6C34878D82A}">
                    <a16:rowId xmlns:a16="http://schemas.microsoft.com/office/drawing/2014/main" val="1942625656"/>
                  </a:ext>
                </a:extLst>
              </a:tr>
              <a:tr h="1920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Personalidade: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Hiperativo, Estressado e empático 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Sonhos: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Se casar e começar uma família.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Hobbies: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Pescar.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Ver jogos de futebol.</a:t>
                      </a:r>
                    </a:p>
                  </a:txBody>
                  <a:tcPr marL="55886" marR="55886" marT="0" marB="0"/>
                </a:tc>
                <a:extLst>
                  <a:ext uri="{0D108BD9-81ED-4DB2-BD59-A6C34878D82A}">
                    <a16:rowId xmlns:a16="http://schemas.microsoft.com/office/drawing/2014/main" val="1880916727"/>
                  </a:ext>
                </a:extLst>
              </a:tr>
            </a:tbl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6BD48392-17A9-566B-ED35-0BB2CA0696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039342"/>
              </p:ext>
            </p:extLst>
          </p:nvPr>
        </p:nvGraphicFramePr>
        <p:xfrm>
          <a:off x="785178" y="862616"/>
          <a:ext cx="2064702" cy="1959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Imagem" r:id="rId4" imgW="0" imgH="0" progId="StaticMetafile">
                  <p:embed/>
                </p:oleObj>
              </mc:Choice>
              <mc:Fallback>
                <p:oleObj name="Imagem" r:id="rId4" imgW="0" imgH="0" progId="StaticMetafile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7BE883A3-66B0-10CB-81C8-4B8BF1E03A6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178" y="862616"/>
                        <a:ext cx="2064702" cy="195929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oogle Shape;3050;p64">
            <a:extLst>
              <a:ext uri="{FF2B5EF4-FFF2-40B4-BE49-F238E27FC236}">
                <a16:creationId xmlns:a16="http://schemas.microsoft.com/office/drawing/2014/main" id="{028F11EB-EBF1-D3C6-D151-7AF97F089FA1}"/>
              </a:ext>
            </a:extLst>
          </p:cNvPr>
          <p:cNvGrpSpPr/>
          <p:nvPr/>
        </p:nvGrpSpPr>
        <p:grpSpPr>
          <a:xfrm>
            <a:off x="7790788" y="3476581"/>
            <a:ext cx="1436956" cy="1842947"/>
            <a:chOff x="2577597" y="3608480"/>
            <a:chExt cx="711126" cy="993912"/>
          </a:xfrm>
        </p:grpSpPr>
        <p:sp>
          <p:nvSpPr>
            <p:cNvPr id="62" name="Google Shape;3051;p64">
              <a:extLst>
                <a:ext uri="{FF2B5EF4-FFF2-40B4-BE49-F238E27FC236}">
                  <a16:creationId xmlns:a16="http://schemas.microsoft.com/office/drawing/2014/main" id="{5009538C-8FE0-1C5C-15F7-3AE80C0C36C6}"/>
                </a:ext>
              </a:extLst>
            </p:cNvPr>
            <p:cNvSpPr/>
            <p:nvPr/>
          </p:nvSpPr>
          <p:spPr>
            <a:xfrm>
              <a:off x="2577597" y="4425443"/>
              <a:ext cx="711126" cy="176950"/>
            </a:xfrm>
            <a:custGeom>
              <a:avLst/>
              <a:gdLst/>
              <a:ahLst/>
              <a:cxnLst/>
              <a:rect l="l" t="t" r="r" b="b"/>
              <a:pathLst>
                <a:path w="10477" h="2607" extrusionOk="0">
                  <a:moveTo>
                    <a:pt x="5238" y="0"/>
                  </a:moveTo>
                  <a:cubicBezTo>
                    <a:pt x="2331" y="0"/>
                    <a:pt x="0" y="577"/>
                    <a:pt x="0" y="1303"/>
                  </a:cubicBezTo>
                  <a:cubicBezTo>
                    <a:pt x="0" y="2030"/>
                    <a:pt x="2331" y="2607"/>
                    <a:pt x="5238" y="2607"/>
                  </a:cubicBezTo>
                  <a:cubicBezTo>
                    <a:pt x="8121" y="2607"/>
                    <a:pt x="10477" y="2030"/>
                    <a:pt x="10477" y="1303"/>
                  </a:cubicBezTo>
                  <a:cubicBezTo>
                    <a:pt x="10477" y="577"/>
                    <a:pt x="8121" y="0"/>
                    <a:pt x="5238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52;p64">
              <a:extLst>
                <a:ext uri="{FF2B5EF4-FFF2-40B4-BE49-F238E27FC236}">
                  <a16:creationId xmlns:a16="http://schemas.microsoft.com/office/drawing/2014/main" id="{9DEF9FAA-5ED5-8541-D7EC-71291C05E164}"/>
                </a:ext>
              </a:extLst>
            </p:cNvPr>
            <p:cNvSpPr/>
            <p:nvPr/>
          </p:nvSpPr>
          <p:spPr>
            <a:xfrm>
              <a:off x="2628640" y="3962728"/>
              <a:ext cx="590309" cy="563091"/>
            </a:xfrm>
            <a:custGeom>
              <a:avLst/>
              <a:gdLst/>
              <a:ahLst/>
              <a:cxnLst/>
              <a:rect l="l" t="t" r="r" b="b"/>
              <a:pathLst>
                <a:path w="8697" h="8296" extrusionOk="0">
                  <a:moveTo>
                    <a:pt x="2356" y="0"/>
                  </a:moveTo>
                  <a:cubicBezTo>
                    <a:pt x="2356" y="0"/>
                    <a:pt x="75" y="1554"/>
                    <a:pt x="25" y="4486"/>
                  </a:cubicBezTo>
                  <a:cubicBezTo>
                    <a:pt x="0" y="7419"/>
                    <a:pt x="2557" y="8296"/>
                    <a:pt x="2557" y="8296"/>
                  </a:cubicBezTo>
                  <a:lnTo>
                    <a:pt x="6116" y="8296"/>
                  </a:lnTo>
                  <a:cubicBezTo>
                    <a:pt x="6116" y="8296"/>
                    <a:pt x="8697" y="7419"/>
                    <a:pt x="8647" y="4486"/>
                  </a:cubicBezTo>
                  <a:cubicBezTo>
                    <a:pt x="8597" y="1554"/>
                    <a:pt x="6316" y="0"/>
                    <a:pt x="6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3053;p64">
              <a:extLst>
                <a:ext uri="{FF2B5EF4-FFF2-40B4-BE49-F238E27FC236}">
                  <a16:creationId xmlns:a16="http://schemas.microsoft.com/office/drawing/2014/main" id="{DEB7489A-C921-2360-309D-F3BAC34C2D11}"/>
                </a:ext>
              </a:extLst>
            </p:cNvPr>
            <p:cNvSpPr/>
            <p:nvPr/>
          </p:nvSpPr>
          <p:spPr>
            <a:xfrm>
              <a:off x="2737514" y="4066444"/>
              <a:ext cx="370869" cy="404942"/>
            </a:xfrm>
            <a:custGeom>
              <a:avLst/>
              <a:gdLst/>
              <a:ahLst/>
              <a:cxnLst/>
              <a:rect l="l" t="t" r="r" b="b"/>
              <a:pathLst>
                <a:path w="5464" h="5966" extrusionOk="0">
                  <a:moveTo>
                    <a:pt x="2732" y="1"/>
                  </a:moveTo>
                  <a:cubicBezTo>
                    <a:pt x="1228" y="1"/>
                    <a:pt x="0" y="1354"/>
                    <a:pt x="0" y="2983"/>
                  </a:cubicBezTo>
                  <a:cubicBezTo>
                    <a:pt x="0" y="4637"/>
                    <a:pt x="1228" y="5966"/>
                    <a:pt x="2732" y="5966"/>
                  </a:cubicBezTo>
                  <a:cubicBezTo>
                    <a:pt x="4236" y="5966"/>
                    <a:pt x="5464" y="4637"/>
                    <a:pt x="5464" y="2983"/>
                  </a:cubicBezTo>
                  <a:cubicBezTo>
                    <a:pt x="5464" y="1354"/>
                    <a:pt x="4236" y="1"/>
                    <a:pt x="2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3054;p64">
              <a:extLst>
                <a:ext uri="{FF2B5EF4-FFF2-40B4-BE49-F238E27FC236}">
                  <a16:creationId xmlns:a16="http://schemas.microsoft.com/office/drawing/2014/main" id="{F0951CEB-8443-848B-880B-E0DB202920C5}"/>
                </a:ext>
              </a:extLst>
            </p:cNvPr>
            <p:cNvSpPr/>
            <p:nvPr/>
          </p:nvSpPr>
          <p:spPr>
            <a:xfrm>
              <a:off x="2917794" y="3976168"/>
              <a:ext cx="275708" cy="296207"/>
            </a:xfrm>
            <a:custGeom>
              <a:avLst/>
              <a:gdLst/>
              <a:ahLst/>
              <a:cxnLst/>
              <a:rect l="l" t="t" r="r" b="b"/>
              <a:pathLst>
                <a:path w="4062" h="4364" extrusionOk="0">
                  <a:moveTo>
                    <a:pt x="2239" y="0"/>
                  </a:moveTo>
                  <a:cubicBezTo>
                    <a:pt x="1883" y="0"/>
                    <a:pt x="1705" y="187"/>
                    <a:pt x="1705" y="328"/>
                  </a:cubicBezTo>
                  <a:cubicBezTo>
                    <a:pt x="1630" y="729"/>
                    <a:pt x="2081" y="1180"/>
                    <a:pt x="2156" y="1531"/>
                  </a:cubicBezTo>
                  <a:cubicBezTo>
                    <a:pt x="2282" y="2208"/>
                    <a:pt x="1780" y="2634"/>
                    <a:pt x="1429" y="2810"/>
                  </a:cubicBezTo>
                  <a:cubicBezTo>
                    <a:pt x="1378" y="2799"/>
                    <a:pt x="1326" y="2793"/>
                    <a:pt x="1275" y="2793"/>
                  </a:cubicBezTo>
                  <a:cubicBezTo>
                    <a:pt x="1205" y="2793"/>
                    <a:pt x="1137" y="2805"/>
                    <a:pt x="1079" y="2835"/>
                  </a:cubicBezTo>
                  <a:cubicBezTo>
                    <a:pt x="577" y="3110"/>
                    <a:pt x="1" y="3837"/>
                    <a:pt x="327" y="4213"/>
                  </a:cubicBezTo>
                  <a:cubicBezTo>
                    <a:pt x="417" y="4319"/>
                    <a:pt x="567" y="4363"/>
                    <a:pt x="742" y="4363"/>
                  </a:cubicBezTo>
                  <a:cubicBezTo>
                    <a:pt x="1149" y="4363"/>
                    <a:pt x="1693" y="4125"/>
                    <a:pt x="1956" y="3862"/>
                  </a:cubicBezTo>
                  <a:cubicBezTo>
                    <a:pt x="2006" y="3812"/>
                    <a:pt x="2031" y="3762"/>
                    <a:pt x="2056" y="3712"/>
                  </a:cubicBezTo>
                  <a:cubicBezTo>
                    <a:pt x="2557" y="3612"/>
                    <a:pt x="3685" y="3336"/>
                    <a:pt x="4061" y="2484"/>
                  </a:cubicBezTo>
                  <a:cubicBezTo>
                    <a:pt x="3585" y="1206"/>
                    <a:pt x="2733" y="353"/>
                    <a:pt x="2307" y="3"/>
                  </a:cubicBezTo>
                  <a:cubicBezTo>
                    <a:pt x="2284" y="1"/>
                    <a:pt x="2261" y="0"/>
                    <a:pt x="223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3055;p64">
              <a:extLst>
                <a:ext uri="{FF2B5EF4-FFF2-40B4-BE49-F238E27FC236}">
                  <a16:creationId xmlns:a16="http://schemas.microsoft.com/office/drawing/2014/main" id="{AEF9A623-BB81-E1A6-9B83-20F4E417935F}"/>
                </a:ext>
              </a:extLst>
            </p:cNvPr>
            <p:cNvSpPr/>
            <p:nvPr/>
          </p:nvSpPr>
          <p:spPr>
            <a:xfrm>
              <a:off x="2652465" y="3976168"/>
              <a:ext cx="273944" cy="296207"/>
            </a:xfrm>
            <a:custGeom>
              <a:avLst/>
              <a:gdLst/>
              <a:ahLst/>
              <a:cxnLst/>
              <a:rect l="l" t="t" r="r" b="b"/>
              <a:pathLst>
                <a:path w="4036" h="4364" extrusionOk="0">
                  <a:moveTo>
                    <a:pt x="1812" y="1"/>
                  </a:moveTo>
                  <a:cubicBezTo>
                    <a:pt x="1793" y="1"/>
                    <a:pt x="1774" y="1"/>
                    <a:pt x="1754" y="3"/>
                  </a:cubicBezTo>
                  <a:cubicBezTo>
                    <a:pt x="1328" y="353"/>
                    <a:pt x="476" y="1206"/>
                    <a:pt x="0" y="2509"/>
                  </a:cubicBezTo>
                  <a:cubicBezTo>
                    <a:pt x="376" y="3336"/>
                    <a:pt x="1479" y="3612"/>
                    <a:pt x="2005" y="3712"/>
                  </a:cubicBezTo>
                  <a:cubicBezTo>
                    <a:pt x="2030" y="3762"/>
                    <a:pt x="2055" y="3812"/>
                    <a:pt x="2105" y="3862"/>
                  </a:cubicBezTo>
                  <a:cubicBezTo>
                    <a:pt x="2350" y="4125"/>
                    <a:pt x="2902" y="4363"/>
                    <a:pt x="3314" y="4363"/>
                  </a:cubicBezTo>
                  <a:cubicBezTo>
                    <a:pt x="3492" y="4363"/>
                    <a:pt x="3644" y="4319"/>
                    <a:pt x="3734" y="4213"/>
                  </a:cubicBezTo>
                  <a:cubicBezTo>
                    <a:pt x="4035" y="3837"/>
                    <a:pt x="3484" y="3110"/>
                    <a:pt x="2983" y="2835"/>
                  </a:cubicBezTo>
                  <a:cubicBezTo>
                    <a:pt x="2909" y="2805"/>
                    <a:pt x="2836" y="2793"/>
                    <a:pt x="2762" y="2793"/>
                  </a:cubicBezTo>
                  <a:cubicBezTo>
                    <a:pt x="2710" y="2793"/>
                    <a:pt x="2658" y="2799"/>
                    <a:pt x="2607" y="2810"/>
                  </a:cubicBezTo>
                  <a:cubicBezTo>
                    <a:pt x="2281" y="2634"/>
                    <a:pt x="1780" y="2208"/>
                    <a:pt x="1905" y="1531"/>
                  </a:cubicBezTo>
                  <a:cubicBezTo>
                    <a:pt x="1980" y="1180"/>
                    <a:pt x="2431" y="729"/>
                    <a:pt x="2356" y="328"/>
                  </a:cubicBezTo>
                  <a:cubicBezTo>
                    <a:pt x="2332" y="210"/>
                    <a:pt x="2151" y="1"/>
                    <a:pt x="181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3056;p64">
              <a:extLst>
                <a:ext uri="{FF2B5EF4-FFF2-40B4-BE49-F238E27FC236}">
                  <a16:creationId xmlns:a16="http://schemas.microsoft.com/office/drawing/2014/main" id="{82359975-2DBE-0A06-34DB-579AFF78CDEF}"/>
                </a:ext>
              </a:extLst>
            </p:cNvPr>
            <p:cNvSpPr/>
            <p:nvPr/>
          </p:nvSpPr>
          <p:spPr>
            <a:xfrm>
              <a:off x="2652465" y="3957909"/>
              <a:ext cx="200774" cy="254939"/>
            </a:xfrm>
            <a:custGeom>
              <a:avLst/>
              <a:gdLst/>
              <a:ahLst/>
              <a:cxnLst/>
              <a:rect l="l" t="t" r="r" b="b"/>
              <a:pathLst>
                <a:path w="2958" h="3756" extrusionOk="0">
                  <a:moveTo>
                    <a:pt x="1921" y="0"/>
                  </a:moveTo>
                  <a:cubicBezTo>
                    <a:pt x="1744" y="0"/>
                    <a:pt x="1523" y="53"/>
                    <a:pt x="1253" y="196"/>
                  </a:cubicBezTo>
                  <a:cubicBezTo>
                    <a:pt x="627" y="547"/>
                    <a:pt x="0" y="1625"/>
                    <a:pt x="201" y="2352"/>
                  </a:cubicBezTo>
                  <a:cubicBezTo>
                    <a:pt x="551" y="3580"/>
                    <a:pt x="2381" y="3755"/>
                    <a:pt x="2381" y="3755"/>
                  </a:cubicBezTo>
                  <a:lnTo>
                    <a:pt x="2957" y="2978"/>
                  </a:lnTo>
                  <a:cubicBezTo>
                    <a:pt x="2957" y="2978"/>
                    <a:pt x="1855" y="2527"/>
                    <a:pt x="2030" y="1550"/>
                  </a:cubicBezTo>
                  <a:cubicBezTo>
                    <a:pt x="2105" y="1199"/>
                    <a:pt x="2531" y="723"/>
                    <a:pt x="2456" y="322"/>
                  </a:cubicBezTo>
                  <a:cubicBezTo>
                    <a:pt x="2440" y="205"/>
                    <a:pt x="2268" y="0"/>
                    <a:pt x="19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3057;p64">
              <a:extLst>
                <a:ext uri="{FF2B5EF4-FFF2-40B4-BE49-F238E27FC236}">
                  <a16:creationId xmlns:a16="http://schemas.microsoft.com/office/drawing/2014/main" id="{E835ABCA-0E81-CE0F-F9A6-AAD2C1723627}"/>
                </a:ext>
              </a:extLst>
            </p:cNvPr>
            <p:cNvSpPr/>
            <p:nvPr/>
          </p:nvSpPr>
          <p:spPr>
            <a:xfrm>
              <a:off x="2659253" y="3971213"/>
              <a:ext cx="197381" cy="245029"/>
            </a:xfrm>
            <a:custGeom>
              <a:avLst/>
              <a:gdLst/>
              <a:ahLst/>
              <a:cxnLst/>
              <a:rect l="l" t="t" r="r" b="b"/>
              <a:pathLst>
                <a:path w="2908" h="3610" extrusionOk="0">
                  <a:moveTo>
                    <a:pt x="1153" y="0"/>
                  </a:moveTo>
                  <a:cubicBezTo>
                    <a:pt x="978" y="101"/>
                    <a:pt x="802" y="251"/>
                    <a:pt x="652" y="426"/>
                  </a:cubicBezTo>
                  <a:cubicBezTo>
                    <a:pt x="502" y="577"/>
                    <a:pt x="376" y="777"/>
                    <a:pt x="276" y="978"/>
                  </a:cubicBezTo>
                  <a:cubicBezTo>
                    <a:pt x="176" y="1153"/>
                    <a:pt x="75" y="1379"/>
                    <a:pt x="50" y="1604"/>
                  </a:cubicBezTo>
                  <a:cubicBezTo>
                    <a:pt x="0" y="1830"/>
                    <a:pt x="0" y="2056"/>
                    <a:pt x="101" y="2281"/>
                  </a:cubicBezTo>
                  <a:cubicBezTo>
                    <a:pt x="151" y="2482"/>
                    <a:pt x="301" y="2682"/>
                    <a:pt x="451" y="2858"/>
                  </a:cubicBezTo>
                  <a:cubicBezTo>
                    <a:pt x="602" y="3008"/>
                    <a:pt x="802" y="3133"/>
                    <a:pt x="1003" y="3233"/>
                  </a:cubicBezTo>
                  <a:cubicBezTo>
                    <a:pt x="1203" y="3359"/>
                    <a:pt x="1404" y="3434"/>
                    <a:pt x="1629" y="3484"/>
                  </a:cubicBezTo>
                  <a:cubicBezTo>
                    <a:pt x="1855" y="3534"/>
                    <a:pt x="2055" y="3584"/>
                    <a:pt x="2281" y="3609"/>
                  </a:cubicBezTo>
                  <a:cubicBezTo>
                    <a:pt x="2306" y="3609"/>
                    <a:pt x="2331" y="3609"/>
                    <a:pt x="2331" y="3584"/>
                  </a:cubicBezTo>
                  <a:cubicBezTo>
                    <a:pt x="2532" y="3334"/>
                    <a:pt x="2707" y="3058"/>
                    <a:pt x="2908" y="2807"/>
                  </a:cubicBezTo>
                  <a:cubicBezTo>
                    <a:pt x="2908" y="2807"/>
                    <a:pt x="2908" y="2807"/>
                    <a:pt x="2908" y="2782"/>
                  </a:cubicBezTo>
                  <a:cubicBezTo>
                    <a:pt x="2908" y="2782"/>
                    <a:pt x="2908" y="2732"/>
                    <a:pt x="2883" y="2732"/>
                  </a:cubicBezTo>
                  <a:cubicBezTo>
                    <a:pt x="2732" y="2682"/>
                    <a:pt x="2607" y="2607"/>
                    <a:pt x="2482" y="2507"/>
                  </a:cubicBezTo>
                  <a:cubicBezTo>
                    <a:pt x="2356" y="2431"/>
                    <a:pt x="2256" y="2331"/>
                    <a:pt x="2156" y="2206"/>
                  </a:cubicBezTo>
                  <a:cubicBezTo>
                    <a:pt x="2081" y="2081"/>
                    <a:pt x="2005" y="1955"/>
                    <a:pt x="1955" y="1805"/>
                  </a:cubicBezTo>
                  <a:cubicBezTo>
                    <a:pt x="1930" y="1655"/>
                    <a:pt x="1930" y="1504"/>
                    <a:pt x="1930" y="1354"/>
                  </a:cubicBezTo>
                  <a:cubicBezTo>
                    <a:pt x="1905" y="1504"/>
                    <a:pt x="1905" y="1655"/>
                    <a:pt x="1930" y="1830"/>
                  </a:cubicBezTo>
                  <a:cubicBezTo>
                    <a:pt x="1955" y="1980"/>
                    <a:pt x="2030" y="2106"/>
                    <a:pt x="2131" y="2231"/>
                  </a:cubicBezTo>
                  <a:cubicBezTo>
                    <a:pt x="2206" y="2381"/>
                    <a:pt x="2331" y="2482"/>
                    <a:pt x="2431" y="2582"/>
                  </a:cubicBezTo>
                  <a:cubicBezTo>
                    <a:pt x="2547" y="2674"/>
                    <a:pt x="2683" y="2745"/>
                    <a:pt x="2802" y="2795"/>
                  </a:cubicBezTo>
                  <a:lnTo>
                    <a:pt x="2802" y="2795"/>
                  </a:lnTo>
                  <a:cubicBezTo>
                    <a:pt x="2619" y="3024"/>
                    <a:pt x="2437" y="3254"/>
                    <a:pt x="2276" y="3504"/>
                  </a:cubicBezTo>
                  <a:lnTo>
                    <a:pt x="2276" y="3504"/>
                  </a:lnTo>
                  <a:cubicBezTo>
                    <a:pt x="1860" y="3429"/>
                    <a:pt x="1444" y="3329"/>
                    <a:pt x="1053" y="3133"/>
                  </a:cubicBezTo>
                  <a:cubicBezTo>
                    <a:pt x="878" y="3033"/>
                    <a:pt x="677" y="2908"/>
                    <a:pt x="552" y="2757"/>
                  </a:cubicBezTo>
                  <a:cubicBezTo>
                    <a:pt x="401" y="2607"/>
                    <a:pt x="251" y="2431"/>
                    <a:pt x="201" y="2231"/>
                  </a:cubicBezTo>
                  <a:cubicBezTo>
                    <a:pt x="126" y="2030"/>
                    <a:pt x="101" y="1830"/>
                    <a:pt x="151" y="1604"/>
                  </a:cubicBezTo>
                  <a:cubicBezTo>
                    <a:pt x="176" y="1404"/>
                    <a:pt x="251" y="1203"/>
                    <a:pt x="326" y="1003"/>
                  </a:cubicBezTo>
                  <a:cubicBezTo>
                    <a:pt x="527" y="602"/>
                    <a:pt x="802" y="251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3058;p64">
              <a:extLst>
                <a:ext uri="{FF2B5EF4-FFF2-40B4-BE49-F238E27FC236}">
                  <a16:creationId xmlns:a16="http://schemas.microsoft.com/office/drawing/2014/main" id="{137C998E-BD9D-1AF9-C36B-EE7DDA51FB8A}"/>
                </a:ext>
              </a:extLst>
            </p:cNvPr>
            <p:cNvSpPr/>
            <p:nvPr/>
          </p:nvSpPr>
          <p:spPr>
            <a:xfrm>
              <a:off x="2782991" y="4148167"/>
              <a:ext cx="143420" cy="107175"/>
            </a:xfrm>
            <a:custGeom>
              <a:avLst/>
              <a:gdLst/>
              <a:ahLst/>
              <a:cxnLst/>
              <a:rect l="l" t="t" r="r" b="b"/>
              <a:pathLst>
                <a:path w="2113" h="1579" extrusionOk="0">
                  <a:moveTo>
                    <a:pt x="933" y="1"/>
                  </a:moveTo>
                  <a:cubicBezTo>
                    <a:pt x="501" y="1"/>
                    <a:pt x="0" y="770"/>
                    <a:pt x="308" y="1078"/>
                  </a:cubicBezTo>
                  <a:cubicBezTo>
                    <a:pt x="535" y="1340"/>
                    <a:pt x="1044" y="1578"/>
                    <a:pt x="1425" y="1578"/>
                  </a:cubicBezTo>
                  <a:cubicBezTo>
                    <a:pt x="1588" y="1578"/>
                    <a:pt x="1728" y="1534"/>
                    <a:pt x="1811" y="1428"/>
                  </a:cubicBezTo>
                  <a:cubicBezTo>
                    <a:pt x="2112" y="1053"/>
                    <a:pt x="1586" y="326"/>
                    <a:pt x="1110" y="50"/>
                  </a:cubicBezTo>
                  <a:cubicBezTo>
                    <a:pt x="1054" y="16"/>
                    <a:pt x="994" y="1"/>
                    <a:pt x="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3059;p64">
              <a:extLst>
                <a:ext uri="{FF2B5EF4-FFF2-40B4-BE49-F238E27FC236}">
                  <a16:creationId xmlns:a16="http://schemas.microsoft.com/office/drawing/2014/main" id="{77DE71D7-6B3E-383A-4588-B0303BB2D8FD}"/>
                </a:ext>
              </a:extLst>
            </p:cNvPr>
            <p:cNvSpPr/>
            <p:nvPr/>
          </p:nvSpPr>
          <p:spPr>
            <a:xfrm>
              <a:off x="2844691" y="4224664"/>
              <a:ext cx="57897" cy="25657"/>
            </a:xfrm>
            <a:custGeom>
              <a:avLst/>
              <a:gdLst/>
              <a:ahLst/>
              <a:cxnLst/>
              <a:rect l="l" t="t" r="r" b="b"/>
              <a:pathLst>
                <a:path w="853" h="378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76"/>
                    <a:pt x="100" y="126"/>
                    <a:pt x="151" y="176"/>
                  </a:cubicBezTo>
                  <a:cubicBezTo>
                    <a:pt x="226" y="226"/>
                    <a:pt x="301" y="276"/>
                    <a:pt x="376" y="301"/>
                  </a:cubicBezTo>
                  <a:cubicBezTo>
                    <a:pt x="473" y="350"/>
                    <a:pt x="581" y="378"/>
                    <a:pt x="685" y="378"/>
                  </a:cubicBezTo>
                  <a:cubicBezTo>
                    <a:pt x="743" y="378"/>
                    <a:pt x="799" y="369"/>
                    <a:pt x="852" y="352"/>
                  </a:cubicBezTo>
                  <a:cubicBezTo>
                    <a:pt x="777" y="327"/>
                    <a:pt x="702" y="301"/>
                    <a:pt x="627" y="276"/>
                  </a:cubicBezTo>
                  <a:cubicBezTo>
                    <a:pt x="552" y="251"/>
                    <a:pt x="476" y="226"/>
                    <a:pt x="426" y="201"/>
                  </a:cubicBezTo>
                  <a:cubicBezTo>
                    <a:pt x="276" y="126"/>
                    <a:pt x="151" y="7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3060;p64">
              <a:extLst>
                <a:ext uri="{FF2B5EF4-FFF2-40B4-BE49-F238E27FC236}">
                  <a16:creationId xmlns:a16="http://schemas.microsoft.com/office/drawing/2014/main" id="{4ED42EB0-40C4-9D35-81E5-5C6C4F08C5FE}"/>
                </a:ext>
              </a:extLst>
            </p:cNvPr>
            <p:cNvSpPr/>
            <p:nvPr/>
          </p:nvSpPr>
          <p:spPr>
            <a:xfrm>
              <a:off x="2865054" y="4194051"/>
              <a:ext cx="47716" cy="35770"/>
            </a:xfrm>
            <a:custGeom>
              <a:avLst/>
              <a:gdLst/>
              <a:ahLst/>
              <a:cxnLst/>
              <a:rect l="l" t="t" r="r" b="b"/>
              <a:pathLst>
                <a:path w="703" h="527" extrusionOk="0">
                  <a:moveTo>
                    <a:pt x="1" y="1"/>
                  </a:moveTo>
                  <a:cubicBezTo>
                    <a:pt x="126" y="101"/>
                    <a:pt x="226" y="176"/>
                    <a:pt x="352" y="251"/>
                  </a:cubicBezTo>
                  <a:cubicBezTo>
                    <a:pt x="402" y="301"/>
                    <a:pt x="452" y="351"/>
                    <a:pt x="527" y="402"/>
                  </a:cubicBezTo>
                  <a:cubicBezTo>
                    <a:pt x="577" y="427"/>
                    <a:pt x="627" y="477"/>
                    <a:pt x="703" y="527"/>
                  </a:cubicBezTo>
                  <a:cubicBezTo>
                    <a:pt x="653" y="377"/>
                    <a:pt x="552" y="251"/>
                    <a:pt x="427" y="151"/>
                  </a:cubicBezTo>
                  <a:cubicBezTo>
                    <a:pt x="352" y="126"/>
                    <a:pt x="302" y="76"/>
                    <a:pt x="226" y="51"/>
                  </a:cubicBezTo>
                  <a:cubicBezTo>
                    <a:pt x="151" y="26"/>
                    <a:pt x="7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3061;p64">
              <a:extLst>
                <a:ext uri="{FF2B5EF4-FFF2-40B4-BE49-F238E27FC236}">
                  <a16:creationId xmlns:a16="http://schemas.microsoft.com/office/drawing/2014/main" id="{878522D6-DDE2-3422-5214-BDCF0B5A8374}"/>
                </a:ext>
              </a:extLst>
            </p:cNvPr>
            <p:cNvSpPr/>
            <p:nvPr/>
          </p:nvSpPr>
          <p:spPr>
            <a:xfrm>
              <a:off x="2990965" y="3957909"/>
              <a:ext cx="200774" cy="254939"/>
            </a:xfrm>
            <a:custGeom>
              <a:avLst/>
              <a:gdLst/>
              <a:ahLst/>
              <a:cxnLst/>
              <a:rect l="l" t="t" r="r" b="b"/>
              <a:pathLst>
                <a:path w="2958" h="3756" extrusionOk="0">
                  <a:moveTo>
                    <a:pt x="1048" y="0"/>
                  </a:moveTo>
                  <a:cubicBezTo>
                    <a:pt x="701" y="0"/>
                    <a:pt x="518" y="205"/>
                    <a:pt x="502" y="322"/>
                  </a:cubicBezTo>
                  <a:cubicBezTo>
                    <a:pt x="452" y="723"/>
                    <a:pt x="878" y="1199"/>
                    <a:pt x="928" y="1550"/>
                  </a:cubicBezTo>
                  <a:cubicBezTo>
                    <a:pt x="1103" y="2527"/>
                    <a:pt x="1" y="2978"/>
                    <a:pt x="1" y="2978"/>
                  </a:cubicBezTo>
                  <a:lnTo>
                    <a:pt x="577" y="3755"/>
                  </a:lnTo>
                  <a:cubicBezTo>
                    <a:pt x="577" y="3755"/>
                    <a:pt x="2432" y="3580"/>
                    <a:pt x="2757" y="2352"/>
                  </a:cubicBezTo>
                  <a:cubicBezTo>
                    <a:pt x="2958" y="1625"/>
                    <a:pt x="2331" y="547"/>
                    <a:pt x="1705" y="196"/>
                  </a:cubicBezTo>
                  <a:cubicBezTo>
                    <a:pt x="1444" y="53"/>
                    <a:pt x="1225" y="0"/>
                    <a:pt x="1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3062;p64">
              <a:extLst>
                <a:ext uri="{FF2B5EF4-FFF2-40B4-BE49-F238E27FC236}">
                  <a16:creationId xmlns:a16="http://schemas.microsoft.com/office/drawing/2014/main" id="{68F326F8-CF55-BE83-5750-9E09B6D7BC1F}"/>
                </a:ext>
              </a:extLst>
            </p:cNvPr>
            <p:cNvSpPr/>
            <p:nvPr/>
          </p:nvSpPr>
          <p:spPr>
            <a:xfrm>
              <a:off x="2987571" y="3971213"/>
              <a:ext cx="197381" cy="245029"/>
            </a:xfrm>
            <a:custGeom>
              <a:avLst/>
              <a:gdLst/>
              <a:ahLst/>
              <a:cxnLst/>
              <a:rect l="l" t="t" r="r" b="b"/>
              <a:pathLst>
                <a:path w="2908" h="3610" extrusionOk="0">
                  <a:moveTo>
                    <a:pt x="1755" y="0"/>
                  </a:moveTo>
                  <a:cubicBezTo>
                    <a:pt x="2131" y="251"/>
                    <a:pt x="2406" y="602"/>
                    <a:pt x="2582" y="1003"/>
                  </a:cubicBezTo>
                  <a:cubicBezTo>
                    <a:pt x="2682" y="1203"/>
                    <a:pt x="2757" y="1404"/>
                    <a:pt x="2782" y="1604"/>
                  </a:cubicBezTo>
                  <a:cubicBezTo>
                    <a:pt x="2807" y="1830"/>
                    <a:pt x="2807" y="2030"/>
                    <a:pt x="2732" y="2231"/>
                  </a:cubicBezTo>
                  <a:cubicBezTo>
                    <a:pt x="2657" y="2431"/>
                    <a:pt x="2532" y="2607"/>
                    <a:pt x="2381" y="2757"/>
                  </a:cubicBezTo>
                  <a:cubicBezTo>
                    <a:pt x="2231" y="2908"/>
                    <a:pt x="2056" y="3033"/>
                    <a:pt x="1855" y="3133"/>
                  </a:cubicBezTo>
                  <a:cubicBezTo>
                    <a:pt x="1487" y="3329"/>
                    <a:pt x="1072" y="3429"/>
                    <a:pt x="655" y="3504"/>
                  </a:cubicBezTo>
                  <a:lnTo>
                    <a:pt x="655" y="3504"/>
                  </a:lnTo>
                  <a:cubicBezTo>
                    <a:pt x="472" y="3252"/>
                    <a:pt x="309" y="3020"/>
                    <a:pt x="126" y="2789"/>
                  </a:cubicBezTo>
                  <a:lnTo>
                    <a:pt x="126" y="2789"/>
                  </a:lnTo>
                  <a:cubicBezTo>
                    <a:pt x="255" y="2740"/>
                    <a:pt x="366" y="2671"/>
                    <a:pt x="477" y="2582"/>
                  </a:cubicBezTo>
                  <a:cubicBezTo>
                    <a:pt x="602" y="2482"/>
                    <a:pt x="702" y="2381"/>
                    <a:pt x="802" y="2231"/>
                  </a:cubicBezTo>
                  <a:cubicBezTo>
                    <a:pt x="903" y="2106"/>
                    <a:pt x="953" y="1980"/>
                    <a:pt x="978" y="1830"/>
                  </a:cubicBezTo>
                  <a:cubicBezTo>
                    <a:pt x="1028" y="1655"/>
                    <a:pt x="1003" y="1504"/>
                    <a:pt x="978" y="1354"/>
                  </a:cubicBezTo>
                  <a:lnTo>
                    <a:pt x="978" y="1354"/>
                  </a:lnTo>
                  <a:cubicBezTo>
                    <a:pt x="1003" y="1504"/>
                    <a:pt x="1003" y="1655"/>
                    <a:pt x="953" y="1805"/>
                  </a:cubicBezTo>
                  <a:cubicBezTo>
                    <a:pt x="928" y="1955"/>
                    <a:pt x="853" y="2081"/>
                    <a:pt x="752" y="2206"/>
                  </a:cubicBezTo>
                  <a:cubicBezTo>
                    <a:pt x="652" y="2331"/>
                    <a:pt x="552" y="2431"/>
                    <a:pt x="426" y="2507"/>
                  </a:cubicBezTo>
                  <a:cubicBezTo>
                    <a:pt x="301" y="2607"/>
                    <a:pt x="176" y="2682"/>
                    <a:pt x="51" y="2732"/>
                  </a:cubicBezTo>
                  <a:lnTo>
                    <a:pt x="25" y="2732"/>
                  </a:lnTo>
                  <a:cubicBezTo>
                    <a:pt x="25" y="2757"/>
                    <a:pt x="0" y="2782"/>
                    <a:pt x="25" y="2807"/>
                  </a:cubicBezTo>
                  <a:cubicBezTo>
                    <a:pt x="201" y="3058"/>
                    <a:pt x="401" y="3334"/>
                    <a:pt x="577" y="3584"/>
                  </a:cubicBezTo>
                  <a:cubicBezTo>
                    <a:pt x="602" y="3609"/>
                    <a:pt x="627" y="3609"/>
                    <a:pt x="627" y="3609"/>
                  </a:cubicBezTo>
                  <a:cubicBezTo>
                    <a:pt x="853" y="3584"/>
                    <a:pt x="1078" y="3534"/>
                    <a:pt x="1304" y="3484"/>
                  </a:cubicBezTo>
                  <a:cubicBezTo>
                    <a:pt x="1504" y="3434"/>
                    <a:pt x="1730" y="3359"/>
                    <a:pt x="1930" y="3233"/>
                  </a:cubicBezTo>
                  <a:cubicBezTo>
                    <a:pt x="2106" y="3133"/>
                    <a:pt x="2306" y="3008"/>
                    <a:pt x="2457" y="2858"/>
                  </a:cubicBezTo>
                  <a:cubicBezTo>
                    <a:pt x="2632" y="2682"/>
                    <a:pt x="2757" y="2482"/>
                    <a:pt x="2833" y="2281"/>
                  </a:cubicBezTo>
                  <a:cubicBezTo>
                    <a:pt x="2908" y="2056"/>
                    <a:pt x="2908" y="1830"/>
                    <a:pt x="2883" y="1604"/>
                  </a:cubicBezTo>
                  <a:cubicBezTo>
                    <a:pt x="2833" y="1379"/>
                    <a:pt x="2757" y="1153"/>
                    <a:pt x="2657" y="978"/>
                  </a:cubicBezTo>
                  <a:cubicBezTo>
                    <a:pt x="2557" y="777"/>
                    <a:pt x="2432" y="577"/>
                    <a:pt x="2281" y="426"/>
                  </a:cubicBezTo>
                  <a:cubicBezTo>
                    <a:pt x="2131" y="251"/>
                    <a:pt x="1955" y="101"/>
                    <a:pt x="1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3063;p64">
              <a:extLst>
                <a:ext uri="{FF2B5EF4-FFF2-40B4-BE49-F238E27FC236}">
                  <a16:creationId xmlns:a16="http://schemas.microsoft.com/office/drawing/2014/main" id="{2B6EC411-AA5C-9FC7-1489-5F34162C7EC5}"/>
                </a:ext>
              </a:extLst>
            </p:cNvPr>
            <p:cNvSpPr/>
            <p:nvPr/>
          </p:nvSpPr>
          <p:spPr>
            <a:xfrm>
              <a:off x="2917794" y="4148167"/>
              <a:ext cx="145117" cy="107175"/>
            </a:xfrm>
            <a:custGeom>
              <a:avLst/>
              <a:gdLst/>
              <a:ahLst/>
              <a:cxnLst/>
              <a:rect l="l" t="t" r="r" b="b"/>
              <a:pathLst>
                <a:path w="2138" h="1579" extrusionOk="0">
                  <a:moveTo>
                    <a:pt x="1188" y="1"/>
                  </a:moveTo>
                  <a:cubicBezTo>
                    <a:pt x="1125" y="1"/>
                    <a:pt x="1062" y="16"/>
                    <a:pt x="1003" y="50"/>
                  </a:cubicBezTo>
                  <a:cubicBezTo>
                    <a:pt x="552" y="326"/>
                    <a:pt x="1" y="1053"/>
                    <a:pt x="302" y="1428"/>
                  </a:cubicBezTo>
                  <a:cubicBezTo>
                    <a:pt x="385" y="1534"/>
                    <a:pt x="525" y="1578"/>
                    <a:pt x="689" y="1578"/>
                  </a:cubicBezTo>
                  <a:cubicBezTo>
                    <a:pt x="1071" y="1578"/>
                    <a:pt x="1585" y="1340"/>
                    <a:pt x="1830" y="1078"/>
                  </a:cubicBezTo>
                  <a:cubicBezTo>
                    <a:pt x="2138" y="770"/>
                    <a:pt x="1637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3064;p64">
              <a:extLst>
                <a:ext uri="{FF2B5EF4-FFF2-40B4-BE49-F238E27FC236}">
                  <a16:creationId xmlns:a16="http://schemas.microsoft.com/office/drawing/2014/main" id="{4E132B44-3C11-439C-6067-83319A6A0614}"/>
                </a:ext>
              </a:extLst>
            </p:cNvPr>
            <p:cNvSpPr/>
            <p:nvPr/>
          </p:nvSpPr>
          <p:spPr>
            <a:xfrm>
              <a:off x="2943316" y="4224664"/>
              <a:ext cx="56201" cy="25657"/>
            </a:xfrm>
            <a:custGeom>
              <a:avLst/>
              <a:gdLst/>
              <a:ahLst/>
              <a:cxnLst/>
              <a:rect l="l" t="t" r="r" b="b"/>
              <a:pathLst>
                <a:path w="828" h="378" extrusionOk="0">
                  <a:moveTo>
                    <a:pt x="828" y="1"/>
                  </a:moveTo>
                  <a:lnTo>
                    <a:pt x="828" y="1"/>
                  </a:lnTo>
                  <a:cubicBezTo>
                    <a:pt x="703" y="76"/>
                    <a:pt x="552" y="126"/>
                    <a:pt x="427" y="201"/>
                  </a:cubicBezTo>
                  <a:cubicBezTo>
                    <a:pt x="352" y="226"/>
                    <a:pt x="276" y="251"/>
                    <a:pt x="201" y="276"/>
                  </a:cubicBezTo>
                  <a:cubicBezTo>
                    <a:pt x="151" y="301"/>
                    <a:pt x="76" y="327"/>
                    <a:pt x="1" y="352"/>
                  </a:cubicBezTo>
                  <a:cubicBezTo>
                    <a:pt x="54" y="369"/>
                    <a:pt x="110" y="378"/>
                    <a:pt x="168" y="378"/>
                  </a:cubicBezTo>
                  <a:cubicBezTo>
                    <a:pt x="272" y="378"/>
                    <a:pt x="380" y="350"/>
                    <a:pt x="477" y="301"/>
                  </a:cubicBezTo>
                  <a:cubicBezTo>
                    <a:pt x="552" y="276"/>
                    <a:pt x="627" y="226"/>
                    <a:pt x="677" y="176"/>
                  </a:cubicBezTo>
                  <a:cubicBezTo>
                    <a:pt x="753" y="126"/>
                    <a:pt x="803" y="76"/>
                    <a:pt x="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3065;p64">
              <a:extLst>
                <a:ext uri="{FF2B5EF4-FFF2-40B4-BE49-F238E27FC236}">
                  <a16:creationId xmlns:a16="http://schemas.microsoft.com/office/drawing/2014/main" id="{F5C07F5B-0E97-E5C3-066D-CEC531B2171C}"/>
                </a:ext>
              </a:extLst>
            </p:cNvPr>
            <p:cNvSpPr/>
            <p:nvPr/>
          </p:nvSpPr>
          <p:spPr>
            <a:xfrm>
              <a:off x="2933134" y="4194051"/>
              <a:ext cx="47716" cy="35770"/>
            </a:xfrm>
            <a:custGeom>
              <a:avLst/>
              <a:gdLst/>
              <a:ahLst/>
              <a:cxnLst/>
              <a:rect l="l" t="t" r="r" b="b"/>
              <a:pathLst>
                <a:path w="703" h="527" extrusionOk="0">
                  <a:moveTo>
                    <a:pt x="702" y="1"/>
                  </a:moveTo>
                  <a:cubicBezTo>
                    <a:pt x="627" y="1"/>
                    <a:pt x="552" y="26"/>
                    <a:pt x="477" y="51"/>
                  </a:cubicBezTo>
                  <a:cubicBezTo>
                    <a:pt x="401" y="76"/>
                    <a:pt x="326" y="126"/>
                    <a:pt x="276" y="151"/>
                  </a:cubicBezTo>
                  <a:cubicBezTo>
                    <a:pt x="151" y="251"/>
                    <a:pt x="51" y="377"/>
                    <a:pt x="0" y="527"/>
                  </a:cubicBezTo>
                  <a:cubicBezTo>
                    <a:pt x="51" y="477"/>
                    <a:pt x="126" y="427"/>
                    <a:pt x="176" y="402"/>
                  </a:cubicBezTo>
                  <a:cubicBezTo>
                    <a:pt x="226" y="351"/>
                    <a:pt x="276" y="301"/>
                    <a:pt x="351" y="251"/>
                  </a:cubicBezTo>
                  <a:cubicBezTo>
                    <a:pt x="452" y="176"/>
                    <a:pt x="577" y="10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3066;p64">
              <a:extLst>
                <a:ext uri="{FF2B5EF4-FFF2-40B4-BE49-F238E27FC236}">
                  <a16:creationId xmlns:a16="http://schemas.microsoft.com/office/drawing/2014/main" id="{2D2B38CB-54AF-8606-362C-150508842833}"/>
                </a:ext>
              </a:extLst>
            </p:cNvPr>
            <p:cNvSpPr/>
            <p:nvPr/>
          </p:nvSpPr>
          <p:spPr>
            <a:xfrm>
              <a:off x="2717083" y="3958316"/>
              <a:ext cx="411730" cy="72626"/>
            </a:xfrm>
            <a:custGeom>
              <a:avLst/>
              <a:gdLst/>
              <a:ahLst/>
              <a:cxnLst/>
              <a:rect l="l" t="t" r="r" b="b"/>
              <a:pathLst>
                <a:path w="6066" h="1070" extrusionOk="0">
                  <a:moveTo>
                    <a:pt x="962" y="1"/>
                  </a:moveTo>
                  <a:cubicBezTo>
                    <a:pt x="788" y="1"/>
                    <a:pt x="572" y="55"/>
                    <a:pt x="301" y="190"/>
                  </a:cubicBezTo>
                  <a:cubicBezTo>
                    <a:pt x="201" y="266"/>
                    <a:pt x="101" y="341"/>
                    <a:pt x="0" y="416"/>
                  </a:cubicBezTo>
                  <a:cubicBezTo>
                    <a:pt x="401" y="892"/>
                    <a:pt x="1178" y="1068"/>
                    <a:pt x="1705" y="1068"/>
                  </a:cubicBezTo>
                  <a:cubicBezTo>
                    <a:pt x="1743" y="1069"/>
                    <a:pt x="1780" y="1069"/>
                    <a:pt x="1815" y="1069"/>
                  </a:cubicBezTo>
                  <a:cubicBezTo>
                    <a:pt x="2526" y="1069"/>
                    <a:pt x="2723" y="842"/>
                    <a:pt x="3033" y="842"/>
                  </a:cubicBezTo>
                  <a:cubicBezTo>
                    <a:pt x="3343" y="842"/>
                    <a:pt x="3540" y="1069"/>
                    <a:pt x="4251" y="1069"/>
                  </a:cubicBezTo>
                  <a:cubicBezTo>
                    <a:pt x="4286" y="1069"/>
                    <a:pt x="4323" y="1069"/>
                    <a:pt x="4361" y="1068"/>
                  </a:cubicBezTo>
                  <a:cubicBezTo>
                    <a:pt x="4888" y="1068"/>
                    <a:pt x="5665" y="892"/>
                    <a:pt x="6066" y="441"/>
                  </a:cubicBezTo>
                  <a:cubicBezTo>
                    <a:pt x="5965" y="341"/>
                    <a:pt x="5840" y="266"/>
                    <a:pt x="5740" y="190"/>
                  </a:cubicBezTo>
                  <a:cubicBezTo>
                    <a:pt x="5484" y="55"/>
                    <a:pt x="5274" y="1"/>
                    <a:pt x="5103" y="1"/>
                  </a:cubicBezTo>
                  <a:cubicBezTo>
                    <a:pt x="4989" y="1"/>
                    <a:pt x="4893" y="25"/>
                    <a:pt x="4813" y="65"/>
                  </a:cubicBezTo>
                  <a:lnTo>
                    <a:pt x="1254" y="65"/>
                  </a:lnTo>
                  <a:cubicBezTo>
                    <a:pt x="1173" y="25"/>
                    <a:pt x="1077" y="1"/>
                    <a:pt x="96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3067;p64">
              <a:extLst>
                <a:ext uri="{FF2B5EF4-FFF2-40B4-BE49-F238E27FC236}">
                  <a16:creationId xmlns:a16="http://schemas.microsoft.com/office/drawing/2014/main" id="{0D4EE707-AF37-FAEB-A778-8690CFF3C88C}"/>
                </a:ext>
              </a:extLst>
            </p:cNvPr>
            <p:cNvSpPr/>
            <p:nvPr/>
          </p:nvSpPr>
          <p:spPr>
            <a:xfrm>
              <a:off x="2706902" y="3608480"/>
              <a:ext cx="127605" cy="109347"/>
            </a:xfrm>
            <a:custGeom>
              <a:avLst/>
              <a:gdLst/>
              <a:ahLst/>
              <a:cxnLst/>
              <a:rect l="l" t="t" r="r" b="b"/>
              <a:pathLst>
                <a:path w="1880" h="1611" extrusionOk="0">
                  <a:moveTo>
                    <a:pt x="811" y="1"/>
                  </a:moveTo>
                  <a:cubicBezTo>
                    <a:pt x="528" y="1"/>
                    <a:pt x="283" y="134"/>
                    <a:pt x="201" y="382"/>
                  </a:cubicBezTo>
                  <a:cubicBezTo>
                    <a:pt x="0" y="1008"/>
                    <a:pt x="1003" y="1610"/>
                    <a:pt x="1003" y="1610"/>
                  </a:cubicBezTo>
                  <a:lnTo>
                    <a:pt x="1880" y="858"/>
                  </a:lnTo>
                  <a:cubicBezTo>
                    <a:pt x="1688" y="270"/>
                    <a:pt x="1212" y="1"/>
                    <a:pt x="8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3068;p64">
              <a:extLst>
                <a:ext uri="{FF2B5EF4-FFF2-40B4-BE49-F238E27FC236}">
                  <a16:creationId xmlns:a16="http://schemas.microsoft.com/office/drawing/2014/main" id="{778DAA6B-0463-3CA3-20B5-8CFE6C92800F}"/>
                </a:ext>
              </a:extLst>
            </p:cNvPr>
            <p:cNvSpPr/>
            <p:nvPr/>
          </p:nvSpPr>
          <p:spPr>
            <a:xfrm>
              <a:off x="2727265" y="3639025"/>
              <a:ext cx="91971" cy="78803"/>
            </a:xfrm>
            <a:custGeom>
              <a:avLst/>
              <a:gdLst/>
              <a:ahLst/>
              <a:cxnLst/>
              <a:rect l="l" t="t" r="r" b="b"/>
              <a:pathLst>
                <a:path w="1355" h="1161" extrusionOk="0">
                  <a:moveTo>
                    <a:pt x="575" y="0"/>
                  </a:moveTo>
                  <a:cubicBezTo>
                    <a:pt x="374" y="0"/>
                    <a:pt x="203" y="97"/>
                    <a:pt x="151" y="283"/>
                  </a:cubicBezTo>
                  <a:cubicBezTo>
                    <a:pt x="1" y="734"/>
                    <a:pt x="703" y="1160"/>
                    <a:pt x="703" y="1160"/>
                  </a:cubicBezTo>
                  <a:lnTo>
                    <a:pt x="1354" y="609"/>
                  </a:lnTo>
                  <a:cubicBezTo>
                    <a:pt x="1207" y="196"/>
                    <a:pt x="861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3069;p64">
              <a:extLst>
                <a:ext uri="{FF2B5EF4-FFF2-40B4-BE49-F238E27FC236}">
                  <a16:creationId xmlns:a16="http://schemas.microsoft.com/office/drawing/2014/main" id="{98B0E9A4-FA67-FAC3-FDB0-FE69D9EA3EFB}"/>
                </a:ext>
              </a:extLst>
            </p:cNvPr>
            <p:cNvSpPr/>
            <p:nvPr/>
          </p:nvSpPr>
          <p:spPr>
            <a:xfrm>
              <a:off x="3006305" y="3608480"/>
              <a:ext cx="125908" cy="109347"/>
            </a:xfrm>
            <a:custGeom>
              <a:avLst/>
              <a:gdLst/>
              <a:ahLst/>
              <a:cxnLst/>
              <a:rect l="l" t="t" r="r" b="b"/>
              <a:pathLst>
                <a:path w="1855" h="1611" extrusionOk="0">
                  <a:moveTo>
                    <a:pt x="1053" y="1"/>
                  </a:moveTo>
                  <a:cubicBezTo>
                    <a:pt x="659" y="1"/>
                    <a:pt x="191" y="270"/>
                    <a:pt x="0" y="858"/>
                  </a:cubicBezTo>
                  <a:lnTo>
                    <a:pt x="877" y="1610"/>
                  </a:lnTo>
                  <a:cubicBezTo>
                    <a:pt x="877" y="1610"/>
                    <a:pt x="1855" y="1008"/>
                    <a:pt x="1654" y="382"/>
                  </a:cubicBezTo>
                  <a:cubicBezTo>
                    <a:pt x="1571" y="134"/>
                    <a:pt x="1331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3070;p64">
              <a:extLst>
                <a:ext uri="{FF2B5EF4-FFF2-40B4-BE49-F238E27FC236}">
                  <a16:creationId xmlns:a16="http://schemas.microsoft.com/office/drawing/2014/main" id="{504E73A7-88E7-5714-12E2-852B6B0F555C}"/>
                </a:ext>
              </a:extLst>
            </p:cNvPr>
            <p:cNvSpPr/>
            <p:nvPr/>
          </p:nvSpPr>
          <p:spPr>
            <a:xfrm>
              <a:off x="3021577" y="3639025"/>
              <a:ext cx="91971" cy="78803"/>
            </a:xfrm>
            <a:custGeom>
              <a:avLst/>
              <a:gdLst/>
              <a:ahLst/>
              <a:cxnLst/>
              <a:rect l="l" t="t" r="r" b="b"/>
              <a:pathLst>
                <a:path w="1355" h="1161" extrusionOk="0">
                  <a:moveTo>
                    <a:pt x="770" y="0"/>
                  </a:moveTo>
                  <a:cubicBezTo>
                    <a:pt x="486" y="0"/>
                    <a:pt x="148" y="196"/>
                    <a:pt x="1" y="609"/>
                  </a:cubicBezTo>
                  <a:lnTo>
                    <a:pt x="652" y="1160"/>
                  </a:lnTo>
                  <a:cubicBezTo>
                    <a:pt x="652" y="1160"/>
                    <a:pt x="1354" y="734"/>
                    <a:pt x="1204" y="283"/>
                  </a:cubicBezTo>
                  <a:cubicBezTo>
                    <a:pt x="1142" y="97"/>
                    <a:pt x="969" y="0"/>
                    <a:pt x="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3071;p64">
              <a:extLst>
                <a:ext uri="{FF2B5EF4-FFF2-40B4-BE49-F238E27FC236}">
                  <a16:creationId xmlns:a16="http://schemas.microsoft.com/office/drawing/2014/main" id="{24933B02-D9EB-0B72-3FB3-E9554C244075}"/>
                </a:ext>
              </a:extLst>
            </p:cNvPr>
            <p:cNvSpPr/>
            <p:nvPr/>
          </p:nvSpPr>
          <p:spPr>
            <a:xfrm>
              <a:off x="2688168" y="3651786"/>
              <a:ext cx="469559" cy="355190"/>
            </a:xfrm>
            <a:custGeom>
              <a:avLst/>
              <a:gdLst/>
              <a:ahLst/>
              <a:cxnLst/>
              <a:rect l="l" t="t" r="r" b="b"/>
              <a:pathLst>
                <a:path w="6918" h="5233" extrusionOk="0">
                  <a:moveTo>
                    <a:pt x="3071" y="1"/>
                  </a:moveTo>
                  <a:cubicBezTo>
                    <a:pt x="1737" y="1"/>
                    <a:pt x="1122" y="716"/>
                    <a:pt x="1053" y="1473"/>
                  </a:cubicBezTo>
                  <a:cubicBezTo>
                    <a:pt x="1003" y="2275"/>
                    <a:pt x="326" y="2350"/>
                    <a:pt x="176" y="3604"/>
                  </a:cubicBezTo>
                  <a:cubicBezTo>
                    <a:pt x="0" y="4857"/>
                    <a:pt x="1329" y="5208"/>
                    <a:pt x="2131" y="5233"/>
                  </a:cubicBezTo>
                  <a:cubicBezTo>
                    <a:pt x="2933" y="5233"/>
                    <a:pt x="3133" y="4982"/>
                    <a:pt x="3459" y="4982"/>
                  </a:cubicBezTo>
                  <a:cubicBezTo>
                    <a:pt x="3785" y="4982"/>
                    <a:pt x="3985" y="5233"/>
                    <a:pt x="4787" y="5233"/>
                  </a:cubicBezTo>
                  <a:cubicBezTo>
                    <a:pt x="5589" y="5208"/>
                    <a:pt x="6918" y="4857"/>
                    <a:pt x="6767" y="3604"/>
                  </a:cubicBezTo>
                  <a:cubicBezTo>
                    <a:pt x="6592" y="2350"/>
                    <a:pt x="5915" y="2275"/>
                    <a:pt x="5865" y="1473"/>
                  </a:cubicBezTo>
                  <a:cubicBezTo>
                    <a:pt x="5796" y="716"/>
                    <a:pt x="5181" y="1"/>
                    <a:pt x="3847" y="1"/>
                  </a:cubicBezTo>
                  <a:cubicBezTo>
                    <a:pt x="3724" y="1"/>
                    <a:pt x="3595" y="7"/>
                    <a:pt x="3459" y="20"/>
                  </a:cubicBezTo>
                  <a:cubicBezTo>
                    <a:pt x="3324" y="7"/>
                    <a:pt x="3194" y="1"/>
                    <a:pt x="3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3072;p64">
              <a:extLst>
                <a:ext uri="{FF2B5EF4-FFF2-40B4-BE49-F238E27FC236}">
                  <a16:creationId xmlns:a16="http://schemas.microsoft.com/office/drawing/2014/main" id="{D16E4734-3E78-309F-4821-197B3ED8D906}"/>
                </a:ext>
              </a:extLst>
            </p:cNvPr>
            <p:cNvSpPr/>
            <p:nvPr/>
          </p:nvSpPr>
          <p:spPr>
            <a:xfrm>
              <a:off x="2693259" y="3821477"/>
              <a:ext cx="459378" cy="185502"/>
            </a:xfrm>
            <a:custGeom>
              <a:avLst/>
              <a:gdLst/>
              <a:ahLst/>
              <a:cxnLst/>
              <a:rect l="l" t="t" r="r" b="b"/>
              <a:pathLst>
                <a:path w="6768" h="2733" extrusionOk="0">
                  <a:moveTo>
                    <a:pt x="3384" y="1"/>
                  </a:moveTo>
                  <a:cubicBezTo>
                    <a:pt x="2482" y="1"/>
                    <a:pt x="1805" y="552"/>
                    <a:pt x="1229" y="1129"/>
                  </a:cubicBezTo>
                  <a:cubicBezTo>
                    <a:pt x="1078" y="1292"/>
                    <a:pt x="884" y="1348"/>
                    <a:pt x="680" y="1348"/>
                  </a:cubicBezTo>
                  <a:cubicBezTo>
                    <a:pt x="477" y="1348"/>
                    <a:pt x="264" y="1292"/>
                    <a:pt x="76" y="1229"/>
                  </a:cubicBezTo>
                  <a:lnTo>
                    <a:pt x="76" y="1229"/>
                  </a:lnTo>
                  <a:cubicBezTo>
                    <a:pt x="1" y="2382"/>
                    <a:pt x="1279" y="2708"/>
                    <a:pt x="2056" y="2733"/>
                  </a:cubicBezTo>
                  <a:cubicBezTo>
                    <a:pt x="2858" y="2733"/>
                    <a:pt x="3058" y="2482"/>
                    <a:pt x="3384" y="2482"/>
                  </a:cubicBezTo>
                  <a:cubicBezTo>
                    <a:pt x="3710" y="2482"/>
                    <a:pt x="3910" y="2733"/>
                    <a:pt x="4712" y="2733"/>
                  </a:cubicBezTo>
                  <a:cubicBezTo>
                    <a:pt x="5489" y="2708"/>
                    <a:pt x="6768" y="2382"/>
                    <a:pt x="6692" y="1229"/>
                  </a:cubicBezTo>
                  <a:lnTo>
                    <a:pt x="6692" y="1229"/>
                  </a:lnTo>
                  <a:cubicBezTo>
                    <a:pt x="6504" y="1292"/>
                    <a:pt x="6291" y="1348"/>
                    <a:pt x="6088" y="1348"/>
                  </a:cubicBezTo>
                  <a:cubicBezTo>
                    <a:pt x="5884" y="1348"/>
                    <a:pt x="5690" y="1292"/>
                    <a:pt x="5539" y="1129"/>
                  </a:cubicBezTo>
                  <a:cubicBezTo>
                    <a:pt x="4988" y="552"/>
                    <a:pt x="4286" y="1"/>
                    <a:pt x="3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3073;p64">
              <a:extLst>
                <a:ext uri="{FF2B5EF4-FFF2-40B4-BE49-F238E27FC236}">
                  <a16:creationId xmlns:a16="http://schemas.microsoft.com/office/drawing/2014/main" id="{A5E5DC76-907D-F571-5FEB-8EE7E35C2207}"/>
                </a:ext>
              </a:extLst>
            </p:cNvPr>
            <p:cNvSpPr/>
            <p:nvPr/>
          </p:nvSpPr>
          <p:spPr>
            <a:xfrm>
              <a:off x="2832745" y="3794259"/>
              <a:ext cx="37535" cy="3753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276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7"/>
                    <a:pt x="126" y="552"/>
                    <a:pt x="276" y="552"/>
                  </a:cubicBezTo>
                  <a:cubicBezTo>
                    <a:pt x="427" y="552"/>
                    <a:pt x="552" y="427"/>
                    <a:pt x="552" y="277"/>
                  </a:cubicBezTo>
                  <a:cubicBezTo>
                    <a:pt x="552" y="126"/>
                    <a:pt x="427" y="1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3074;p64">
              <a:extLst>
                <a:ext uri="{FF2B5EF4-FFF2-40B4-BE49-F238E27FC236}">
                  <a16:creationId xmlns:a16="http://schemas.microsoft.com/office/drawing/2014/main" id="{7EBD42AE-F6B4-6AE3-ED6F-D63AEF2C5E4E}"/>
                </a:ext>
              </a:extLst>
            </p:cNvPr>
            <p:cNvSpPr/>
            <p:nvPr/>
          </p:nvSpPr>
          <p:spPr>
            <a:xfrm>
              <a:off x="2975625" y="3794259"/>
              <a:ext cx="37535" cy="3753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277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7"/>
                    <a:pt x="126" y="552"/>
                    <a:pt x="277" y="552"/>
                  </a:cubicBezTo>
                  <a:cubicBezTo>
                    <a:pt x="427" y="552"/>
                    <a:pt x="552" y="427"/>
                    <a:pt x="552" y="277"/>
                  </a:cubicBezTo>
                  <a:cubicBezTo>
                    <a:pt x="552" y="126"/>
                    <a:pt x="427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3075;p64">
              <a:extLst>
                <a:ext uri="{FF2B5EF4-FFF2-40B4-BE49-F238E27FC236}">
                  <a16:creationId xmlns:a16="http://schemas.microsoft.com/office/drawing/2014/main" id="{F947231C-4269-0A48-F62B-1117AF638182}"/>
                </a:ext>
              </a:extLst>
            </p:cNvPr>
            <p:cNvSpPr/>
            <p:nvPr/>
          </p:nvSpPr>
          <p:spPr>
            <a:xfrm>
              <a:off x="2893969" y="3903065"/>
              <a:ext cx="57965" cy="56268"/>
            </a:xfrm>
            <a:custGeom>
              <a:avLst/>
              <a:gdLst/>
              <a:ahLst/>
              <a:cxnLst/>
              <a:rect l="l" t="t" r="r" b="b"/>
              <a:pathLst>
                <a:path w="854" h="829" extrusionOk="0">
                  <a:moveTo>
                    <a:pt x="443" y="0"/>
                  </a:moveTo>
                  <a:cubicBezTo>
                    <a:pt x="437" y="0"/>
                    <a:pt x="432" y="1"/>
                    <a:pt x="427" y="2"/>
                  </a:cubicBezTo>
                  <a:cubicBezTo>
                    <a:pt x="302" y="2"/>
                    <a:pt x="1" y="278"/>
                    <a:pt x="1" y="278"/>
                  </a:cubicBezTo>
                  <a:lnTo>
                    <a:pt x="1" y="829"/>
                  </a:lnTo>
                  <a:lnTo>
                    <a:pt x="853" y="829"/>
                  </a:lnTo>
                  <a:lnTo>
                    <a:pt x="853" y="278"/>
                  </a:lnTo>
                  <a:cubicBezTo>
                    <a:pt x="853" y="278"/>
                    <a:pt x="576" y="0"/>
                    <a:pt x="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3076;p64">
              <a:extLst>
                <a:ext uri="{FF2B5EF4-FFF2-40B4-BE49-F238E27FC236}">
                  <a16:creationId xmlns:a16="http://schemas.microsoft.com/office/drawing/2014/main" id="{20BE10A2-9AEC-4C56-2846-0AEAD641B6FC}"/>
                </a:ext>
              </a:extLst>
            </p:cNvPr>
            <p:cNvSpPr/>
            <p:nvPr/>
          </p:nvSpPr>
          <p:spPr>
            <a:xfrm>
              <a:off x="2827654" y="3899739"/>
              <a:ext cx="100455" cy="39232"/>
            </a:xfrm>
            <a:custGeom>
              <a:avLst/>
              <a:gdLst/>
              <a:ahLst/>
              <a:cxnLst/>
              <a:rect l="l" t="t" r="r" b="b"/>
              <a:pathLst>
                <a:path w="1480" h="578" extrusionOk="0">
                  <a:moveTo>
                    <a:pt x="1404" y="1"/>
                  </a:moveTo>
                  <a:cubicBezTo>
                    <a:pt x="1329" y="1"/>
                    <a:pt x="1254" y="51"/>
                    <a:pt x="1103" y="151"/>
                  </a:cubicBezTo>
                  <a:cubicBezTo>
                    <a:pt x="953" y="251"/>
                    <a:pt x="752" y="402"/>
                    <a:pt x="577" y="402"/>
                  </a:cubicBezTo>
                  <a:cubicBezTo>
                    <a:pt x="554" y="406"/>
                    <a:pt x="532" y="408"/>
                    <a:pt x="511" y="408"/>
                  </a:cubicBezTo>
                  <a:cubicBezTo>
                    <a:pt x="277" y="408"/>
                    <a:pt x="151" y="174"/>
                    <a:pt x="151" y="151"/>
                  </a:cubicBezTo>
                  <a:cubicBezTo>
                    <a:pt x="133" y="133"/>
                    <a:pt x="103" y="116"/>
                    <a:pt x="78" y="116"/>
                  </a:cubicBezTo>
                  <a:cubicBezTo>
                    <a:pt x="67" y="116"/>
                    <a:pt x="58" y="119"/>
                    <a:pt x="51" y="126"/>
                  </a:cubicBezTo>
                  <a:cubicBezTo>
                    <a:pt x="1" y="151"/>
                    <a:pt x="1" y="201"/>
                    <a:pt x="26" y="226"/>
                  </a:cubicBezTo>
                  <a:cubicBezTo>
                    <a:pt x="26" y="251"/>
                    <a:pt x="201" y="577"/>
                    <a:pt x="527" y="577"/>
                  </a:cubicBezTo>
                  <a:cubicBezTo>
                    <a:pt x="552" y="577"/>
                    <a:pt x="577" y="577"/>
                    <a:pt x="577" y="552"/>
                  </a:cubicBezTo>
                  <a:cubicBezTo>
                    <a:pt x="803" y="552"/>
                    <a:pt x="1028" y="402"/>
                    <a:pt x="1204" y="276"/>
                  </a:cubicBezTo>
                  <a:cubicBezTo>
                    <a:pt x="1279" y="226"/>
                    <a:pt x="1379" y="151"/>
                    <a:pt x="1404" y="151"/>
                  </a:cubicBezTo>
                  <a:cubicBezTo>
                    <a:pt x="1454" y="151"/>
                    <a:pt x="1479" y="126"/>
                    <a:pt x="1479" y="76"/>
                  </a:cubicBezTo>
                  <a:cubicBezTo>
                    <a:pt x="1479" y="51"/>
                    <a:pt x="1454" y="1"/>
                    <a:pt x="1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3077;p64">
              <a:extLst>
                <a:ext uri="{FF2B5EF4-FFF2-40B4-BE49-F238E27FC236}">
                  <a16:creationId xmlns:a16="http://schemas.microsoft.com/office/drawing/2014/main" id="{1AF2FC4A-D1EB-6B60-9207-1917D60528F7}"/>
                </a:ext>
              </a:extLst>
            </p:cNvPr>
            <p:cNvSpPr/>
            <p:nvPr/>
          </p:nvSpPr>
          <p:spPr>
            <a:xfrm>
              <a:off x="2917794" y="3899739"/>
              <a:ext cx="100455" cy="39232"/>
            </a:xfrm>
            <a:custGeom>
              <a:avLst/>
              <a:gdLst/>
              <a:ahLst/>
              <a:cxnLst/>
              <a:rect l="l" t="t" r="r" b="b"/>
              <a:pathLst>
                <a:path w="1480" h="578" extrusionOk="0">
                  <a:moveTo>
                    <a:pt x="76" y="1"/>
                  </a:moveTo>
                  <a:cubicBezTo>
                    <a:pt x="26" y="1"/>
                    <a:pt x="1" y="51"/>
                    <a:pt x="1" y="76"/>
                  </a:cubicBezTo>
                  <a:cubicBezTo>
                    <a:pt x="1" y="126"/>
                    <a:pt x="26" y="151"/>
                    <a:pt x="76" y="151"/>
                  </a:cubicBezTo>
                  <a:cubicBezTo>
                    <a:pt x="101" y="151"/>
                    <a:pt x="201" y="226"/>
                    <a:pt x="302" y="276"/>
                  </a:cubicBezTo>
                  <a:cubicBezTo>
                    <a:pt x="477" y="402"/>
                    <a:pt x="678" y="552"/>
                    <a:pt x="903" y="552"/>
                  </a:cubicBezTo>
                  <a:cubicBezTo>
                    <a:pt x="903" y="577"/>
                    <a:pt x="928" y="577"/>
                    <a:pt x="953" y="577"/>
                  </a:cubicBezTo>
                  <a:cubicBezTo>
                    <a:pt x="1279" y="577"/>
                    <a:pt x="1454" y="251"/>
                    <a:pt x="1454" y="226"/>
                  </a:cubicBezTo>
                  <a:cubicBezTo>
                    <a:pt x="1480" y="201"/>
                    <a:pt x="1480" y="151"/>
                    <a:pt x="1429" y="126"/>
                  </a:cubicBezTo>
                  <a:cubicBezTo>
                    <a:pt x="1422" y="119"/>
                    <a:pt x="1413" y="116"/>
                    <a:pt x="1402" y="116"/>
                  </a:cubicBezTo>
                  <a:cubicBezTo>
                    <a:pt x="1377" y="116"/>
                    <a:pt x="1347" y="133"/>
                    <a:pt x="1329" y="151"/>
                  </a:cubicBezTo>
                  <a:cubicBezTo>
                    <a:pt x="1329" y="174"/>
                    <a:pt x="1203" y="408"/>
                    <a:pt x="969" y="408"/>
                  </a:cubicBezTo>
                  <a:cubicBezTo>
                    <a:pt x="948" y="408"/>
                    <a:pt x="926" y="406"/>
                    <a:pt x="903" y="402"/>
                  </a:cubicBezTo>
                  <a:cubicBezTo>
                    <a:pt x="728" y="402"/>
                    <a:pt x="527" y="251"/>
                    <a:pt x="377" y="151"/>
                  </a:cubicBezTo>
                  <a:cubicBezTo>
                    <a:pt x="226" y="51"/>
                    <a:pt x="151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3078;p64">
              <a:extLst>
                <a:ext uri="{FF2B5EF4-FFF2-40B4-BE49-F238E27FC236}">
                  <a16:creationId xmlns:a16="http://schemas.microsoft.com/office/drawing/2014/main" id="{344F53C5-C247-F22D-7D7E-B979E4711C11}"/>
                </a:ext>
              </a:extLst>
            </p:cNvPr>
            <p:cNvSpPr/>
            <p:nvPr/>
          </p:nvSpPr>
          <p:spPr>
            <a:xfrm>
              <a:off x="2917794" y="3848696"/>
              <a:ext cx="10317" cy="61359"/>
            </a:xfrm>
            <a:custGeom>
              <a:avLst/>
              <a:gdLst/>
              <a:ahLst/>
              <a:cxnLst/>
              <a:rect l="l" t="t" r="r" b="b"/>
              <a:pathLst>
                <a:path w="152" h="904" extrusionOk="0">
                  <a:moveTo>
                    <a:pt x="76" y="1"/>
                  </a:moveTo>
                  <a:cubicBezTo>
                    <a:pt x="51" y="1"/>
                    <a:pt x="1" y="51"/>
                    <a:pt x="1" y="76"/>
                  </a:cubicBezTo>
                  <a:lnTo>
                    <a:pt x="1" y="828"/>
                  </a:lnTo>
                  <a:cubicBezTo>
                    <a:pt x="1" y="878"/>
                    <a:pt x="51" y="903"/>
                    <a:pt x="76" y="903"/>
                  </a:cubicBezTo>
                  <a:cubicBezTo>
                    <a:pt x="126" y="903"/>
                    <a:pt x="151" y="878"/>
                    <a:pt x="151" y="828"/>
                  </a:cubicBezTo>
                  <a:lnTo>
                    <a:pt x="151" y="76"/>
                  </a:lnTo>
                  <a:cubicBezTo>
                    <a:pt x="151" y="51"/>
                    <a:pt x="126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3079;p64">
              <a:extLst>
                <a:ext uri="{FF2B5EF4-FFF2-40B4-BE49-F238E27FC236}">
                  <a16:creationId xmlns:a16="http://schemas.microsoft.com/office/drawing/2014/main" id="{89B4F64F-672D-D864-9EF4-2EE0B65E90CE}"/>
                </a:ext>
              </a:extLst>
            </p:cNvPr>
            <p:cNvSpPr/>
            <p:nvPr/>
          </p:nvSpPr>
          <p:spPr>
            <a:xfrm>
              <a:off x="2877000" y="3826364"/>
              <a:ext cx="93600" cy="47920"/>
            </a:xfrm>
            <a:custGeom>
              <a:avLst/>
              <a:gdLst/>
              <a:ahLst/>
              <a:cxnLst/>
              <a:rect l="l" t="t" r="r" b="b"/>
              <a:pathLst>
                <a:path w="1379" h="706" extrusionOk="0">
                  <a:moveTo>
                    <a:pt x="682" y="1"/>
                  </a:moveTo>
                  <a:cubicBezTo>
                    <a:pt x="407" y="1"/>
                    <a:pt x="127" y="76"/>
                    <a:pt x="76" y="230"/>
                  </a:cubicBezTo>
                  <a:cubicBezTo>
                    <a:pt x="0" y="530"/>
                    <a:pt x="702" y="706"/>
                    <a:pt x="702" y="706"/>
                  </a:cubicBezTo>
                  <a:cubicBezTo>
                    <a:pt x="702" y="706"/>
                    <a:pt x="1379" y="480"/>
                    <a:pt x="1253" y="205"/>
                  </a:cubicBezTo>
                  <a:cubicBezTo>
                    <a:pt x="1204" y="70"/>
                    <a:pt x="946" y="1"/>
                    <a:pt x="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3080;p64">
              <a:extLst>
                <a:ext uri="{FF2B5EF4-FFF2-40B4-BE49-F238E27FC236}">
                  <a16:creationId xmlns:a16="http://schemas.microsoft.com/office/drawing/2014/main" id="{9E63F3CC-A57D-1D22-18B3-C950A5F8FFA9}"/>
                </a:ext>
              </a:extLst>
            </p:cNvPr>
            <p:cNvSpPr/>
            <p:nvPr/>
          </p:nvSpPr>
          <p:spPr>
            <a:xfrm>
              <a:off x="2825957" y="3763646"/>
              <a:ext cx="51110" cy="20498"/>
            </a:xfrm>
            <a:custGeom>
              <a:avLst/>
              <a:gdLst/>
              <a:ahLst/>
              <a:cxnLst/>
              <a:rect l="l" t="t" r="r" b="b"/>
              <a:pathLst>
                <a:path w="753" h="302" extrusionOk="0">
                  <a:moveTo>
                    <a:pt x="351" y="1"/>
                  </a:moveTo>
                  <a:cubicBezTo>
                    <a:pt x="276" y="26"/>
                    <a:pt x="201" y="51"/>
                    <a:pt x="126" y="101"/>
                  </a:cubicBezTo>
                  <a:cubicBezTo>
                    <a:pt x="76" y="151"/>
                    <a:pt x="26" y="226"/>
                    <a:pt x="0" y="301"/>
                  </a:cubicBezTo>
                  <a:cubicBezTo>
                    <a:pt x="151" y="226"/>
                    <a:pt x="251" y="176"/>
                    <a:pt x="376" y="151"/>
                  </a:cubicBezTo>
                  <a:lnTo>
                    <a:pt x="552" y="151"/>
                  </a:lnTo>
                  <a:cubicBezTo>
                    <a:pt x="602" y="151"/>
                    <a:pt x="677" y="176"/>
                    <a:pt x="752" y="176"/>
                  </a:cubicBezTo>
                  <a:cubicBezTo>
                    <a:pt x="702" y="126"/>
                    <a:pt x="652" y="76"/>
                    <a:pt x="577" y="51"/>
                  </a:cubicBezTo>
                  <a:cubicBezTo>
                    <a:pt x="502" y="1"/>
                    <a:pt x="427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3081;p64">
              <a:extLst>
                <a:ext uri="{FF2B5EF4-FFF2-40B4-BE49-F238E27FC236}">
                  <a16:creationId xmlns:a16="http://schemas.microsoft.com/office/drawing/2014/main" id="{1BE48D47-EB1B-4EF7-29FA-25F3C22F2BB2}"/>
                </a:ext>
              </a:extLst>
            </p:cNvPr>
            <p:cNvSpPr/>
            <p:nvPr/>
          </p:nvSpPr>
          <p:spPr>
            <a:xfrm>
              <a:off x="2970534" y="3763646"/>
              <a:ext cx="49413" cy="20498"/>
            </a:xfrm>
            <a:custGeom>
              <a:avLst/>
              <a:gdLst/>
              <a:ahLst/>
              <a:cxnLst/>
              <a:rect l="l" t="t" r="r" b="b"/>
              <a:pathLst>
                <a:path w="728" h="302" extrusionOk="0">
                  <a:moveTo>
                    <a:pt x="377" y="1"/>
                  </a:moveTo>
                  <a:cubicBezTo>
                    <a:pt x="302" y="1"/>
                    <a:pt x="226" y="1"/>
                    <a:pt x="151" y="51"/>
                  </a:cubicBezTo>
                  <a:cubicBezTo>
                    <a:pt x="76" y="76"/>
                    <a:pt x="26" y="126"/>
                    <a:pt x="1" y="176"/>
                  </a:cubicBezTo>
                  <a:cubicBezTo>
                    <a:pt x="76" y="176"/>
                    <a:pt x="126" y="151"/>
                    <a:pt x="201" y="151"/>
                  </a:cubicBezTo>
                  <a:lnTo>
                    <a:pt x="352" y="151"/>
                  </a:lnTo>
                  <a:cubicBezTo>
                    <a:pt x="477" y="176"/>
                    <a:pt x="577" y="226"/>
                    <a:pt x="728" y="301"/>
                  </a:cubicBezTo>
                  <a:cubicBezTo>
                    <a:pt x="703" y="226"/>
                    <a:pt x="652" y="151"/>
                    <a:pt x="602" y="101"/>
                  </a:cubicBezTo>
                  <a:cubicBezTo>
                    <a:pt x="552" y="51"/>
                    <a:pt x="477" y="26"/>
                    <a:pt x="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3082;p64">
              <a:extLst>
                <a:ext uri="{FF2B5EF4-FFF2-40B4-BE49-F238E27FC236}">
                  <a16:creationId xmlns:a16="http://schemas.microsoft.com/office/drawing/2014/main" id="{002A6760-AD8B-204B-109B-1817B4C30C48}"/>
                </a:ext>
              </a:extLst>
            </p:cNvPr>
            <p:cNvSpPr/>
            <p:nvPr/>
          </p:nvSpPr>
          <p:spPr>
            <a:xfrm>
              <a:off x="2980783" y="3843605"/>
              <a:ext cx="103781" cy="20498"/>
            </a:xfrm>
            <a:custGeom>
              <a:avLst/>
              <a:gdLst/>
              <a:ahLst/>
              <a:cxnLst/>
              <a:rect l="l" t="t" r="r" b="b"/>
              <a:pathLst>
                <a:path w="1529" h="302" extrusionOk="0">
                  <a:moveTo>
                    <a:pt x="1529" y="1"/>
                  </a:moveTo>
                  <a:cubicBezTo>
                    <a:pt x="1253" y="26"/>
                    <a:pt x="1003" y="76"/>
                    <a:pt x="752" y="126"/>
                  </a:cubicBezTo>
                  <a:cubicBezTo>
                    <a:pt x="501" y="176"/>
                    <a:pt x="251" y="251"/>
                    <a:pt x="0" y="301"/>
                  </a:cubicBezTo>
                  <a:cubicBezTo>
                    <a:pt x="251" y="276"/>
                    <a:pt x="501" y="226"/>
                    <a:pt x="777" y="176"/>
                  </a:cubicBezTo>
                  <a:cubicBezTo>
                    <a:pt x="1028" y="126"/>
                    <a:pt x="1278" y="76"/>
                    <a:pt x="1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3083;p64">
              <a:extLst>
                <a:ext uri="{FF2B5EF4-FFF2-40B4-BE49-F238E27FC236}">
                  <a16:creationId xmlns:a16="http://schemas.microsoft.com/office/drawing/2014/main" id="{EB09DC0E-B407-EBAF-E2CC-F4D46A83A9BC}"/>
                </a:ext>
              </a:extLst>
            </p:cNvPr>
            <p:cNvSpPr/>
            <p:nvPr/>
          </p:nvSpPr>
          <p:spPr>
            <a:xfrm>
              <a:off x="2984177" y="3877611"/>
              <a:ext cx="144642" cy="3529"/>
            </a:xfrm>
            <a:custGeom>
              <a:avLst/>
              <a:gdLst/>
              <a:ahLst/>
              <a:cxnLst/>
              <a:rect l="l" t="t" r="r" b="b"/>
              <a:pathLst>
                <a:path w="2131" h="52" extrusionOk="0">
                  <a:moveTo>
                    <a:pt x="1078" y="1"/>
                  </a:moveTo>
                  <a:cubicBezTo>
                    <a:pt x="702" y="1"/>
                    <a:pt x="351" y="1"/>
                    <a:pt x="0" y="26"/>
                  </a:cubicBezTo>
                  <a:cubicBezTo>
                    <a:pt x="351" y="51"/>
                    <a:pt x="702" y="51"/>
                    <a:pt x="1078" y="51"/>
                  </a:cubicBezTo>
                  <a:cubicBezTo>
                    <a:pt x="1429" y="51"/>
                    <a:pt x="1780" y="51"/>
                    <a:pt x="2131" y="26"/>
                  </a:cubicBezTo>
                  <a:cubicBezTo>
                    <a:pt x="1780" y="1"/>
                    <a:pt x="1429" y="1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3084;p64">
              <a:extLst>
                <a:ext uri="{FF2B5EF4-FFF2-40B4-BE49-F238E27FC236}">
                  <a16:creationId xmlns:a16="http://schemas.microsoft.com/office/drawing/2014/main" id="{42D00094-5BBF-B824-F8BD-B722B260E2FC}"/>
                </a:ext>
              </a:extLst>
            </p:cNvPr>
            <p:cNvSpPr/>
            <p:nvPr/>
          </p:nvSpPr>
          <p:spPr>
            <a:xfrm>
              <a:off x="2984177" y="3899739"/>
              <a:ext cx="119121" cy="17104"/>
            </a:xfrm>
            <a:custGeom>
              <a:avLst/>
              <a:gdLst/>
              <a:ahLst/>
              <a:cxnLst/>
              <a:rect l="l" t="t" r="r" b="b"/>
              <a:pathLst>
                <a:path w="1755" h="252" extrusionOk="0">
                  <a:moveTo>
                    <a:pt x="0" y="1"/>
                  </a:moveTo>
                  <a:cubicBezTo>
                    <a:pt x="276" y="76"/>
                    <a:pt x="577" y="101"/>
                    <a:pt x="878" y="151"/>
                  </a:cubicBezTo>
                  <a:cubicBezTo>
                    <a:pt x="1153" y="201"/>
                    <a:pt x="1454" y="226"/>
                    <a:pt x="1755" y="251"/>
                  </a:cubicBezTo>
                  <a:cubicBezTo>
                    <a:pt x="1454" y="201"/>
                    <a:pt x="1153" y="151"/>
                    <a:pt x="878" y="101"/>
                  </a:cubicBezTo>
                  <a:cubicBezTo>
                    <a:pt x="577" y="76"/>
                    <a:pt x="301" y="2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85;p64">
              <a:extLst>
                <a:ext uri="{FF2B5EF4-FFF2-40B4-BE49-F238E27FC236}">
                  <a16:creationId xmlns:a16="http://schemas.microsoft.com/office/drawing/2014/main" id="{585FAE47-F8C6-5A2E-5F48-DF171EECAD00}"/>
                </a:ext>
              </a:extLst>
            </p:cNvPr>
            <p:cNvSpPr/>
            <p:nvPr/>
          </p:nvSpPr>
          <p:spPr>
            <a:xfrm>
              <a:off x="2761339" y="3843605"/>
              <a:ext cx="103781" cy="20498"/>
            </a:xfrm>
            <a:custGeom>
              <a:avLst/>
              <a:gdLst/>
              <a:ahLst/>
              <a:cxnLst/>
              <a:rect l="l" t="t" r="r" b="b"/>
              <a:pathLst>
                <a:path w="1529" h="302" extrusionOk="0">
                  <a:moveTo>
                    <a:pt x="0" y="1"/>
                  </a:moveTo>
                  <a:lnTo>
                    <a:pt x="0" y="1"/>
                  </a:lnTo>
                  <a:cubicBezTo>
                    <a:pt x="251" y="76"/>
                    <a:pt x="501" y="126"/>
                    <a:pt x="777" y="176"/>
                  </a:cubicBezTo>
                  <a:cubicBezTo>
                    <a:pt x="1028" y="226"/>
                    <a:pt x="1278" y="276"/>
                    <a:pt x="1529" y="301"/>
                  </a:cubicBezTo>
                  <a:cubicBezTo>
                    <a:pt x="1278" y="251"/>
                    <a:pt x="1028" y="176"/>
                    <a:pt x="777" y="126"/>
                  </a:cubicBezTo>
                  <a:cubicBezTo>
                    <a:pt x="526" y="76"/>
                    <a:pt x="276" y="2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086;p64">
              <a:extLst>
                <a:ext uri="{FF2B5EF4-FFF2-40B4-BE49-F238E27FC236}">
                  <a16:creationId xmlns:a16="http://schemas.microsoft.com/office/drawing/2014/main" id="{2E1A4C93-5E58-DB82-B334-408FE7B2D66E}"/>
                </a:ext>
              </a:extLst>
            </p:cNvPr>
            <p:cNvSpPr/>
            <p:nvPr/>
          </p:nvSpPr>
          <p:spPr>
            <a:xfrm>
              <a:off x="2717083" y="3877611"/>
              <a:ext cx="144642" cy="3529"/>
            </a:xfrm>
            <a:custGeom>
              <a:avLst/>
              <a:gdLst/>
              <a:ahLst/>
              <a:cxnLst/>
              <a:rect l="l" t="t" r="r" b="b"/>
              <a:pathLst>
                <a:path w="2131" h="52" extrusionOk="0">
                  <a:moveTo>
                    <a:pt x="1078" y="1"/>
                  </a:moveTo>
                  <a:cubicBezTo>
                    <a:pt x="702" y="1"/>
                    <a:pt x="351" y="1"/>
                    <a:pt x="0" y="26"/>
                  </a:cubicBezTo>
                  <a:cubicBezTo>
                    <a:pt x="351" y="51"/>
                    <a:pt x="702" y="51"/>
                    <a:pt x="1078" y="51"/>
                  </a:cubicBezTo>
                  <a:cubicBezTo>
                    <a:pt x="1429" y="51"/>
                    <a:pt x="1780" y="51"/>
                    <a:pt x="2131" y="26"/>
                  </a:cubicBezTo>
                  <a:cubicBezTo>
                    <a:pt x="1780" y="1"/>
                    <a:pt x="1429" y="1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087;p64">
              <a:extLst>
                <a:ext uri="{FF2B5EF4-FFF2-40B4-BE49-F238E27FC236}">
                  <a16:creationId xmlns:a16="http://schemas.microsoft.com/office/drawing/2014/main" id="{FF6FE9F2-7A91-8BC5-6E78-B43408306190}"/>
                </a:ext>
              </a:extLst>
            </p:cNvPr>
            <p:cNvSpPr/>
            <p:nvPr/>
          </p:nvSpPr>
          <p:spPr>
            <a:xfrm>
              <a:off x="2744302" y="3899739"/>
              <a:ext cx="117424" cy="17104"/>
            </a:xfrm>
            <a:custGeom>
              <a:avLst/>
              <a:gdLst/>
              <a:ahLst/>
              <a:cxnLst/>
              <a:rect l="l" t="t" r="r" b="b"/>
              <a:pathLst>
                <a:path w="1730" h="252" extrusionOk="0">
                  <a:moveTo>
                    <a:pt x="1730" y="1"/>
                  </a:moveTo>
                  <a:lnTo>
                    <a:pt x="1730" y="1"/>
                  </a:lnTo>
                  <a:cubicBezTo>
                    <a:pt x="1454" y="26"/>
                    <a:pt x="1153" y="76"/>
                    <a:pt x="853" y="101"/>
                  </a:cubicBezTo>
                  <a:cubicBezTo>
                    <a:pt x="577" y="151"/>
                    <a:pt x="276" y="201"/>
                    <a:pt x="0" y="251"/>
                  </a:cubicBezTo>
                  <a:cubicBezTo>
                    <a:pt x="276" y="226"/>
                    <a:pt x="577" y="201"/>
                    <a:pt x="878" y="151"/>
                  </a:cubicBezTo>
                  <a:cubicBezTo>
                    <a:pt x="1153" y="101"/>
                    <a:pt x="1454" y="76"/>
                    <a:pt x="17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088;p64">
              <a:extLst>
                <a:ext uri="{FF2B5EF4-FFF2-40B4-BE49-F238E27FC236}">
                  <a16:creationId xmlns:a16="http://schemas.microsoft.com/office/drawing/2014/main" id="{4EE6C700-5A8E-7B11-D0FB-BF9A0C0DE192}"/>
                </a:ext>
              </a:extLst>
            </p:cNvPr>
            <p:cNvSpPr/>
            <p:nvPr/>
          </p:nvSpPr>
          <p:spPr>
            <a:xfrm>
              <a:off x="2746678" y="4464404"/>
              <a:ext cx="138872" cy="61427"/>
            </a:xfrm>
            <a:custGeom>
              <a:avLst/>
              <a:gdLst/>
              <a:ahLst/>
              <a:cxnLst/>
              <a:rect l="l" t="t" r="r" b="b"/>
              <a:pathLst>
                <a:path w="2046" h="905" extrusionOk="0">
                  <a:moveTo>
                    <a:pt x="979" y="1"/>
                  </a:moveTo>
                  <a:cubicBezTo>
                    <a:pt x="181" y="1"/>
                    <a:pt x="0" y="905"/>
                    <a:pt x="366" y="905"/>
                  </a:cubicBezTo>
                  <a:lnTo>
                    <a:pt x="1670" y="905"/>
                  </a:lnTo>
                  <a:cubicBezTo>
                    <a:pt x="2046" y="905"/>
                    <a:pt x="1870" y="28"/>
                    <a:pt x="1043" y="3"/>
                  </a:cubicBezTo>
                  <a:cubicBezTo>
                    <a:pt x="1021" y="1"/>
                    <a:pt x="1000" y="1"/>
                    <a:pt x="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089;p64">
              <a:extLst>
                <a:ext uri="{FF2B5EF4-FFF2-40B4-BE49-F238E27FC236}">
                  <a16:creationId xmlns:a16="http://schemas.microsoft.com/office/drawing/2014/main" id="{88CCF5C8-7110-DCCA-650D-7E613D40A903}"/>
                </a:ext>
              </a:extLst>
            </p:cNvPr>
            <p:cNvSpPr/>
            <p:nvPr/>
          </p:nvSpPr>
          <p:spPr>
            <a:xfrm>
              <a:off x="2780005" y="4484970"/>
              <a:ext cx="12014" cy="40861"/>
            </a:xfrm>
            <a:custGeom>
              <a:avLst/>
              <a:gdLst/>
              <a:ahLst/>
              <a:cxnLst/>
              <a:rect l="l" t="t" r="r" b="b"/>
              <a:pathLst>
                <a:path w="177" h="602" extrusionOk="0">
                  <a:moveTo>
                    <a:pt x="176" y="0"/>
                  </a:moveTo>
                  <a:lnTo>
                    <a:pt x="176" y="0"/>
                  </a:lnTo>
                  <a:cubicBezTo>
                    <a:pt x="76" y="50"/>
                    <a:pt x="26" y="176"/>
                    <a:pt x="26" y="276"/>
                  </a:cubicBezTo>
                  <a:cubicBezTo>
                    <a:pt x="1" y="401"/>
                    <a:pt x="51" y="527"/>
                    <a:pt x="151" y="602"/>
                  </a:cubicBezTo>
                  <a:cubicBezTo>
                    <a:pt x="151" y="527"/>
                    <a:pt x="151" y="477"/>
                    <a:pt x="151" y="426"/>
                  </a:cubicBezTo>
                  <a:cubicBezTo>
                    <a:pt x="151" y="376"/>
                    <a:pt x="151" y="351"/>
                    <a:pt x="151" y="301"/>
                  </a:cubicBezTo>
                  <a:cubicBezTo>
                    <a:pt x="151" y="201"/>
                    <a:pt x="151" y="126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090;p64">
              <a:extLst>
                <a:ext uri="{FF2B5EF4-FFF2-40B4-BE49-F238E27FC236}">
                  <a16:creationId xmlns:a16="http://schemas.microsoft.com/office/drawing/2014/main" id="{C46D8B20-58D5-891B-B41C-8CF5FDAC59F4}"/>
                </a:ext>
              </a:extLst>
            </p:cNvPr>
            <p:cNvSpPr/>
            <p:nvPr/>
          </p:nvSpPr>
          <p:spPr>
            <a:xfrm>
              <a:off x="2832745" y="4484970"/>
              <a:ext cx="12014" cy="40861"/>
            </a:xfrm>
            <a:custGeom>
              <a:avLst/>
              <a:gdLst/>
              <a:ahLst/>
              <a:cxnLst/>
              <a:rect l="l" t="t" r="r" b="b"/>
              <a:pathLst>
                <a:path w="177" h="602" extrusionOk="0">
                  <a:moveTo>
                    <a:pt x="1" y="0"/>
                  </a:moveTo>
                  <a:lnTo>
                    <a:pt x="1" y="0"/>
                  </a:lnTo>
                  <a:cubicBezTo>
                    <a:pt x="26" y="126"/>
                    <a:pt x="51" y="201"/>
                    <a:pt x="51" y="301"/>
                  </a:cubicBezTo>
                  <a:cubicBezTo>
                    <a:pt x="51" y="351"/>
                    <a:pt x="51" y="376"/>
                    <a:pt x="51" y="426"/>
                  </a:cubicBezTo>
                  <a:cubicBezTo>
                    <a:pt x="51" y="477"/>
                    <a:pt x="51" y="527"/>
                    <a:pt x="51" y="602"/>
                  </a:cubicBezTo>
                  <a:cubicBezTo>
                    <a:pt x="126" y="527"/>
                    <a:pt x="176" y="401"/>
                    <a:pt x="176" y="276"/>
                  </a:cubicBezTo>
                  <a:cubicBezTo>
                    <a:pt x="176" y="176"/>
                    <a:pt x="101" y="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091;p64">
              <a:extLst>
                <a:ext uri="{FF2B5EF4-FFF2-40B4-BE49-F238E27FC236}">
                  <a16:creationId xmlns:a16="http://schemas.microsoft.com/office/drawing/2014/main" id="{4F668C5F-9993-A1CC-FF0A-54052AA56F9F}"/>
                </a:ext>
              </a:extLst>
            </p:cNvPr>
            <p:cNvSpPr/>
            <p:nvPr/>
          </p:nvSpPr>
          <p:spPr>
            <a:xfrm>
              <a:off x="2960353" y="4464404"/>
              <a:ext cx="138872" cy="61427"/>
            </a:xfrm>
            <a:custGeom>
              <a:avLst/>
              <a:gdLst/>
              <a:ahLst/>
              <a:cxnLst/>
              <a:rect l="l" t="t" r="r" b="b"/>
              <a:pathLst>
                <a:path w="2046" h="905" extrusionOk="0">
                  <a:moveTo>
                    <a:pt x="1067" y="1"/>
                  </a:moveTo>
                  <a:cubicBezTo>
                    <a:pt x="1046" y="1"/>
                    <a:pt x="1025" y="1"/>
                    <a:pt x="1003" y="3"/>
                  </a:cubicBezTo>
                  <a:cubicBezTo>
                    <a:pt x="176" y="28"/>
                    <a:pt x="0" y="905"/>
                    <a:pt x="376" y="905"/>
                  </a:cubicBezTo>
                  <a:lnTo>
                    <a:pt x="1680" y="905"/>
                  </a:lnTo>
                  <a:cubicBezTo>
                    <a:pt x="2046" y="905"/>
                    <a:pt x="1865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092;p64">
              <a:extLst>
                <a:ext uri="{FF2B5EF4-FFF2-40B4-BE49-F238E27FC236}">
                  <a16:creationId xmlns:a16="http://schemas.microsoft.com/office/drawing/2014/main" id="{A794C61A-D51D-F96F-DA08-55DA21794DCC}"/>
                </a:ext>
              </a:extLst>
            </p:cNvPr>
            <p:cNvSpPr/>
            <p:nvPr/>
          </p:nvSpPr>
          <p:spPr>
            <a:xfrm>
              <a:off x="3053886" y="4484970"/>
              <a:ext cx="12014" cy="40861"/>
            </a:xfrm>
            <a:custGeom>
              <a:avLst/>
              <a:gdLst/>
              <a:ahLst/>
              <a:cxnLst/>
              <a:rect l="l" t="t" r="r" b="b"/>
              <a:pathLst>
                <a:path w="177" h="602" extrusionOk="0">
                  <a:moveTo>
                    <a:pt x="1" y="0"/>
                  </a:moveTo>
                  <a:lnTo>
                    <a:pt x="1" y="0"/>
                  </a:lnTo>
                  <a:cubicBezTo>
                    <a:pt x="26" y="126"/>
                    <a:pt x="26" y="201"/>
                    <a:pt x="26" y="301"/>
                  </a:cubicBezTo>
                  <a:cubicBezTo>
                    <a:pt x="51" y="351"/>
                    <a:pt x="51" y="376"/>
                    <a:pt x="26" y="426"/>
                  </a:cubicBezTo>
                  <a:cubicBezTo>
                    <a:pt x="26" y="477"/>
                    <a:pt x="26" y="527"/>
                    <a:pt x="26" y="602"/>
                  </a:cubicBezTo>
                  <a:cubicBezTo>
                    <a:pt x="126" y="527"/>
                    <a:pt x="176" y="401"/>
                    <a:pt x="151" y="276"/>
                  </a:cubicBezTo>
                  <a:cubicBezTo>
                    <a:pt x="151" y="176"/>
                    <a:pt x="101" y="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093;p64">
              <a:extLst>
                <a:ext uri="{FF2B5EF4-FFF2-40B4-BE49-F238E27FC236}">
                  <a16:creationId xmlns:a16="http://schemas.microsoft.com/office/drawing/2014/main" id="{342C51A7-CA23-BD9E-1DDC-1CF23C2DF2AB}"/>
                </a:ext>
              </a:extLst>
            </p:cNvPr>
            <p:cNvSpPr/>
            <p:nvPr/>
          </p:nvSpPr>
          <p:spPr>
            <a:xfrm>
              <a:off x="3001146" y="4484970"/>
              <a:ext cx="13711" cy="40861"/>
            </a:xfrm>
            <a:custGeom>
              <a:avLst/>
              <a:gdLst/>
              <a:ahLst/>
              <a:cxnLst/>
              <a:rect l="l" t="t" r="r" b="b"/>
              <a:pathLst>
                <a:path w="202" h="602" extrusionOk="0">
                  <a:moveTo>
                    <a:pt x="201" y="0"/>
                  </a:moveTo>
                  <a:lnTo>
                    <a:pt x="201" y="0"/>
                  </a:lnTo>
                  <a:cubicBezTo>
                    <a:pt x="76" y="50"/>
                    <a:pt x="1" y="176"/>
                    <a:pt x="1" y="276"/>
                  </a:cubicBezTo>
                  <a:cubicBezTo>
                    <a:pt x="1" y="401"/>
                    <a:pt x="51" y="527"/>
                    <a:pt x="126" y="602"/>
                  </a:cubicBezTo>
                  <a:cubicBezTo>
                    <a:pt x="126" y="527"/>
                    <a:pt x="126" y="477"/>
                    <a:pt x="126" y="426"/>
                  </a:cubicBezTo>
                  <a:cubicBezTo>
                    <a:pt x="126" y="376"/>
                    <a:pt x="126" y="351"/>
                    <a:pt x="126" y="301"/>
                  </a:cubicBezTo>
                  <a:cubicBezTo>
                    <a:pt x="126" y="201"/>
                    <a:pt x="151" y="126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840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/>
          <p:cNvSpPr txBox="1">
            <a:spLocks noGrp="1"/>
          </p:cNvSpPr>
          <p:nvPr>
            <p:ph type="title"/>
          </p:nvPr>
        </p:nvSpPr>
        <p:spPr>
          <a:xfrm>
            <a:off x="719948" y="25875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OBJETIVOS</a:t>
            </a:r>
            <a:endParaRPr sz="4800" dirty="0"/>
          </a:p>
        </p:txBody>
      </p:sp>
      <p:sp>
        <p:nvSpPr>
          <p:cNvPr id="823" name="Google Shape;823;p38"/>
          <p:cNvSpPr txBox="1">
            <a:spLocks noGrp="1"/>
          </p:cNvSpPr>
          <p:nvPr>
            <p:ph type="title" idx="2"/>
          </p:nvPr>
        </p:nvSpPr>
        <p:spPr>
          <a:xfrm>
            <a:off x="1872750" y="3181112"/>
            <a:ext cx="23055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1.0</a:t>
            </a:r>
            <a:endParaRPr dirty="0"/>
          </a:p>
        </p:txBody>
      </p:sp>
      <p:sp>
        <p:nvSpPr>
          <p:cNvPr id="824" name="Google Shape;824;p38"/>
          <p:cNvSpPr txBox="1">
            <a:spLocks noGrp="1"/>
          </p:cNvSpPr>
          <p:nvPr>
            <p:ph type="subTitle" idx="1"/>
          </p:nvPr>
        </p:nvSpPr>
        <p:spPr>
          <a:xfrm>
            <a:off x="1532038" y="3793088"/>
            <a:ext cx="2938738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160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Fornecer, ao usuário, o contato de casas de adoção próximas e com quais animais elas trabalham.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27" name="Google Shape;827;p38"/>
          <p:cNvSpPr txBox="1">
            <a:spLocks noGrp="1"/>
          </p:cNvSpPr>
          <p:nvPr>
            <p:ph type="title" idx="5"/>
          </p:nvPr>
        </p:nvSpPr>
        <p:spPr>
          <a:xfrm>
            <a:off x="5097126" y="3159919"/>
            <a:ext cx="23055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1.1</a:t>
            </a:r>
            <a:endParaRPr dirty="0"/>
          </a:p>
        </p:txBody>
      </p:sp>
      <p:sp>
        <p:nvSpPr>
          <p:cNvPr id="828" name="Google Shape;828;p38"/>
          <p:cNvSpPr txBox="1">
            <a:spLocks noGrp="1"/>
          </p:cNvSpPr>
          <p:nvPr>
            <p:ph type="subTitle" idx="6"/>
          </p:nvPr>
        </p:nvSpPr>
        <p:spPr>
          <a:xfrm>
            <a:off x="4802567" y="3502584"/>
            <a:ext cx="3079982" cy="16958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160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Proporcionar, ao usuário, uma "ficha técnica", que apresente suas necessidades básicas como alimentação, habitat e cuidados especiais.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29" name="Google Shape;829;p38"/>
          <p:cNvGrpSpPr/>
          <p:nvPr/>
        </p:nvGrpSpPr>
        <p:grpSpPr>
          <a:xfrm>
            <a:off x="2695401" y="2448263"/>
            <a:ext cx="660198" cy="649052"/>
            <a:chOff x="5593125" y="1677650"/>
            <a:chExt cx="385000" cy="378500"/>
          </a:xfrm>
        </p:grpSpPr>
        <p:sp>
          <p:nvSpPr>
            <p:cNvPr id="830" name="Google Shape;830;p38"/>
            <p:cNvSpPr/>
            <p:nvPr/>
          </p:nvSpPr>
          <p:spPr>
            <a:xfrm>
              <a:off x="5638200" y="1709975"/>
              <a:ext cx="295300" cy="346175"/>
            </a:xfrm>
            <a:custGeom>
              <a:avLst/>
              <a:gdLst/>
              <a:ahLst/>
              <a:cxnLst/>
              <a:rect l="l" t="t" r="r" b="b"/>
              <a:pathLst>
                <a:path w="11812" h="13847" extrusionOk="0">
                  <a:moveTo>
                    <a:pt x="5906" y="1"/>
                  </a:moveTo>
                  <a:lnTo>
                    <a:pt x="0" y="4212"/>
                  </a:lnTo>
                  <a:lnTo>
                    <a:pt x="0" y="13847"/>
                  </a:lnTo>
                  <a:lnTo>
                    <a:pt x="11812" y="13847"/>
                  </a:lnTo>
                  <a:lnTo>
                    <a:pt x="11812" y="4212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5699300" y="1841125"/>
              <a:ext cx="172650" cy="111100"/>
            </a:xfrm>
            <a:custGeom>
              <a:avLst/>
              <a:gdLst/>
              <a:ahLst/>
              <a:cxnLst/>
              <a:rect l="l" t="t" r="r" b="b"/>
              <a:pathLst>
                <a:path w="6906" h="4444" extrusionOk="0">
                  <a:moveTo>
                    <a:pt x="2391" y="1"/>
                  </a:moveTo>
                  <a:cubicBezTo>
                    <a:pt x="1071" y="1"/>
                    <a:pt x="1" y="1071"/>
                    <a:pt x="1" y="2391"/>
                  </a:cubicBezTo>
                  <a:lnTo>
                    <a:pt x="1" y="4443"/>
                  </a:lnTo>
                  <a:lnTo>
                    <a:pt x="6906" y="4443"/>
                  </a:lnTo>
                  <a:lnTo>
                    <a:pt x="6906" y="2391"/>
                  </a:lnTo>
                  <a:cubicBezTo>
                    <a:pt x="6906" y="1071"/>
                    <a:pt x="5835" y="1"/>
                    <a:pt x="4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5656025" y="1901100"/>
              <a:ext cx="69625" cy="70550"/>
            </a:xfrm>
            <a:custGeom>
              <a:avLst/>
              <a:gdLst/>
              <a:ahLst/>
              <a:cxnLst/>
              <a:rect l="l" t="t" r="r" b="b"/>
              <a:pathLst>
                <a:path w="2785" h="2822" extrusionOk="0">
                  <a:moveTo>
                    <a:pt x="1761" y="1"/>
                  </a:moveTo>
                  <a:cubicBezTo>
                    <a:pt x="1419" y="1"/>
                    <a:pt x="1089" y="159"/>
                    <a:pt x="875" y="528"/>
                  </a:cubicBezTo>
                  <a:cubicBezTo>
                    <a:pt x="732" y="742"/>
                    <a:pt x="732" y="1027"/>
                    <a:pt x="572" y="1259"/>
                  </a:cubicBezTo>
                  <a:cubicBezTo>
                    <a:pt x="429" y="1456"/>
                    <a:pt x="215" y="1580"/>
                    <a:pt x="126" y="1830"/>
                  </a:cubicBezTo>
                  <a:cubicBezTo>
                    <a:pt x="1" y="2223"/>
                    <a:pt x="304" y="2580"/>
                    <a:pt x="661" y="2740"/>
                  </a:cubicBezTo>
                  <a:cubicBezTo>
                    <a:pt x="776" y="2791"/>
                    <a:pt x="926" y="2822"/>
                    <a:pt x="1079" y="2822"/>
                  </a:cubicBezTo>
                  <a:cubicBezTo>
                    <a:pt x="1354" y="2822"/>
                    <a:pt x="1641" y="2724"/>
                    <a:pt x="1767" y="2473"/>
                  </a:cubicBezTo>
                  <a:cubicBezTo>
                    <a:pt x="1767" y="2473"/>
                    <a:pt x="2784" y="492"/>
                    <a:pt x="2784" y="492"/>
                  </a:cubicBezTo>
                  <a:cubicBezTo>
                    <a:pt x="2515" y="186"/>
                    <a:pt x="2131" y="1"/>
                    <a:pt x="1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5845600" y="1901100"/>
              <a:ext cx="69625" cy="70550"/>
            </a:xfrm>
            <a:custGeom>
              <a:avLst/>
              <a:gdLst/>
              <a:ahLst/>
              <a:cxnLst/>
              <a:rect l="l" t="t" r="r" b="b"/>
              <a:pathLst>
                <a:path w="2785" h="2822" extrusionOk="0">
                  <a:moveTo>
                    <a:pt x="1031" y="1"/>
                  </a:moveTo>
                  <a:cubicBezTo>
                    <a:pt x="663" y="1"/>
                    <a:pt x="279" y="186"/>
                    <a:pt x="1" y="492"/>
                  </a:cubicBezTo>
                  <a:cubicBezTo>
                    <a:pt x="1" y="492"/>
                    <a:pt x="1018" y="2473"/>
                    <a:pt x="1018" y="2473"/>
                  </a:cubicBezTo>
                  <a:cubicBezTo>
                    <a:pt x="1144" y="2724"/>
                    <a:pt x="1431" y="2822"/>
                    <a:pt x="1710" y="2822"/>
                  </a:cubicBezTo>
                  <a:cubicBezTo>
                    <a:pt x="1867" y="2822"/>
                    <a:pt x="2020" y="2791"/>
                    <a:pt x="2142" y="2740"/>
                  </a:cubicBezTo>
                  <a:cubicBezTo>
                    <a:pt x="2481" y="2580"/>
                    <a:pt x="2784" y="2223"/>
                    <a:pt x="2659" y="1830"/>
                  </a:cubicBezTo>
                  <a:cubicBezTo>
                    <a:pt x="2588" y="1580"/>
                    <a:pt x="2356" y="1456"/>
                    <a:pt x="2213" y="1259"/>
                  </a:cubicBezTo>
                  <a:cubicBezTo>
                    <a:pt x="2071" y="1027"/>
                    <a:pt x="2053" y="742"/>
                    <a:pt x="1910" y="528"/>
                  </a:cubicBezTo>
                  <a:cubicBezTo>
                    <a:pt x="1696" y="159"/>
                    <a:pt x="1370" y="1"/>
                    <a:pt x="1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5699300" y="1888850"/>
              <a:ext cx="172650" cy="167300"/>
            </a:xfrm>
            <a:custGeom>
              <a:avLst/>
              <a:gdLst/>
              <a:ahLst/>
              <a:cxnLst/>
              <a:rect l="l" t="t" r="r" b="b"/>
              <a:pathLst>
                <a:path w="6906" h="6692" extrusionOk="0">
                  <a:moveTo>
                    <a:pt x="3462" y="1"/>
                  </a:moveTo>
                  <a:cubicBezTo>
                    <a:pt x="1553" y="1"/>
                    <a:pt x="1" y="1553"/>
                    <a:pt x="1" y="3462"/>
                  </a:cubicBezTo>
                  <a:lnTo>
                    <a:pt x="1" y="6692"/>
                  </a:lnTo>
                  <a:lnTo>
                    <a:pt x="6906" y="6692"/>
                  </a:lnTo>
                  <a:lnTo>
                    <a:pt x="6906" y="3462"/>
                  </a:lnTo>
                  <a:cubicBezTo>
                    <a:pt x="6906" y="1553"/>
                    <a:pt x="5353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5793875" y="2004825"/>
              <a:ext cx="116000" cy="51325"/>
            </a:xfrm>
            <a:custGeom>
              <a:avLst/>
              <a:gdLst/>
              <a:ahLst/>
              <a:cxnLst/>
              <a:rect l="l" t="t" r="r" b="b"/>
              <a:pathLst>
                <a:path w="4640" h="2053" extrusionOk="0">
                  <a:moveTo>
                    <a:pt x="2534" y="1"/>
                  </a:moveTo>
                  <a:cubicBezTo>
                    <a:pt x="535" y="1"/>
                    <a:pt x="0" y="1393"/>
                    <a:pt x="518" y="2053"/>
                  </a:cubicBezTo>
                  <a:lnTo>
                    <a:pt x="3355" y="2053"/>
                  </a:lnTo>
                  <a:cubicBezTo>
                    <a:pt x="3979" y="2053"/>
                    <a:pt x="4639" y="1"/>
                    <a:pt x="2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5661375" y="2004825"/>
              <a:ext cx="116450" cy="51325"/>
            </a:xfrm>
            <a:custGeom>
              <a:avLst/>
              <a:gdLst/>
              <a:ahLst/>
              <a:cxnLst/>
              <a:rect l="l" t="t" r="r" b="b"/>
              <a:pathLst>
                <a:path w="4658" h="2053" extrusionOk="0">
                  <a:moveTo>
                    <a:pt x="2106" y="1"/>
                  </a:moveTo>
                  <a:cubicBezTo>
                    <a:pt x="1" y="1"/>
                    <a:pt x="661" y="2053"/>
                    <a:pt x="1286" y="2053"/>
                  </a:cubicBezTo>
                  <a:lnTo>
                    <a:pt x="4123" y="2053"/>
                  </a:lnTo>
                  <a:cubicBezTo>
                    <a:pt x="4658" y="1393"/>
                    <a:pt x="4105" y="1"/>
                    <a:pt x="21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5740775" y="1949525"/>
              <a:ext cx="11625" cy="18750"/>
            </a:xfrm>
            <a:custGeom>
              <a:avLst/>
              <a:gdLst/>
              <a:ahLst/>
              <a:cxnLst/>
              <a:rect l="l" t="t" r="r" b="b"/>
              <a:pathLst>
                <a:path w="465" h="750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518"/>
                  </a:lnTo>
                  <a:cubicBezTo>
                    <a:pt x="1" y="643"/>
                    <a:pt x="108" y="750"/>
                    <a:pt x="233" y="750"/>
                  </a:cubicBezTo>
                  <a:cubicBezTo>
                    <a:pt x="376" y="750"/>
                    <a:pt x="465" y="643"/>
                    <a:pt x="465" y="518"/>
                  </a:cubicBezTo>
                  <a:lnTo>
                    <a:pt x="465" y="232"/>
                  </a:lnTo>
                  <a:cubicBezTo>
                    <a:pt x="465" y="107"/>
                    <a:pt x="376" y="0"/>
                    <a:pt x="233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5818850" y="1949525"/>
              <a:ext cx="11625" cy="18750"/>
            </a:xfrm>
            <a:custGeom>
              <a:avLst/>
              <a:gdLst/>
              <a:ahLst/>
              <a:cxnLst/>
              <a:rect l="l" t="t" r="r" b="b"/>
              <a:pathLst>
                <a:path w="465" h="750" extrusionOk="0">
                  <a:moveTo>
                    <a:pt x="232" y="0"/>
                  </a:moveTo>
                  <a:cubicBezTo>
                    <a:pt x="107" y="0"/>
                    <a:pt x="0" y="107"/>
                    <a:pt x="0" y="232"/>
                  </a:cubicBezTo>
                  <a:lnTo>
                    <a:pt x="0" y="518"/>
                  </a:lnTo>
                  <a:cubicBezTo>
                    <a:pt x="0" y="643"/>
                    <a:pt x="107" y="750"/>
                    <a:pt x="232" y="750"/>
                  </a:cubicBezTo>
                  <a:cubicBezTo>
                    <a:pt x="357" y="750"/>
                    <a:pt x="464" y="643"/>
                    <a:pt x="464" y="518"/>
                  </a:cubicBezTo>
                  <a:lnTo>
                    <a:pt x="464" y="232"/>
                  </a:lnTo>
                  <a:cubicBezTo>
                    <a:pt x="464" y="107"/>
                    <a:pt x="357" y="0"/>
                    <a:pt x="232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5771575" y="1958450"/>
              <a:ext cx="28125" cy="8950"/>
            </a:xfrm>
            <a:custGeom>
              <a:avLst/>
              <a:gdLst/>
              <a:ahLst/>
              <a:cxnLst/>
              <a:rect l="l" t="t" r="r" b="b"/>
              <a:pathLst>
                <a:path w="1125" h="358" extrusionOk="0">
                  <a:moveTo>
                    <a:pt x="196" y="0"/>
                  </a:moveTo>
                  <a:cubicBezTo>
                    <a:pt x="54" y="0"/>
                    <a:pt x="0" y="214"/>
                    <a:pt x="143" y="268"/>
                  </a:cubicBezTo>
                  <a:cubicBezTo>
                    <a:pt x="268" y="321"/>
                    <a:pt x="410" y="357"/>
                    <a:pt x="571" y="357"/>
                  </a:cubicBezTo>
                  <a:cubicBezTo>
                    <a:pt x="714" y="357"/>
                    <a:pt x="856" y="321"/>
                    <a:pt x="981" y="268"/>
                  </a:cubicBezTo>
                  <a:cubicBezTo>
                    <a:pt x="1124" y="214"/>
                    <a:pt x="1088" y="0"/>
                    <a:pt x="928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5762200" y="1969900"/>
              <a:ext cx="47300" cy="15325"/>
            </a:xfrm>
            <a:custGeom>
              <a:avLst/>
              <a:gdLst/>
              <a:ahLst/>
              <a:cxnLst/>
              <a:rect l="l" t="t" r="r" b="b"/>
              <a:pathLst>
                <a:path w="1892" h="613" extrusionOk="0">
                  <a:moveTo>
                    <a:pt x="251" y="1"/>
                  </a:moveTo>
                  <a:cubicBezTo>
                    <a:pt x="199" y="1"/>
                    <a:pt x="148" y="19"/>
                    <a:pt x="107" y="60"/>
                  </a:cubicBezTo>
                  <a:cubicBezTo>
                    <a:pt x="0" y="149"/>
                    <a:pt x="0" y="292"/>
                    <a:pt x="72" y="381"/>
                  </a:cubicBezTo>
                  <a:cubicBezTo>
                    <a:pt x="214" y="524"/>
                    <a:pt x="393" y="613"/>
                    <a:pt x="589" y="613"/>
                  </a:cubicBezTo>
                  <a:cubicBezTo>
                    <a:pt x="714" y="613"/>
                    <a:pt x="839" y="577"/>
                    <a:pt x="946" y="524"/>
                  </a:cubicBezTo>
                  <a:cubicBezTo>
                    <a:pt x="1035" y="577"/>
                    <a:pt x="1160" y="613"/>
                    <a:pt x="1285" y="613"/>
                  </a:cubicBezTo>
                  <a:cubicBezTo>
                    <a:pt x="1481" y="613"/>
                    <a:pt x="1678" y="524"/>
                    <a:pt x="1802" y="381"/>
                  </a:cubicBezTo>
                  <a:cubicBezTo>
                    <a:pt x="1892" y="292"/>
                    <a:pt x="1874" y="149"/>
                    <a:pt x="1785" y="60"/>
                  </a:cubicBezTo>
                  <a:cubicBezTo>
                    <a:pt x="1736" y="19"/>
                    <a:pt x="1681" y="1"/>
                    <a:pt x="1628" y="1"/>
                  </a:cubicBezTo>
                  <a:cubicBezTo>
                    <a:pt x="1563" y="1"/>
                    <a:pt x="1503" y="28"/>
                    <a:pt x="1463" y="77"/>
                  </a:cubicBezTo>
                  <a:cubicBezTo>
                    <a:pt x="1410" y="131"/>
                    <a:pt x="1356" y="149"/>
                    <a:pt x="1285" y="149"/>
                  </a:cubicBezTo>
                  <a:cubicBezTo>
                    <a:pt x="1214" y="149"/>
                    <a:pt x="1160" y="131"/>
                    <a:pt x="1107" y="77"/>
                  </a:cubicBezTo>
                  <a:cubicBezTo>
                    <a:pt x="1071" y="24"/>
                    <a:pt x="1017" y="6"/>
                    <a:pt x="946" y="6"/>
                  </a:cubicBezTo>
                  <a:cubicBezTo>
                    <a:pt x="933" y="3"/>
                    <a:pt x="921" y="1"/>
                    <a:pt x="908" y="1"/>
                  </a:cubicBezTo>
                  <a:cubicBezTo>
                    <a:pt x="850" y="1"/>
                    <a:pt x="797" y="33"/>
                    <a:pt x="768" y="77"/>
                  </a:cubicBezTo>
                  <a:cubicBezTo>
                    <a:pt x="732" y="131"/>
                    <a:pt x="661" y="149"/>
                    <a:pt x="589" y="149"/>
                  </a:cubicBezTo>
                  <a:cubicBezTo>
                    <a:pt x="536" y="149"/>
                    <a:pt x="464" y="131"/>
                    <a:pt x="429" y="77"/>
                  </a:cubicBezTo>
                  <a:cubicBezTo>
                    <a:pt x="380" y="28"/>
                    <a:pt x="314" y="1"/>
                    <a:pt x="251" y="1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5638200" y="1709975"/>
              <a:ext cx="295300" cy="172650"/>
            </a:xfrm>
            <a:custGeom>
              <a:avLst/>
              <a:gdLst/>
              <a:ahLst/>
              <a:cxnLst/>
              <a:rect l="l" t="t" r="r" b="b"/>
              <a:pathLst>
                <a:path w="11812" h="6906" extrusionOk="0">
                  <a:moveTo>
                    <a:pt x="5906" y="1"/>
                  </a:moveTo>
                  <a:lnTo>
                    <a:pt x="0" y="4212"/>
                  </a:lnTo>
                  <a:lnTo>
                    <a:pt x="0" y="6906"/>
                  </a:lnTo>
                  <a:cubicBezTo>
                    <a:pt x="161" y="6852"/>
                    <a:pt x="303" y="6781"/>
                    <a:pt x="446" y="6674"/>
                  </a:cubicBezTo>
                  <a:lnTo>
                    <a:pt x="5906" y="2606"/>
                  </a:lnTo>
                  <a:lnTo>
                    <a:pt x="11366" y="6674"/>
                  </a:lnTo>
                  <a:cubicBezTo>
                    <a:pt x="11491" y="6781"/>
                    <a:pt x="11651" y="6852"/>
                    <a:pt x="11812" y="6906"/>
                  </a:cubicBezTo>
                  <a:lnTo>
                    <a:pt x="11812" y="4212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5593125" y="1677650"/>
              <a:ext cx="385000" cy="183075"/>
            </a:xfrm>
            <a:custGeom>
              <a:avLst/>
              <a:gdLst/>
              <a:ahLst/>
              <a:cxnLst/>
              <a:rect l="l" t="t" r="r" b="b"/>
              <a:pathLst>
                <a:path w="15400" h="7323" extrusionOk="0">
                  <a:moveTo>
                    <a:pt x="7702" y="0"/>
                  </a:moveTo>
                  <a:cubicBezTo>
                    <a:pt x="7446" y="0"/>
                    <a:pt x="7192" y="81"/>
                    <a:pt x="6977" y="241"/>
                  </a:cubicBezTo>
                  <a:lnTo>
                    <a:pt x="233" y="5273"/>
                  </a:lnTo>
                  <a:cubicBezTo>
                    <a:pt x="37" y="5415"/>
                    <a:pt x="1" y="5683"/>
                    <a:pt x="144" y="5862"/>
                  </a:cubicBezTo>
                  <a:lnTo>
                    <a:pt x="1107" y="7146"/>
                  </a:lnTo>
                  <a:cubicBezTo>
                    <a:pt x="1181" y="7262"/>
                    <a:pt x="1305" y="7322"/>
                    <a:pt x="1434" y="7322"/>
                  </a:cubicBezTo>
                  <a:cubicBezTo>
                    <a:pt x="1524" y="7322"/>
                    <a:pt x="1616" y="7294"/>
                    <a:pt x="1696" y="7235"/>
                  </a:cubicBezTo>
                  <a:lnTo>
                    <a:pt x="7709" y="2739"/>
                  </a:lnTo>
                  <a:lnTo>
                    <a:pt x="13722" y="7235"/>
                  </a:lnTo>
                  <a:cubicBezTo>
                    <a:pt x="13795" y="7294"/>
                    <a:pt x="13883" y="7322"/>
                    <a:pt x="13971" y="7322"/>
                  </a:cubicBezTo>
                  <a:cubicBezTo>
                    <a:pt x="14098" y="7322"/>
                    <a:pt x="14226" y="7262"/>
                    <a:pt x="14311" y="7146"/>
                  </a:cubicBezTo>
                  <a:lnTo>
                    <a:pt x="15256" y="5862"/>
                  </a:lnTo>
                  <a:cubicBezTo>
                    <a:pt x="15399" y="5683"/>
                    <a:pt x="15364" y="5415"/>
                    <a:pt x="15167" y="5273"/>
                  </a:cubicBezTo>
                  <a:lnTo>
                    <a:pt x="8441" y="241"/>
                  </a:lnTo>
                  <a:cubicBezTo>
                    <a:pt x="8218" y="81"/>
                    <a:pt x="7959" y="0"/>
                    <a:pt x="7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5809041" y="2475222"/>
            <a:ext cx="981393" cy="649063"/>
            <a:chOff x="2167950" y="1658675"/>
            <a:chExt cx="500175" cy="330800"/>
          </a:xfrm>
        </p:grpSpPr>
        <p:sp>
          <p:nvSpPr>
            <p:cNvPr id="854" name="Google Shape;854;p38"/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4A9537AB-9548-A853-E9FC-171CB32839F8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7369226" y="-577353"/>
            <a:ext cx="2305500" cy="4035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1350C4-C9B1-E7CA-7309-D2C8FBFD8527}"/>
              </a:ext>
            </a:extLst>
          </p:cNvPr>
          <p:cNvSpPr txBox="1"/>
          <p:nvPr/>
        </p:nvSpPr>
        <p:spPr>
          <a:xfrm>
            <a:off x="1291094" y="1084300"/>
            <a:ext cx="7132854" cy="97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1700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O objetivo geral deste projeto é a criação de uma </a:t>
            </a:r>
            <a:r>
              <a:rPr lang="pt-BR" sz="1700" b="1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plataforma que facilite o processo de adoção de animais de estimação </a:t>
            </a:r>
            <a:r>
              <a:rPr lang="pt-BR" sz="1700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e </a:t>
            </a:r>
            <a:r>
              <a:rPr lang="pt-BR" sz="1700" b="1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instrua seus usuários sobre </a:t>
            </a:r>
            <a:r>
              <a:rPr lang="pt-BR" sz="1700" b="1" dirty="0">
                <a:latin typeface="Didact Gothic" panose="00000500000000000000" pitchFamily="2" charset="0"/>
                <a:ea typeface="Arial" panose="020B0604020202020204" pitchFamily="34" charset="0"/>
              </a:rPr>
              <a:t>seus cuidados básicos</a:t>
            </a:r>
            <a:r>
              <a:rPr lang="pt-BR" sz="1700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9"/>
          <p:cNvSpPr txBox="1">
            <a:spLocks noGrp="1"/>
          </p:cNvSpPr>
          <p:nvPr>
            <p:ph type="title"/>
          </p:nvPr>
        </p:nvSpPr>
        <p:spPr>
          <a:xfrm>
            <a:off x="598080" y="572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HISTÓRIAS DE USUÁRIOS</a:t>
            </a:r>
            <a:endParaRPr sz="4000" dirty="0"/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09CB73F9-35FE-AD48-FD7C-EC5971F7B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82240"/>
              </p:ext>
            </p:extLst>
          </p:nvPr>
        </p:nvGraphicFramePr>
        <p:xfrm>
          <a:off x="0" y="702592"/>
          <a:ext cx="9144000" cy="4386487"/>
        </p:xfrm>
        <a:graphic>
          <a:graphicData uri="http://schemas.openxmlformats.org/drawingml/2006/table">
            <a:tbl>
              <a:tblPr>
                <a:tableStyleId>{20D5E316-C214-4091-A5D3-40BD6BBB5F83}</a:tableStyleId>
              </a:tblPr>
              <a:tblGrid>
                <a:gridCol w="2479408">
                  <a:extLst>
                    <a:ext uri="{9D8B030D-6E8A-4147-A177-3AD203B41FA5}">
                      <a16:colId xmlns:a16="http://schemas.microsoft.com/office/drawing/2014/main" val="664425147"/>
                    </a:ext>
                  </a:extLst>
                </a:gridCol>
                <a:gridCol w="3450265">
                  <a:extLst>
                    <a:ext uri="{9D8B030D-6E8A-4147-A177-3AD203B41FA5}">
                      <a16:colId xmlns:a16="http://schemas.microsoft.com/office/drawing/2014/main" val="2634295846"/>
                    </a:ext>
                  </a:extLst>
                </a:gridCol>
                <a:gridCol w="3214327">
                  <a:extLst>
                    <a:ext uri="{9D8B030D-6E8A-4147-A177-3AD203B41FA5}">
                      <a16:colId xmlns:a16="http://schemas.microsoft.com/office/drawing/2014/main" val="2064614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solidFill>
                            <a:srgbClr val="F5E1DC"/>
                          </a:solidFill>
                          <a:effectLst/>
                        </a:rPr>
                        <a:t>[PERSONA]</a:t>
                      </a:r>
                      <a:endParaRPr lang="pt-BR" sz="1100" b="1" dirty="0">
                        <a:solidFill>
                          <a:srgbClr val="F5E1D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>
                    <a:solidFill>
                      <a:srgbClr val="7760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solidFill>
                            <a:srgbClr val="F5E1DC"/>
                          </a:solidFill>
                          <a:effectLst/>
                        </a:rPr>
                        <a:t>… quero/desejo … </a:t>
                      </a:r>
                      <a:br>
                        <a:rPr lang="pt-BR" sz="1100" b="1" dirty="0">
                          <a:solidFill>
                            <a:srgbClr val="F5E1DC"/>
                          </a:solidFill>
                          <a:effectLst/>
                        </a:rPr>
                      </a:br>
                      <a:r>
                        <a:rPr lang="pt-BR" sz="1100" b="1" dirty="0">
                          <a:solidFill>
                            <a:srgbClr val="F5E1DC"/>
                          </a:solidFill>
                          <a:effectLst/>
                        </a:rPr>
                        <a:t>[O QUE]</a:t>
                      </a:r>
                      <a:endParaRPr lang="pt-BR" sz="1100" b="1" dirty="0">
                        <a:solidFill>
                          <a:srgbClr val="F5E1D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>
                    <a:solidFill>
                      <a:srgbClr val="7760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solidFill>
                            <a:srgbClr val="F5E1DC"/>
                          </a:solidFill>
                          <a:effectLst/>
                        </a:rPr>
                        <a:t>… para ....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solidFill>
                            <a:srgbClr val="F5E1DC"/>
                          </a:solidFill>
                          <a:effectLst/>
                        </a:rPr>
                        <a:t>[POR QUE]</a:t>
                      </a:r>
                      <a:endParaRPr lang="pt-BR" sz="1100" b="1" dirty="0">
                        <a:solidFill>
                          <a:srgbClr val="F5E1D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>
                    <a:solidFill>
                      <a:srgbClr val="7760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447891"/>
                  </a:ext>
                </a:extLst>
              </a:tr>
              <a:tr h="509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Maria Luísa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Adotar um gato</a:t>
                      </a: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“Seria muito gratificante e divertido.”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extLst>
                  <a:ext uri="{0D108BD9-81ED-4DB2-BD59-A6C34878D82A}">
                    <a16:rowId xmlns:a16="http://schemas.microsoft.com/office/drawing/2014/main" val="4059638757"/>
                  </a:ext>
                </a:extLst>
              </a:tr>
              <a:tr h="769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Hélio Dias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Adotar um cão de porte pequeno e com um temperamento tranquilo. 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 ter companhia.</a:t>
                      </a:r>
                    </a:p>
                  </a:txBody>
                  <a:tcPr marL="17965" marR="17965" marT="17965" marB="17965"/>
                </a:tc>
                <a:extLst>
                  <a:ext uri="{0D108BD9-81ED-4DB2-BD59-A6C34878D82A}">
                    <a16:rowId xmlns:a16="http://schemas.microsoft.com/office/drawing/2014/main" val="1685348430"/>
                  </a:ext>
                </a:extLst>
              </a:tr>
              <a:tr h="7591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Cristiano Marques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Adotar mais um cão.</a:t>
                      </a: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400" dirty="0">
                          <a:effectLst/>
                          <a:latin typeface="Arial  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Companhia para seu outro cão.</a:t>
                      </a:r>
                    </a:p>
                  </a:txBody>
                  <a:tcPr marL="17965" marR="17965" marT="17965" marB="17965"/>
                </a:tc>
                <a:extLst>
                  <a:ext uri="{0D108BD9-81ED-4DB2-BD59-A6C34878D82A}">
                    <a16:rowId xmlns:a16="http://schemas.microsoft.com/office/drawing/2014/main" val="1700505525"/>
                  </a:ext>
                </a:extLst>
              </a:tr>
              <a:tr h="7076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Hélio Dias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  "/>
                        </a:rPr>
                        <a:t>Informações sobre os cuidados de um cachorro.</a:t>
                      </a:r>
                      <a:endParaRPr lang="pt-BR" sz="140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Preocupações sobre cuidados veterinários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extLst>
                  <a:ext uri="{0D108BD9-81ED-4DB2-BD59-A6C34878D82A}">
                    <a16:rowId xmlns:a16="http://schemas.microsoft.com/office/drawing/2014/main" val="1171841761"/>
                  </a:ext>
                </a:extLst>
              </a:tr>
              <a:tr h="1153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Maria Luísa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Informações sobre os cuidados de um gato.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Preocupações sobre alimentação e higiene.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extLst>
                  <a:ext uri="{0D108BD9-81ED-4DB2-BD59-A6C34878D82A}">
                    <a16:rowId xmlns:a16="http://schemas.microsoft.com/office/drawing/2014/main" val="11064354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45"/>
          <p:cNvSpPr/>
          <p:nvPr/>
        </p:nvSpPr>
        <p:spPr>
          <a:xfrm>
            <a:off x="4785362" y="982981"/>
            <a:ext cx="3413758" cy="2788003"/>
          </a:xfrm>
          <a:prstGeom prst="roundRect">
            <a:avLst>
              <a:gd name="adj" fmla="val 1088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45"/>
          <p:cNvSpPr/>
          <p:nvPr/>
        </p:nvSpPr>
        <p:spPr>
          <a:xfrm>
            <a:off x="838200" y="982981"/>
            <a:ext cx="3520440" cy="4061460"/>
          </a:xfrm>
          <a:prstGeom prst="roundRect">
            <a:avLst>
              <a:gd name="adj" fmla="val 1088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45"/>
          <p:cNvSpPr txBox="1">
            <a:spLocks noGrp="1"/>
          </p:cNvSpPr>
          <p:nvPr>
            <p:ph type="title"/>
          </p:nvPr>
        </p:nvSpPr>
        <p:spPr>
          <a:xfrm>
            <a:off x="720000" y="411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REQUISITOS</a:t>
            </a:r>
            <a:r>
              <a:rPr lang="pt-BR" sz="4000" dirty="0"/>
              <a:t> </a:t>
            </a:r>
          </a:p>
        </p:txBody>
      </p:sp>
      <p:sp>
        <p:nvSpPr>
          <p:cNvPr id="1268" name="Google Shape;1268;p45"/>
          <p:cNvSpPr txBox="1">
            <a:spLocks noGrp="1"/>
          </p:cNvSpPr>
          <p:nvPr>
            <p:ph type="title" idx="2"/>
          </p:nvPr>
        </p:nvSpPr>
        <p:spPr>
          <a:xfrm>
            <a:off x="1227120" y="982981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FUNCIONAIS</a:t>
            </a:r>
            <a:endParaRPr dirty="0"/>
          </a:p>
        </p:txBody>
      </p:sp>
      <p:sp>
        <p:nvSpPr>
          <p:cNvPr id="1269" name="Google Shape;1269;p45"/>
          <p:cNvSpPr txBox="1">
            <a:spLocks noGrp="1"/>
          </p:cNvSpPr>
          <p:nvPr>
            <p:ph type="title" idx="3"/>
          </p:nvPr>
        </p:nvSpPr>
        <p:spPr>
          <a:xfrm>
            <a:off x="5085525" y="982981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NÃO FUNCIONAIS</a:t>
            </a:r>
            <a:endParaRPr dirty="0"/>
          </a:p>
        </p:txBody>
      </p:sp>
      <p:sp>
        <p:nvSpPr>
          <p:cNvPr id="1270" name="Google Shape;1270;p45"/>
          <p:cNvSpPr txBox="1">
            <a:spLocks noGrp="1"/>
          </p:cNvSpPr>
          <p:nvPr>
            <p:ph type="subTitle" idx="1"/>
          </p:nvPr>
        </p:nvSpPr>
        <p:spPr>
          <a:xfrm>
            <a:off x="4929015" y="1279278"/>
            <a:ext cx="3055620" cy="2788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Ser publicado em um ambiente acessível.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pt-BR" sz="1250" dirty="0"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Ser responsivo.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pt-BR" sz="1250" dirty="0"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Ser compatível com os principais navegadores.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pt-BR" sz="1250" u="none" strike="noStrike" dirty="0">
              <a:effectLst/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dirty="0">
                <a:latin typeface="Didact Gothic" panose="00000500000000000000" pitchFamily="2" charset="0"/>
                <a:ea typeface="Arial" panose="020B0604020202020204" pitchFamily="34" charset="0"/>
              </a:rPr>
              <a:t>T</a:t>
            </a: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er bom nível de contraste entre os elementos da tela em conformidade.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1271" name="Google Shape;1271;p45"/>
          <p:cNvSpPr txBox="1">
            <a:spLocks noGrp="1"/>
          </p:cNvSpPr>
          <p:nvPr>
            <p:ph type="subTitle" idx="4"/>
          </p:nvPr>
        </p:nvSpPr>
        <p:spPr>
          <a:xfrm>
            <a:off x="891540" y="2003622"/>
            <a:ext cx="3360420" cy="22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</a:pPr>
            <a:endParaRPr lang="pt-BR" u="none" strike="noStrike" dirty="0">
              <a:effectLst/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Ter uma Página principal para o usuário encontrar o animal que deseja.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pt-BR" sz="1250" dirty="0"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Ter uma imagem</a:t>
            </a:r>
            <a:r>
              <a:rPr lang="pt-BR" sz="1250" dirty="0">
                <a:latin typeface="Didact Gothic" panose="00000500000000000000" pitchFamily="2" charset="0"/>
                <a:ea typeface="Arial" panose="020B0604020202020204" pitchFamily="34" charset="0"/>
              </a:rPr>
              <a:t> </a:t>
            </a: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 e uma descrição completa de cada animal, além do contato do doador.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pt-BR" sz="1250" dirty="0"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Ter um filtro/pesquisa para permitir ao usuário localizar um animal específico.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pt-BR" sz="1250" u="none" strike="noStrike" dirty="0">
              <a:effectLst/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Permitir visualizar as informações de contatos do mantenedor do site 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pt-BR" sz="1250" u="none" strike="noStrike" dirty="0">
              <a:effectLst/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Possibilitar o envio de um formulário que permita ao usuário enviar informações sobre um animal que ele deseja colocar para adoção.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9EFBCA-0A96-BD28-B4F8-773338F93E2D}"/>
              </a:ext>
            </a:extLst>
          </p:cNvPr>
          <p:cNvSpPr txBox="1"/>
          <p:nvPr/>
        </p:nvSpPr>
        <p:spPr>
          <a:xfrm>
            <a:off x="2076450" y="540830"/>
            <a:ext cx="4853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776049"/>
                </a:solidFill>
                <a:latin typeface="Spartan"/>
              </a:rPr>
              <a:t>O SITE DEVE: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ver Leave your Pets Behind MK Campaign by Slidesgo">
  <a:themeElements>
    <a:clrScheme name="Simple Light">
      <a:dk1>
        <a:srgbClr val="DA6274"/>
      </a:dk1>
      <a:lt1>
        <a:srgbClr val="F5E1DC"/>
      </a:lt1>
      <a:dk2>
        <a:srgbClr val="564434"/>
      </a:dk2>
      <a:lt2>
        <a:srgbClr val="000000"/>
      </a:lt2>
      <a:accent1>
        <a:srgbClr val="EBBE90"/>
      </a:accent1>
      <a:accent2>
        <a:srgbClr val="F49D5C"/>
      </a:accent2>
      <a:accent3>
        <a:srgbClr val="B8A9A2"/>
      </a:accent3>
      <a:accent4>
        <a:srgbClr val="AE5D42"/>
      </a:accent4>
      <a:accent5>
        <a:srgbClr val="873D28"/>
      </a:accent5>
      <a:accent6>
        <a:srgbClr val="2F748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561</Words>
  <Application>Microsoft Office PowerPoint</Application>
  <PresentationFormat>Apresentação na tela (16:9)</PresentationFormat>
  <Paragraphs>113</Paragraphs>
  <Slides>11</Slides>
  <Notes>11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Arial  </vt:lpstr>
      <vt:lpstr>Bebas Neue</vt:lpstr>
      <vt:lpstr>Calibri</vt:lpstr>
      <vt:lpstr>Didact Gothic</vt:lpstr>
      <vt:lpstr>Roboto Condensed Light</vt:lpstr>
      <vt:lpstr>Spartan</vt:lpstr>
      <vt:lpstr>Never Leave your Pets Behind MK Campaign by Slidesgo</vt:lpstr>
      <vt:lpstr>Imagem</vt:lpstr>
      <vt:lpstr>PROJETO|  PET GETS</vt:lpstr>
      <vt:lpstr>CONTEXTO DO PROBLEMA</vt:lpstr>
      <vt:lpstr>PÚBLICO ALVO</vt:lpstr>
      <vt:lpstr>PERSONA 1</vt:lpstr>
      <vt:lpstr>PERSONA 2</vt:lpstr>
      <vt:lpstr>PERSONA 3</vt:lpstr>
      <vt:lpstr>OBJETIVOS</vt:lpstr>
      <vt:lpstr>HISTÓRIAS DE USUÁRIOS</vt:lpstr>
      <vt:lpstr>REQUISITOS </vt:lpstr>
      <vt:lpstr>PROJETO DE INTERFACE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 LEAVE YOUR PETS BEHIND</dc:title>
  <dc:creator>Arthur Campos</dc:creator>
  <cp:lastModifiedBy>João Pedro De Meireles Alves</cp:lastModifiedBy>
  <cp:revision>158</cp:revision>
  <dcterms:modified xsi:type="dcterms:W3CDTF">2023-04-18T23:07:35Z</dcterms:modified>
</cp:coreProperties>
</file>