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73" r:id="rId4"/>
    <p:sldId id="266" r:id="rId5"/>
    <p:sldId id="291" r:id="rId6"/>
    <p:sldId id="292" r:id="rId7"/>
    <p:sldId id="262" r:id="rId8"/>
    <p:sldId id="263" r:id="rId9"/>
    <p:sldId id="269" r:id="rId10"/>
    <p:sldId id="271" r:id="rId11"/>
    <p:sldId id="28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1DC"/>
    <a:srgbClr val="776049"/>
    <a:srgbClr val="DA6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1C701-8378-C1E6-7F4A-BB315C705015}" v="38" dt="2023-04-14T22:04:36.060"/>
    <p1510:client id="{BA56DC3E-B87A-63B7-F0C4-192AFB06BF3E}" v="244" dt="2023-04-14T22:09:00.617"/>
  </p1510:revLst>
</p1510:revInfo>
</file>

<file path=ppt/tableStyles.xml><?xml version="1.0" encoding="utf-8"?>
<a:tblStyleLst xmlns:a="http://schemas.openxmlformats.org/drawingml/2006/main" def="{20D5E316-C214-4091-A5D3-40BD6BBB5F83}">
  <a:tblStyle styleId="{20D5E316-C214-4091-A5D3-40BD6BBB5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5196" autoAdjust="0"/>
  </p:normalViewPr>
  <p:slideViewPr>
    <p:cSldViewPr snapToGrid="0">
      <p:cViewPr varScale="1">
        <p:scale>
          <a:sx n="99" d="100"/>
          <a:sy n="99" d="100"/>
        </p:scale>
        <p:origin x="8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d9ce38e97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d9ce38e97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ed9ce38e9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ed9ce38e9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ed9ce38e9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ed9ce38e9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7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d9ce38e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d9ce38e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7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d9ce38e9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ed9ce38e9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ed9ce38e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ed9ce38e9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19366" y="3943716"/>
            <a:ext cx="11262375" cy="1745750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746500"/>
            <a:ext cx="3858900" cy="20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74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653900"/>
            <a:ext cx="3858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3100" y="3047350"/>
            <a:ext cx="38589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6085609" y="1191178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462872">
            <a:off x="-86899" y="487278"/>
            <a:ext cx="469585" cy="5301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6302500" y="-316775"/>
            <a:ext cx="1096775" cy="8322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600975" y="550225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571209" y="-209375"/>
            <a:ext cx="1654089" cy="40889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365484" y="3594311"/>
            <a:ext cx="784123" cy="594969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6820325" y="437757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8517033" y="931935"/>
            <a:ext cx="784055" cy="594917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798398" y="-119886"/>
            <a:ext cx="566228" cy="639208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318813" y="3020327"/>
            <a:ext cx="784035" cy="594903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095512" y="886301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3990725" y="4624180"/>
            <a:ext cx="566225" cy="63920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2681125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2681125" y="336620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6603386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6603386" y="336620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720000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720000" y="336615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4642261" y="2933850"/>
            <a:ext cx="18273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4642259" y="3366150"/>
            <a:ext cx="18273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12966" y="1550385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6301972" y="217649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4153396" y="4709186"/>
            <a:ext cx="575293" cy="436515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535162" y="-28600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5469527" y="132400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5286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720000" y="2482925"/>
            <a:ext cx="3528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720000" y="2074000"/>
            <a:ext cx="35286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720000" y="3497675"/>
            <a:ext cx="323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/>
          <p:nvPr/>
        </p:nvSpPr>
        <p:spPr>
          <a:xfrm rot="506691" flipH="1">
            <a:off x="8831077" y="2301685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 flipH="1">
            <a:off x="-769737" y="-1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7"/>
          <p:cNvGrpSpPr/>
          <p:nvPr/>
        </p:nvGrpSpPr>
        <p:grpSpPr>
          <a:xfrm rot="9206592" flipH="1">
            <a:off x="3938838" y="280146"/>
            <a:ext cx="681736" cy="517281"/>
            <a:chOff x="5243125" y="3162925"/>
            <a:chExt cx="1096775" cy="832200"/>
          </a:xfrm>
        </p:grpSpPr>
        <p:sp>
          <p:nvSpPr>
            <p:cNvPr id="478" name="Google Shape;478;p2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7"/>
          <p:cNvSpPr/>
          <p:nvPr/>
        </p:nvSpPr>
        <p:spPr>
          <a:xfrm flipH="1">
            <a:off x="6598882" y="600025"/>
            <a:ext cx="2894141" cy="7154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 flipH="1">
            <a:off x="-515818" y="4036625"/>
            <a:ext cx="2894141" cy="7154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 rot="506691" flipH="1">
            <a:off x="-163998" y="23529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7"/>
          <p:cNvGrpSpPr/>
          <p:nvPr/>
        </p:nvGrpSpPr>
        <p:grpSpPr>
          <a:xfrm rot="1486779" flipH="1">
            <a:off x="5979387" y="4345205"/>
            <a:ext cx="681674" cy="517234"/>
            <a:chOff x="5243125" y="3162925"/>
            <a:chExt cx="1096775" cy="832200"/>
          </a:xfrm>
        </p:grpSpPr>
        <p:sp>
          <p:nvSpPr>
            <p:cNvPr id="487" name="Google Shape;487;p2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8"/>
          <p:cNvGrpSpPr/>
          <p:nvPr/>
        </p:nvGrpSpPr>
        <p:grpSpPr>
          <a:xfrm rot="2550686">
            <a:off x="8261929" y="186744"/>
            <a:ext cx="784109" cy="594959"/>
            <a:chOff x="5243125" y="3162925"/>
            <a:chExt cx="1096775" cy="832200"/>
          </a:xfrm>
        </p:grpSpPr>
        <p:sp>
          <p:nvSpPr>
            <p:cNvPr id="494" name="Google Shape;494;p2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8"/>
          <p:cNvSpPr/>
          <p:nvPr/>
        </p:nvSpPr>
        <p:spPr>
          <a:xfrm>
            <a:off x="7490812" y="4304639"/>
            <a:ext cx="2064477" cy="749577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-401550" y="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 rot="300591">
            <a:off x="26834" y="418499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8356375" y="-281100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4435070">
            <a:off x="-74048" y="337545"/>
            <a:ext cx="566243" cy="63922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-318437" y="4604100"/>
            <a:ext cx="2063082" cy="51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8471741" y="4251386"/>
            <a:ext cx="784123" cy="594969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6733450" y="429552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-478662" y="835001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-1915800">
            <a:off x="126200" y="2008030"/>
            <a:ext cx="566225" cy="63920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8394743" y="241943"/>
            <a:ext cx="784068" cy="594927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383201" y="4394564"/>
            <a:ext cx="783998" cy="594874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8675502" y="2681450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315875" y="1585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5085522" y="1585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5085525" y="2144250"/>
            <a:ext cx="274260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315875" y="2144250"/>
            <a:ext cx="274260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8261929" y="186744"/>
            <a:ext cx="784109" cy="59495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7490812" y="4304639"/>
            <a:ext cx="2064477" cy="749577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-401550" y="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 rot="300591">
            <a:off x="26834" y="418499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821431" y="4429903"/>
            <a:ext cx="11254000" cy="1391750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4044234" y="70053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7497701" y="94700"/>
            <a:ext cx="2063082" cy="51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165659" y="385061"/>
            <a:ext cx="784123" cy="594969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8652754" y="3737913"/>
            <a:ext cx="653261" cy="73745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3855900" y="1262100"/>
            <a:ext cx="4575000" cy="12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3855900" y="2538025"/>
            <a:ext cx="45750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7955518" y="3819093"/>
            <a:ext cx="784068" cy="594927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796682" y="4306658"/>
            <a:ext cx="11235075" cy="155415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7306900" y="-77825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 flipH="1">
            <a:off x="-730612" y="2390226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 rot="-506691">
            <a:off x="429984" y="35893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07749" y="693339"/>
            <a:ext cx="783998" cy="594874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8327952" y="1369525"/>
            <a:ext cx="566220" cy="63919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539400"/>
            <a:ext cx="65760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284000" y="20367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199841" y="1894410"/>
            <a:ext cx="566237" cy="63921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6328047" y="445024"/>
            <a:ext cx="3401963" cy="8773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8193496" y="3831661"/>
            <a:ext cx="575293" cy="436515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535162" y="-77750"/>
            <a:ext cx="2496517" cy="617152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720000" y="2206850"/>
            <a:ext cx="4050000" cy="23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0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4908925" y="1505400"/>
            <a:ext cx="3515100" cy="30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0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6938048" y="-521023"/>
            <a:ext cx="2660681" cy="96605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-303650" y="4261000"/>
            <a:ext cx="2775858" cy="6862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"/>
          <p:cNvSpPr/>
          <p:nvPr/>
        </p:nvSpPr>
        <p:spPr>
          <a:xfrm rot="300591">
            <a:off x="-171203" y="1791741"/>
            <a:ext cx="566230" cy="63921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8602133" y="1396835"/>
            <a:ext cx="784055" cy="594917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243251" y="-89109"/>
            <a:ext cx="784025" cy="594895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8217574" y="4344929"/>
            <a:ext cx="566219" cy="639198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4487300" y="4647726"/>
            <a:ext cx="2660681" cy="686204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720000" y="2851100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720000" y="3254550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3419221" y="1956816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3419221" y="2360266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6118448" y="2851100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6118449" y="3254550"/>
            <a:ext cx="23055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63" r:id="rId8"/>
    <p:sldLayoutId id="2147483664" r:id="rId9"/>
    <p:sldLayoutId id="2147483666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>
            <a:spLocks noGrp="1"/>
          </p:cNvSpPr>
          <p:nvPr>
            <p:ph type="ctrTitle"/>
          </p:nvPr>
        </p:nvSpPr>
        <p:spPr>
          <a:xfrm>
            <a:off x="590786" y="746500"/>
            <a:ext cx="4211698" cy="20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dirty="0"/>
              <a:t>PROJETO</a:t>
            </a:r>
            <a:r>
              <a:rPr lang="pt-BR" sz="4400" b="0" dirty="0">
                <a:solidFill>
                  <a:srgbClr val="DA6274"/>
                </a:solidFill>
              </a:rPr>
              <a:t>|</a:t>
            </a:r>
            <a:r>
              <a:rPr lang="en" sz="4400" dirty="0"/>
              <a:t> </a:t>
            </a:r>
            <a:br>
              <a:rPr lang="en" sz="6600" dirty="0"/>
            </a:br>
            <a:r>
              <a:rPr lang="en" sz="6600" dirty="0"/>
              <a:t>PET GETS</a:t>
            </a:r>
            <a:endParaRPr sz="4400" dirty="0"/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713100" y="3653900"/>
            <a:ext cx="3858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dirty="0"/>
              <a:t>Equipe: Arthur Campos, Paulo Henrique Braga, João Pedro Meireles, Rafael Corrêa, Rafael Lucca e Rafael </a:t>
            </a:r>
            <a:r>
              <a:rPr lang="pt-BR" dirty="0" err="1"/>
              <a:t>Schichman</a:t>
            </a:r>
            <a:r>
              <a:rPr lang="en" dirty="0"/>
              <a:t>.</a:t>
            </a:r>
          </a:p>
        </p:txBody>
      </p:sp>
      <p:sp>
        <p:nvSpPr>
          <p:cNvPr id="515" name="Google Shape;515;p32"/>
          <p:cNvSpPr/>
          <p:nvPr/>
        </p:nvSpPr>
        <p:spPr>
          <a:xfrm>
            <a:off x="6294375" y="-310600"/>
            <a:ext cx="8125" cy="6125"/>
          </a:xfrm>
          <a:custGeom>
            <a:avLst/>
            <a:gdLst/>
            <a:ahLst/>
            <a:cxnLst/>
            <a:rect l="l" t="t" r="r" b="b"/>
            <a:pathLst>
              <a:path w="325" h="245" extrusionOk="0">
                <a:moveTo>
                  <a:pt x="126" y="0"/>
                </a:moveTo>
                <a:cubicBezTo>
                  <a:pt x="100" y="0"/>
                  <a:pt x="75" y="7"/>
                  <a:pt x="50" y="19"/>
                </a:cubicBezTo>
                <a:cubicBezTo>
                  <a:pt x="0" y="69"/>
                  <a:pt x="0" y="170"/>
                  <a:pt x="50" y="220"/>
                </a:cubicBezTo>
                <a:cubicBezTo>
                  <a:pt x="73" y="237"/>
                  <a:pt x="96" y="245"/>
                  <a:pt x="119" y="245"/>
                </a:cubicBezTo>
                <a:cubicBezTo>
                  <a:pt x="227" y="245"/>
                  <a:pt x="325" y="81"/>
                  <a:pt x="201" y="19"/>
                </a:cubicBezTo>
                <a:cubicBezTo>
                  <a:pt x="176" y="7"/>
                  <a:pt x="151" y="0"/>
                  <a:pt x="1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6325175" y="-314050"/>
            <a:ext cx="8150" cy="6175"/>
          </a:xfrm>
          <a:custGeom>
            <a:avLst/>
            <a:gdLst/>
            <a:ahLst/>
            <a:cxnLst/>
            <a:rect l="l" t="t" r="r" b="b"/>
            <a:pathLst>
              <a:path w="326" h="247" extrusionOk="0">
                <a:moveTo>
                  <a:pt x="93" y="0"/>
                </a:moveTo>
                <a:cubicBezTo>
                  <a:pt x="48" y="0"/>
                  <a:pt x="1" y="45"/>
                  <a:pt x="21" y="107"/>
                </a:cubicBezTo>
                <a:lnTo>
                  <a:pt x="46" y="182"/>
                </a:lnTo>
                <a:cubicBezTo>
                  <a:pt x="73" y="229"/>
                  <a:pt x="108" y="247"/>
                  <a:pt x="143" y="247"/>
                </a:cubicBezTo>
                <a:cubicBezTo>
                  <a:pt x="238" y="247"/>
                  <a:pt x="326" y="106"/>
                  <a:pt x="197" y="32"/>
                </a:cubicBezTo>
                <a:cubicBezTo>
                  <a:pt x="172" y="32"/>
                  <a:pt x="147" y="7"/>
                  <a:pt x="122" y="7"/>
                </a:cubicBezTo>
                <a:cubicBezTo>
                  <a:pt x="113" y="2"/>
                  <a:pt x="103" y="0"/>
                  <a:pt x="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2"/>
          <p:cNvSpPr/>
          <p:nvPr/>
        </p:nvSpPr>
        <p:spPr>
          <a:xfrm>
            <a:off x="6309725" y="-342550"/>
            <a:ext cx="12225" cy="9650"/>
          </a:xfrm>
          <a:custGeom>
            <a:avLst/>
            <a:gdLst/>
            <a:ahLst/>
            <a:cxnLst/>
            <a:rect l="l" t="t" r="r" b="b"/>
            <a:pathLst>
              <a:path w="489" h="386" extrusionOk="0">
                <a:moveTo>
                  <a:pt x="214" y="1"/>
                </a:moveTo>
                <a:cubicBezTo>
                  <a:pt x="94" y="1"/>
                  <a:pt x="0" y="140"/>
                  <a:pt x="63" y="244"/>
                </a:cubicBezTo>
                <a:cubicBezTo>
                  <a:pt x="102" y="323"/>
                  <a:pt x="187" y="386"/>
                  <a:pt x="270" y="386"/>
                </a:cubicBezTo>
                <a:cubicBezTo>
                  <a:pt x="293" y="386"/>
                  <a:pt x="317" y="381"/>
                  <a:pt x="339" y="370"/>
                </a:cubicBezTo>
                <a:cubicBezTo>
                  <a:pt x="489" y="270"/>
                  <a:pt x="414" y="94"/>
                  <a:pt x="289" y="19"/>
                </a:cubicBezTo>
                <a:cubicBezTo>
                  <a:pt x="263" y="6"/>
                  <a:pt x="238" y="1"/>
                  <a:pt x="2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6355775" y="-331425"/>
            <a:ext cx="9425" cy="6900"/>
          </a:xfrm>
          <a:custGeom>
            <a:avLst/>
            <a:gdLst/>
            <a:ahLst/>
            <a:cxnLst/>
            <a:rect l="l" t="t" r="r" b="b"/>
            <a:pathLst>
              <a:path w="377" h="276" extrusionOk="0">
                <a:moveTo>
                  <a:pt x="201" y="0"/>
                </a:moveTo>
                <a:cubicBezTo>
                  <a:pt x="25" y="0"/>
                  <a:pt x="0" y="276"/>
                  <a:pt x="176" y="276"/>
                </a:cubicBezTo>
                <a:cubicBezTo>
                  <a:pt x="351" y="276"/>
                  <a:pt x="376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2"/>
          <p:cNvSpPr/>
          <p:nvPr/>
        </p:nvSpPr>
        <p:spPr>
          <a:xfrm>
            <a:off x="6345750" y="-362775"/>
            <a:ext cx="8175" cy="8800"/>
          </a:xfrm>
          <a:custGeom>
            <a:avLst/>
            <a:gdLst/>
            <a:ahLst/>
            <a:cxnLst/>
            <a:rect l="l" t="t" r="r" b="b"/>
            <a:pathLst>
              <a:path w="327" h="352" extrusionOk="0">
                <a:moveTo>
                  <a:pt x="163" y="1"/>
                </a:moveTo>
                <a:cubicBezTo>
                  <a:pt x="82" y="1"/>
                  <a:pt x="0" y="51"/>
                  <a:pt x="0" y="151"/>
                </a:cubicBezTo>
                <a:lnTo>
                  <a:pt x="0" y="201"/>
                </a:lnTo>
                <a:cubicBezTo>
                  <a:pt x="0" y="302"/>
                  <a:pt x="82" y="352"/>
                  <a:pt x="163" y="352"/>
                </a:cubicBezTo>
                <a:cubicBezTo>
                  <a:pt x="245" y="352"/>
                  <a:pt x="326" y="302"/>
                  <a:pt x="326" y="201"/>
                </a:cubicBezTo>
                <a:lnTo>
                  <a:pt x="326" y="151"/>
                </a:lnTo>
                <a:cubicBezTo>
                  <a:pt x="326" y="51"/>
                  <a:pt x="245" y="1"/>
                  <a:pt x="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2"/>
          <p:cNvSpPr/>
          <p:nvPr/>
        </p:nvSpPr>
        <p:spPr>
          <a:xfrm>
            <a:off x="6395875" y="-365275"/>
            <a:ext cx="11300" cy="12300"/>
          </a:xfrm>
          <a:custGeom>
            <a:avLst/>
            <a:gdLst/>
            <a:ahLst/>
            <a:cxnLst/>
            <a:rect l="l" t="t" r="r" b="b"/>
            <a:pathLst>
              <a:path w="452" h="492" extrusionOk="0">
                <a:moveTo>
                  <a:pt x="271" y="1"/>
                </a:moveTo>
                <a:cubicBezTo>
                  <a:pt x="215" y="1"/>
                  <a:pt x="159" y="34"/>
                  <a:pt x="126" y="101"/>
                </a:cubicBezTo>
                <a:cubicBezTo>
                  <a:pt x="76" y="151"/>
                  <a:pt x="51" y="201"/>
                  <a:pt x="25" y="276"/>
                </a:cubicBezTo>
                <a:cubicBezTo>
                  <a:pt x="25" y="326"/>
                  <a:pt x="0" y="402"/>
                  <a:pt x="51" y="452"/>
                </a:cubicBezTo>
                <a:cubicBezTo>
                  <a:pt x="73" y="480"/>
                  <a:pt x="100" y="492"/>
                  <a:pt x="128" y="492"/>
                </a:cubicBezTo>
                <a:cubicBezTo>
                  <a:pt x="224" y="492"/>
                  <a:pt x="338" y="354"/>
                  <a:pt x="376" y="276"/>
                </a:cubicBezTo>
                <a:cubicBezTo>
                  <a:pt x="452" y="201"/>
                  <a:pt x="452" y="101"/>
                  <a:pt x="351" y="26"/>
                </a:cubicBezTo>
                <a:cubicBezTo>
                  <a:pt x="326" y="9"/>
                  <a:pt x="298" y="1"/>
                  <a:pt x="2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2"/>
          <p:cNvSpPr/>
          <p:nvPr/>
        </p:nvSpPr>
        <p:spPr>
          <a:xfrm>
            <a:off x="6373325" y="-320775"/>
            <a:ext cx="8800" cy="7075"/>
          </a:xfrm>
          <a:custGeom>
            <a:avLst/>
            <a:gdLst/>
            <a:ahLst/>
            <a:cxnLst/>
            <a:rect l="l" t="t" r="r" b="b"/>
            <a:pathLst>
              <a:path w="352" h="283" extrusionOk="0">
                <a:moveTo>
                  <a:pt x="201" y="0"/>
                </a:moveTo>
                <a:cubicBezTo>
                  <a:pt x="75" y="0"/>
                  <a:pt x="0" y="125"/>
                  <a:pt x="75" y="226"/>
                </a:cubicBezTo>
                <a:cubicBezTo>
                  <a:pt x="116" y="246"/>
                  <a:pt x="140" y="283"/>
                  <a:pt x="188" y="283"/>
                </a:cubicBezTo>
                <a:cubicBezTo>
                  <a:pt x="199" y="283"/>
                  <a:pt x="211" y="281"/>
                  <a:pt x="226" y="276"/>
                </a:cubicBezTo>
                <a:cubicBezTo>
                  <a:pt x="251" y="276"/>
                  <a:pt x="276" y="251"/>
                  <a:pt x="276" y="226"/>
                </a:cubicBezTo>
                <a:cubicBezTo>
                  <a:pt x="351" y="150"/>
                  <a:pt x="301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6408400" y="-320775"/>
            <a:ext cx="8175" cy="7075"/>
          </a:xfrm>
          <a:custGeom>
            <a:avLst/>
            <a:gdLst/>
            <a:ahLst/>
            <a:cxnLst/>
            <a:rect l="l" t="t" r="r" b="b"/>
            <a:pathLst>
              <a:path w="327" h="283" extrusionOk="0">
                <a:moveTo>
                  <a:pt x="176" y="0"/>
                </a:moveTo>
                <a:cubicBezTo>
                  <a:pt x="101" y="0"/>
                  <a:pt x="1" y="100"/>
                  <a:pt x="51" y="201"/>
                </a:cubicBezTo>
                <a:cubicBezTo>
                  <a:pt x="51" y="201"/>
                  <a:pt x="76" y="201"/>
                  <a:pt x="76" y="226"/>
                </a:cubicBezTo>
                <a:cubicBezTo>
                  <a:pt x="101" y="263"/>
                  <a:pt x="139" y="282"/>
                  <a:pt x="176" y="282"/>
                </a:cubicBezTo>
                <a:cubicBezTo>
                  <a:pt x="214" y="282"/>
                  <a:pt x="251" y="263"/>
                  <a:pt x="276" y="226"/>
                </a:cubicBezTo>
                <a:cubicBezTo>
                  <a:pt x="276" y="226"/>
                  <a:pt x="276" y="201"/>
                  <a:pt x="276" y="201"/>
                </a:cubicBezTo>
                <a:cubicBezTo>
                  <a:pt x="326" y="125"/>
                  <a:pt x="276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2"/>
          <p:cNvSpPr/>
          <p:nvPr/>
        </p:nvSpPr>
        <p:spPr>
          <a:xfrm>
            <a:off x="6399000" y="-338325"/>
            <a:ext cx="10050" cy="6900"/>
          </a:xfrm>
          <a:custGeom>
            <a:avLst/>
            <a:gdLst/>
            <a:ahLst/>
            <a:cxnLst/>
            <a:rect l="l" t="t" r="r" b="b"/>
            <a:pathLst>
              <a:path w="402" h="276" extrusionOk="0">
                <a:moveTo>
                  <a:pt x="201" y="0"/>
                </a:moveTo>
                <a:cubicBezTo>
                  <a:pt x="26" y="0"/>
                  <a:pt x="1" y="276"/>
                  <a:pt x="201" y="276"/>
                </a:cubicBezTo>
                <a:cubicBezTo>
                  <a:pt x="377" y="276"/>
                  <a:pt x="402" y="0"/>
                  <a:pt x="2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>
            <a:off x="6444750" y="-318425"/>
            <a:ext cx="5975" cy="6625"/>
          </a:xfrm>
          <a:custGeom>
            <a:avLst/>
            <a:gdLst/>
            <a:ahLst/>
            <a:cxnLst/>
            <a:rect l="l" t="t" r="r" b="b"/>
            <a:pathLst>
              <a:path w="239" h="265" extrusionOk="0">
                <a:moveTo>
                  <a:pt x="122" y="0"/>
                </a:moveTo>
                <a:cubicBezTo>
                  <a:pt x="63" y="0"/>
                  <a:pt x="0" y="44"/>
                  <a:pt x="0" y="132"/>
                </a:cubicBezTo>
                <a:lnTo>
                  <a:pt x="0" y="182"/>
                </a:lnTo>
                <a:cubicBezTo>
                  <a:pt x="12" y="238"/>
                  <a:pt x="58" y="264"/>
                  <a:pt x="107" y="264"/>
                </a:cubicBezTo>
                <a:cubicBezTo>
                  <a:pt x="165" y="264"/>
                  <a:pt x="226" y="226"/>
                  <a:pt x="226" y="157"/>
                </a:cubicBezTo>
                <a:cubicBezTo>
                  <a:pt x="226" y="157"/>
                  <a:pt x="226" y="132"/>
                  <a:pt x="226" y="132"/>
                </a:cubicBezTo>
                <a:cubicBezTo>
                  <a:pt x="238" y="44"/>
                  <a:pt x="182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2"/>
          <p:cNvSpPr/>
          <p:nvPr/>
        </p:nvSpPr>
        <p:spPr>
          <a:xfrm>
            <a:off x="6437225" y="-348075"/>
            <a:ext cx="9925" cy="8325"/>
          </a:xfrm>
          <a:custGeom>
            <a:avLst/>
            <a:gdLst/>
            <a:ahLst/>
            <a:cxnLst/>
            <a:rect l="l" t="t" r="r" b="b"/>
            <a:pathLst>
              <a:path w="397" h="333" extrusionOk="0">
                <a:moveTo>
                  <a:pt x="279" y="1"/>
                </a:moveTo>
                <a:cubicBezTo>
                  <a:pt x="263" y="1"/>
                  <a:pt x="245" y="5"/>
                  <a:pt x="226" y="14"/>
                </a:cubicBezTo>
                <a:cubicBezTo>
                  <a:pt x="226" y="14"/>
                  <a:pt x="201" y="14"/>
                  <a:pt x="176" y="39"/>
                </a:cubicBezTo>
                <a:cubicBezTo>
                  <a:pt x="51" y="64"/>
                  <a:pt x="1" y="190"/>
                  <a:pt x="101" y="290"/>
                </a:cubicBezTo>
                <a:cubicBezTo>
                  <a:pt x="129" y="318"/>
                  <a:pt x="168" y="332"/>
                  <a:pt x="207" y="332"/>
                </a:cubicBezTo>
                <a:cubicBezTo>
                  <a:pt x="271" y="332"/>
                  <a:pt x="336" y="293"/>
                  <a:pt x="351" y="215"/>
                </a:cubicBezTo>
                <a:cubicBezTo>
                  <a:pt x="377" y="190"/>
                  <a:pt x="377" y="165"/>
                  <a:pt x="377" y="140"/>
                </a:cubicBezTo>
                <a:cubicBezTo>
                  <a:pt x="397" y="79"/>
                  <a:pt x="351" y="1"/>
                  <a:pt x="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6425950" y="-357750"/>
            <a:ext cx="8800" cy="11325"/>
          </a:xfrm>
          <a:custGeom>
            <a:avLst/>
            <a:gdLst/>
            <a:ahLst/>
            <a:cxnLst/>
            <a:rect l="l" t="t" r="r" b="b"/>
            <a:pathLst>
              <a:path w="352" h="453" extrusionOk="0">
                <a:moveTo>
                  <a:pt x="176" y="0"/>
                </a:moveTo>
                <a:cubicBezTo>
                  <a:pt x="76" y="0"/>
                  <a:pt x="0" y="76"/>
                  <a:pt x="25" y="176"/>
                </a:cubicBezTo>
                <a:cubicBezTo>
                  <a:pt x="51" y="251"/>
                  <a:pt x="76" y="326"/>
                  <a:pt x="76" y="376"/>
                </a:cubicBezTo>
                <a:cubicBezTo>
                  <a:pt x="87" y="431"/>
                  <a:pt x="122" y="453"/>
                  <a:pt x="160" y="453"/>
                </a:cubicBezTo>
                <a:cubicBezTo>
                  <a:pt x="209" y="453"/>
                  <a:pt x="262" y="418"/>
                  <a:pt x="276" y="376"/>
                </a:cubicBezTo>
                <a:cubicBezTo>
                  <a:pt x="276" y="301"/>
                  <a:pt x="301" y="251"/>
                  <a:pt x="326" y="176"/>
                </a:cubicBezTo>
                <a:cubicBezTo>
                  <a:pt x="351" y="101"/>
                  <a:pt x="276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6352650" y="-311425"/>
            <a:ext cx="9425" cy="9000"/>
          </a:xfrm>
          <a:custGeom>
            <a:avLst/>
            <a:gdLst/>
            <a:ahLst/>
            <a:cxnLst/>
            <a:rect l="l" t="t" r="r" b="b"/>
            <a:pathLst>
              <a:path w="377" h="360" extrusionOk="0">
                <a:moveTo>
                  <a:pt x="183" y="0"/>
                </a:moveTo>
                <a:cubicBezTo>
                  <a:pt x="88" y="0"/>
                  <a:pt x="0" y="89"/>
                  <a:pt x="0" y="177"/>
                </a:cubicBezTo>
                <a:cubicBezTo>
                  <a:pt x="0" y="280"/>
                  <a:pt x="94" y="360"/>
                  <a:pt x="185" y="360"/>
                </a:cubicBezTo>
                <a:cubicBezTo>
                  <a:pt x="227" y="360"/>
                  <a:pt x="269" y="342"/>
                  <a:pt x="301" y="303"/>
                </a:cubicBezTo>
                <a:cubicBezTo>
                  <a:pt x="301" y="303"/>
                  <a:pt x="301" y="303"/>
                  <a:pt x="301" y="278"/>
                </a:cubicBezTo>
                <a:cubicBezTo>
                  <a:pt x="351" y="228"/>
                  <a:pt x="376" y="127"/>
                  <a:pt x="301" y="77"/>
                </a:cubicBezTo>
                <a:lnTo>
                  <a:pt x="301" y="77"/>
                </a:lnTo>
                <a:cubicBezTo>
                  <a:pt x="311" y="82"/>
                  <a:pt x="317" y="84"/>
                  <a:pt x="320" y="84"/>
                </a:cubicBezTo>
                <a:cubicBezTo>
                  <a:pt x="333" y="84"/>
                  <a:pt x="301" y="52"/>
                  <a:pt x="301" y="52"/>
                </a:cubicBezTo>
                <a:cubicBezTo>
                  <a:pt x="264" y="15"/>
                  <a:pt x="22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2"/>
          <p:cNvGrpSpPr/>
          <p:nvPr/>
        </p:nvGrpSpPr>
        <p:grpSpPr>
          <a:xfrm>
            <a:off x="4874246" y="1647053"/>
            <a:ext cx="5860029" cy="3040338"/>
            <a:chOff x="4907391" y="1769805"/>
            <a:chExt cx="4878073" cy="2530873"/>
          </a:xfrm>
        </p:grpSpPr>
        <p:sp>
          <p:nvSpPr>
            <p:cNvPr id="529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650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7"/>
          <p:cNvSpPr txBox="1">
            <a:spLocks noGrp="1"/>
          </p:cNvSpPr>
          <p:nvPr>
            <p:ph type="title"/>
          </p:nvPr>
        </p:nvSpPr>
        <p:spPr>
          <a:xfrm>
            <a:off x="2057678" y="2095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DE INTERFACE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99A363-F7D0-27B6-B53F-0C4EBB9D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0"/>
            <a:ext cx="8282940" cy="570738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98878E-4BDD-BA02-9F17-CF67208F293E}"/>
              </a:ext>
            </a:extLst>
          </p:cNvPr>
          <p:cNvSpPr/>
          <p:nvPr/>
        </p:nvSpPr>
        <p:spPr>
          <a:xfrm>
            <a:off x="-194310" y="0"/>
            <a:ext cx="617220" cy="5219700"/>
          </a:xfrm>
          <a:prstGeom prst="rect">
            <a:avLst/>
          </a:prstGeom>
          <a:solidFill>
            <a:schemeClr val="bg1"/>
          </a:solidFill>
          <a:ln>
            <a:solidFill>
              <a:srgbClr val="F5E1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37CA47-A796-14B0-09A9-392AFC2A95E6}"/>
              </a:ext>
            </a:extLst>
          </p:cNvPr>
          <p:cNvSpPr/>
          <p:nvPr/>
        </p:nvSpPr>
        <p:spPr>
          <a:xfrm>
            <a:off x="8721090" y="-228000"/>
            <a:ext cx="617220" cy="5584860"/>
          </a:xfrm>
          <a:prstGeom prst="rect">
            <a:avLst/>
          </a:prstGeom>
          <a:solidFill>
            <a:schemeClr val="bg1"/>
          </a:solidFill>
          <a:ln>
            <a:solidFill>
              <a:srgbClr val="F5E1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919245" cy="880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2115" name="Google Shape;2115;p62"/>
          <p:cNvSpPr txBox="1">
            <a:spLocks noGrp="1"/>
          </p:cNvSpPr>
          <p:nvPr>
            <p:ph type="subTitle" idx="1"/>
          </p:nvPr>
        </p:nvSpPr>
        <p:spPr>
          <a:xfrm>
            <a:off x="727117" y="2142227"/>
            <a:ext cx="35286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dirty="0"/>
              <a:t>Equipe: Arthur Campos, Paulo Henrique Braga, João Pedro Meireles, Rafael Corrêa, Rafael Lucca e Rafael </a:t>
            </a:r>
            <a:r>
              <a:rPr lang="pt-BR" dirty="0" err="1"/>
              <a:t>Schichman</a:t>
            </a:r>
            <a:r>
              <a:rPr lang="en" dirty="0"/>
              <a:t>.</a:t>
            </a:r>
          </a:p>
        </p:txBody>
      </p:sp>
      <p:grpSp>
        <p:nvGrpSpPr>
          <p:cNvPr id="2118" name="Google Shape;2118;p62"/>
          <p:cNvGrpSpPr/>
          <p:nvPr/>
        </p:nvGrpSpPr>
        <p:grpSpPr>
          <a:xfrm>
            <a:off x="5014800" y="1412400"/>
            <a:ext cx="5268555" cy="3731100"/>
            <a:chOff x="5014800" y="1412400"/>
            <a:chExt cx="5268555" cy="3731100"/>
          </a:xfrm>
        </p:grpSpPr>
        <p:sp>
          <p:nvSpPr>
            <p:cNvPr id="2119" name="Google Shape;2119;p62"/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2"/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2"/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2"/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62"/>
          <p:cNvGrpSpPr/>
          <p:nvPr/>
        </p:nvGrpSpPr>
        <p:grpSpPr>
          <a:xfrm rot="1840174">
            <a:off x="4399297" y="2085391"/>
            <a:ext cx="783954" cy="594841"/>
            <a:chOff x="5243125" y="3162925"/>
            <a:chExt cx="1096775" cy="832200"/>
          </a:xfrm>
        </p:grpSpPr>
        <p:sp>
          <p:nvSpPr>
            <p:cNvPr id="2224" name="Google Shape;2224;p6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/>
          <p:nvPr/>
        </p:nvSpPr>
        <p:spPr>
          <a:xfrm>
            <a:off x="1127675" y="858100"/>
            <a:ext cx="1999957" cy="726130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2593292" y="-169522"/>
            <a:ext cx="6417669" cy="12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CONTEXTO DO PROBLEMA</a:t>
            </a:r>
            <a:endParaRPr lang="pt-BR"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2838650" y="1514719"/>
            <a:ext cx="6172311" cy="1982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15000"/>
              </a:lnSpc>
            </a:pPr>
            <a:endParaRPr lang="pt-BR" sz="100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0" lvl="0" indent="0" algn="l">
              <a:lnSpc>
                <a:spcPct val="115000"/>
              </a:lnSpc>
            </a:pPr>
            <a:endParaRPr lang="pt-BR" sz="10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Adoção de animais </a:t>
            </a:r>
            <a:r>
              <a:rPr lang="pt-BR" dirty="0"/>
              <a:t>como </a:t>
            </a:r>
            <a:r>
              <a:rPr lang="pt-BR" b="1" dirty="0"/>
              <a:t>solução para quem sofre </a:t>
            </a:r>
            <a:r>
              <a:rPr lang="pt-BR" dirty="0"/>
              <a:t>com os </a:t>
            </a:r>
            <a:r>
              <a:rPr lang="pt-BR" b="1" dirty="0"/>
              <a:t>solidão </a:t>
            </a:r>
            <a:r>
              <a:rPr lang="pt-BR" dirty="0"/>
              <a:t>e</a:t>
            </a:r>
            <a:r>
              <a:rPr lang="pt-BR" b="1" dirty="0"/>
              <a:t> depressão</a:t>
            </a:r>
          </a:p>
          <a:p>
            <a:pPr marL="0" indent="0" algn="just">
              <a:lnSpc>
                <a:spcPct val="115000"/>
              </a:lnSpc>
            </a:pPr>
            <a:endParaRPr lang="pt-BR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Adoção para animais de rua</a:t>
            </a:r>
            <a:r>
              <a:rPr lang="pt-BR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, que agora passariam a </a:t>
            </a:r>
            <a:r>
              <a:rPr lang="pt-BR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desfrutar de moradia, alimentação, cuidado veterinário e afeto.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Didact Gothic" panose="00000500000000000000" pitchFamily="2" charset="0"/>
              </a:rPr>
              <a:t>P</a:t>
            </a:r>
            <a:r>
              <a:rPr lang="pt-BR" dirty="0"/>
              <a:t>roblemas a serem mitigados: </a:t>
            </a:r>
            <a:r>
              <a:rPr lang="pt-BR" b="1" dirty="0"/>
              <a:t>burocracia no processo de adoção de animais de estimação</a:t>
            </a:r>
            <a:r>
              <a:rPr lang="pt-BR" dirty="0"/>
              <a:t> e a </a:t>
            </a:r>
            <a:r>
              <a:rPr lang="pt-BR" b="1" dirty="0"/>
              <a:t>desinformação dos novos adotantes.</a:t>
            </a:r>
            <a:endParaRPr lang="pt-BR" sz="1400" b="1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6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 </a:t>
            </a:r>
          </a:p>
          <a:p>
            <a:pPr marL="0" lvl="0" indent="0" algn="l">
              <a:lnSpc>
                <a:spcPct val="115000"/>
              </a:lnSpc>
            </a:pPr>
            <a:endParaRPr lang="pt-BR" sz="5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08" name="Google Shape;708;p35"/>
          <p:cNvGrpSpPr/>
          <p:nvPr/>
        </p:nvGrpSpPr>
        <p:grpSpPr>
          <a:xfrm flipH="1">
            <a:off x="-1546458" y="1514720"/>
            <a:ext cx="4674071" cy="3628712"/>
            <a:chOff x="-898178" y="2254858"/>
            <a:chExt cx="3720801" cy="2888642"/>
          </a:xfrm>
        </p:grpSpPr>
        <p:sp>
          <p:nvSpPr>
            <p:cNvPr id="709" name="Google Shape;709;p35"/>
            <p:cNvSpPr/>
            <p:nvPr/>
          </p:nvSpPr>
          <p:spPr>
            <a:xfrm>
              <a:off x="-114140" y="3641756"/>
              <a:ext cx="933710" cy="1468491"/>
            </a:xfrm>
            <a:custGeom>
              <a:avLst/>
              <a:gdLst/>
              <a:ahLst/>
              <a:cxnLst/>
              <a:rect l="l" t="t" r="r" b="b"/>
              <a:pathLst>
                <a:path w="8447" h="13285" extrusionOk="0">
                  <a:moveTo>
                    <a:pt x="6191" y="1"/>
                  </a:moveTo>
                  <a:lnTo>
                    <a:pt x="4261" y="5765"/>
                  </a:lnTo>
                  <a:lnTo>
                    <a:pt x="1805" y="11229"/>
                  </a:lnTo>
                  <a:cubicBezTo>
                    <a:pt x="1680" y="11530"/>
                    <a:pt x="1429" y="11755"/>
                    <a:pt x="1128" y="11881"/>
                  </a:cubicBezTo>
                  <a:cubicBezTo>
                    <a:pt x="828" y="11981"/>
                    <a:pt x="602" y="12182"/>
                    <a:pt x="452" y="12457"/>
                  </a:cubicBezTo>
                  <a:lnTo>
                    <a:pt x="1" y="13284"/>
                  </a:lnTo>
                  <a:lnTo>
                    <a:pt x="1880" y="13284"/>
                  </a:lnTo>
                  <a:lnTo>
                    <a:pt x="3108" y="11856"/>
                  </a:lnTo>
                  <a:lnTo>
                    <a:pt x="5991" y="6517"/>
                  </a:lnTo>
                  <a:lnTo>
                    <a:pt x="8447" y="2382"/>
                  </a:lnTo>
                  <a:lnTo>
                    <a:pt x="61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87069" y="3641756"/>
              <a:ext cx="332497" cy="681685"/>
            </a:xfrm>
            <a:custGeom>
              <a:avLst/>
              <a:gdLst/>
              <a:ahLst/>
              <a:cxnLst/>
              <a:rect l="l" t="t" r="r" b="b"/>
              <a:pathLst>
                <a:path w="3008" h="6167" extrusionOk="0">
                  <a:moveTo>
                    <a:pt x="752" y="1"/>
                  </a:moveTo>
                  <a:lnTo>
                    <a:pt x="0" y="2232"/>
                  </a:lnTo>
                  <a:cubicBezTo>
                    <a:pt x="126" y="2482"/>
                    <a:pt x="251" y="2708"/>
                    <a:pt x="401" y="2933"/>
                  </a:cubicBezTo>
                  <a:cubicBezTo>
                    <a:pt x="702" y="3309"/>
                    <a:pt x="827" y="3760"/>
                    <a:pt x="827" y="4237"/>
                  </a:cubicBezTo>
                  <a:lnTo>
                    <a:pt x="777" y="6166"/>
                  </a:lnTo>
                  <a:lnTo>
                    <a:pt x="3008" y="238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-47597" y="4990960"/>
              <a:ext cx="105342" cy="113743"/>
            </a:xfrm>
            <a:custGeom>
              <a:avLst/>
              <a:gdLst/>
              <a:ahLst/>
              <a:cxnLst/>
              <a:rect l="l" t="t" r="r" b="b"/>
              <a:pathLst>
                <a:path w="953" h="1029" extrusionOk="0">
                  <a:moveTo>
                    <a:pt x="927" y="1"/>
                  </a:moveTo>
                  <a:lnTo>
                    <a:pt x="652" y="101"/>
                  </a:lnTo>
                  <a:cubicBezTo>
                    <a:pt x="426" y="151"/>
                    <a:pt x="276" y="301"/>
                    <a:pt x="201" y="502"/>
                  </a:cubicBezTo>
                  <a:lnTo>
                    <a:pt x="0" y="1003"/>
                  </a:lnTo>
                  <a:cubicBezTo>
                    <a:pt x="0" y="1003"/>
                    <a:pt x="0" y="1028"/>
                    <a:pt x="0" y="1028"/>
                  </a:cubicBezTo>
                  <a:lnTo>
                    <a:pt x="25" y="1028"/>
                  </a:lnTo>
                  <a:cubicBezTo>
                    <a:pt x="25" y="1028"/>
                    <a:pt x="25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52" y="126"/>
                  </a:cubicBezTo>
                  <a:lnTo>
                    <a:pt x="927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7" y="1"/>
                    <a:pt x="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911004" y="4758281"/>
              <a:ext cx="894912" cy="351951"/>
            </a:xfrm>
            <a:custGeom>
              <a:avLst/>
              <a:gdLst/>
              <a:ahLst/>
              <a:cxnLst/>
              <a:rect l="l" t="t" r="r" b="b"/>
              <a:pathLst>
                <a:path w="8096" h="3184" extrusionOk="0">
                  <a:moveTo>
                    <a:pt x="1" y="0"/>
                  </a:moveTo>
                  <a:lnTo>
                    <a:pt x="1" y="3183"/>
                  </a:lnTo>
                  <a:lnTo>
                    <a:pt x="8096" y="3183"/>
                  </a:lnTo>
                  <a:cubicBezTo>
                    <a:pt x="7344" y="2507"/>
                    <a:pt x="6392" y="2081"/>
                    <a:pt x="5364" y="2005"/>
                  </a:cubicBezTo>
                  <a:lnTo>
                    <a:pt x="5214" y="1980"/>
                  </a:lnTo>
                  <a:cubicBezTo>
                    <a:pt x="3910" y="1880"/>
                    <a:pt x="2732" y="1153"/>
                    <a:pt x="2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911004" y="4758281"/>
              <a:ext cx="335371" cy="351951"/>
            </a:xfrm>
            <a:custGeom>
              <a:avLst/>
              <a:gdLst/>
              <a:ahLst/>
              <a:cxnLst/>
              <a:rect l="l" t="t" r="r" b="b"/>
              <a:pathLst>
                <a:path w="3034" h="3184" extrusionOk="0">
                  <a:moveTo>
                    <a:pt x="1" y="0"/>
                  </a:moveTo>
                  <a:lnTo>
                    <a:pt x="1" y="3183"/>
                  </a:lnTo>
                  <a:lnTo>
                    <a:pt x="1905" y="3183"/>
                  </a:lnTo>
                  <a:cubicBezTo>
                    <a:pt x="2457" y="2632"/>
                    <a:pt x="2858" y="1905"/>
                    <a:pt x="3033" y="1128"/>
                  </a:cubicBezTo>
                  <a:cubicBezTo>
                    <a:pt x="2632" y="827"/>
                    <a:pt x="2306" y="451"/>
                    <a:pt x="205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478779" y="2713694"/>
              <a:ext cx="282644" cy="277228"/>
            </a:xfrm>
            <a:custGeom>
              <a:avLst/>
              <a:gdLst/>
              <a:ahLst/>
              <a:cxnLst/>
              <a:rect l="l" t="t" r="r" b="b"/>
              <a:pathLst>
                <a:path w="2557" h="2508" extrusionOk="0">
                  <a:moveTo>
                    <a:pt x="2556" y="1"/>
                  </a:moveTo>
                  <a:lnTo>
                    <a:pt x="0" y="1279"/>
                  </a:lnTo>
                  <a:lnTo>
                    <a:pt x="401" y="2507"/>
                  </a:lnTo>
                  <a:lnTo>
                    <a:pt x="1353" y="2081"/>
                  </a:lnTo>
                  <a:cubicBezTo>
                    <a:pt x="1754" y="1881"/>
                    <a:pt x="2080" y="1505"/>
                    <a:pt x="2181" y="1054"/>
                  </a:cubicBezTo>
                  <a:cubicBezTo>
                    <a:pt x="2331" y="1029"/>
                    <a:pt x="2456" y="903"/>
                    <a:pt x="2456" y="753"/>
                  </a:cubicBezTo>
                  <a:lnTo>
                    <a:pt x="255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-898178" y="3154181"/>
              <a:ext cx="784153" cy="737064"/>
            </a:xfrm>
            <a:custGeom>
              <a:avLst/>
              <a:gdLst/>
              <a:ahLst/>
              <a:cxnLst/>
              <a:rect l="l" t="t" r="r" b="b"/>
              <a:pathLst>
                <a:path w="7094" h="6668" extrusionOk="0">
                  <a:moveTo>
                    <a:pt x="6943" y="1"/>
                  </a:moveTo>
                  <a:cubicBezTo>
                    <a:pt x="4262" y="1555"/>
                    <a:pt x="1906" y="3660"/>
                    <a:pt x="76" y="6166"/>
                  </a:cubicBezTo>
                  <a:cubicBezTo>
                    <a:pt x="1" y="6267"/>
                    <a:pt x="76" y="6492"/>
                    <a:pt x="176" y="6567"/>
                  </a:cubicBezTo>
                  <a:cubicBezTo>
                    <a:pt x="243" y="6634"/>
                    <a:pt x="332" y="6668"/>
                    <a:pt x="421" y="6668"/>
                  </a:cubicBezTo>
                  <a:cubicBezTo>
                    <a:pt x="466" y="6668"/>
                    <a:pt x="510" y="6659"/>
                    <a:pt x="552" y="6643"/>
                  </a:cubicBezTo>
                  <a:cubicBezTo>
                    <a:pt x="1505" y="5089"/>
                    <a:pt x="2708" y="3836"/>
                    <a:pt x="4111" y="2708"/>
                  </a:cubicBezTo>
                  <a:cubicBezTo>
                    <a:pt x="5064" y="1931"/>
                    <a:pt x="6066" y="1254"/>
                    <a:pt x="7094" y="577"/>
                  </a:cubicBezTo>
                  <a:cubicBezTo>
                    <a:pt x="7018" y="402"/>
                    <a:pt x="6968" y="201"/>
                    <a:pt x="6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-130721" y="3054477"/>
              <a:ext cx="188466" cy="163596"/>
            </a:xfrm>
            <a:custGeom>
              <a:avLst/>
              <a:gdLst/>
              <a:ahLst/>
              <a:cxnLst/>
              <a:rect l="l" t="t" r="r" b="b"/>
              <a:pathLst>
                <a:path w="1705" h="1480" extrusionOk="0">
                  <a:moveTo>
                    <a:pt x="1705" y="1"/>
                  </a:moveTo>
                  <a:cubicBezTo>
                    <a:pt x="1128" y="276"/>
                    <a:pt x="552" y="577"/>
                    <a:pt x="0" y="903"/>
                  </a:cubicBezTo>
                  <a:cubicBezTo>
                    <a:pt x="25" y="1103"/>
                    <a:pt x="75" y="1304"/>
                    <a:pt x="151" y="1479"/>
                  </a:cubicBezTo>
                  <a:cubicBezTo>
                    <a:pt x="627" y="1179"/>
                    <a:pt x="1128" y="878"/>
                    <a:pt x="1629" y="552"/>
                  </a:cubicBezTo>
                  <a:cubicBezTo>
                    <a:pt x="1629" y="402"/>
                    <a:pt x="1705" y="176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-562919" y="3472856"/>
              <a:ext cx="673284" cy="857439"/>
            </a:xfrm>
            <a:custGeom>
              <a:avLst/>
              <a:gdLst/>
              <a:ahLst/>
              <a:cxnLst/>
              <a:rect l="l" t="t" r="r" b="b"/>
              <a:pathLst>
                <a:path w="6091" h="7757" extrusionOk="0">
                  <a:moveTo>
                    <a:pt x="1454" y="0"/>
                  </a:moveTo>
                  <a:lnTo>
                    <a:pt x="427" y="627"/>
                  </a:lnTo>
                  <a:lnTo>
                    <a:pt x="101" y="4662"/>
                  </a:lnTo>
                  <a:cubicBezTo>
                    <a:pt x="0" y="6040"/>
                    <a:pt x="878" y="7293"/>
                    <a:pt x="2206" y="7669"/>
                  </a:cubicBezTo>
                  <a:cubicBezTo>
                    <a:pt x="2421" y="7728"/>
                    <a:pt x="2636" y="7756"/>
                    <a:pt x="2848" y="7756"/>
                  </a:cubicBezTo>
                  <a:cubicBezTo>
                    <a:pt x="3726" y="7756"/>
                    <a:pt x="4544" y="7274"/>
                    <a:pt x="4988" y="6466"/>
                  </a:cubicBezTo>
                  <a:lnTo>
                    <a:pt x="5640" y="5238"/>
                  </a:lnTo>
                  <a:cubicBezTo>
                    <a:pt x="6091" y="4386"/>
                    <a:pt x="5865" y="3359"/>
                    <a:pt x="5088" y="2782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-529648" y="3472856"/>
              <a:ext cx="182940" cy="262637"/>
            </a:xfrm>
            <a:custGeom>
              <a:avLst/>
              <a:gdLst/>
              <a:ahLst/>
              <a:cxnLst/>
              <a:rect l="l" t="t" r="r" b="b"/>
              <a:pathLst>
                <a:path w="1655" h="2376" extrusionOk="0">
                  <a:moveTo>
                    <a:pt x="1153" y="0"/>
                  </a:moveTo>
                  <a:lnTo>
                    <a:pt x="126" y="627"/>
                  </a:lnTo>
                  <a:lnTo>
                    <a:pt x="0" y="2331"/>
                  </a:lnTo>
                  <a:lnTo>
                    <a:pt x="126" y="2356"/>
                  </a:lnTo>
                  <a:cubicBezTo>
                    <a:pt x="186" y="2369"/>
                    <a:pt x="246" y="2375"/>
                    <a:pt x="305" y="2375"/>
                  </a:cubicBezTo>
                  <a:cubicBezTo>
                    <a:pt x="592" y="2375"/>
                    <a:pt x="857" y="2229"/>
                    <a:pt x="1003" y="1980"/>
                  </a:cubicBezTo>
                  <a:lnTo>
                    <a:pt x="1379" y="1328"/>
                  </a:lnTo>
                  <a:cubicBezTo>
                    <a:pt x="1529" y="1078"/>
                    <a:pt x="1629" y="802"/>
                    <a:pt x="1654" y="501"/>
                  </a:cubicBezTo>
                  <a:lnTo>
                    <a:pt x="1654" y="376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-341293" y="3708962"/>
              <a:ext cx="210684" cy="428885"/>
            </a:xfrm>
            <a:custGeom>
              <a:avLst/>
              <a:gdLst/>
              <a:ahLst/>
              <a:cxnLst/>
              <a:rect l="l" t="t" r="r" b="b"/>
              <a:pathLst>
                <a:path w="1906" h="3880" extrusionOk="0">
                  <a:moveTo>
                    <a:pt x="13" y="1"/>
                  </a:moveTo>
                  <a:cubicBezTo>
                    <a:pt x="7" y="1"/>
                    <a:pt x="1" y="7"/>
                    <a:pt x="1" y="20"/>
                  </a:cubicBezTo>
                  <a:cubicBezTo>
                    <a:pt x="1" y="20"/>
                    <a:pt x="1" y="45"/>
                    <a:pt x="1" y="45"/>
                  </a:cubicBezTo>
                  <a:lnTo>
                    <a:pt x="1204" y="1423"/>
                  </a:lnTo>
                  <a:cubicBezTo>
                    <a:pt x="1705" y="2025"/>
                    <a:pt x="1855" y="2852"/>
                    <a:pt x="1579" y="3578"/>
                  </a:cubicBezTo>
                  <a:lnTo>
                    <a:pt x="1479" y="3854"/>
                  </a:lnTo>
                  <a:cubicBezTo>
                    <a:pt x="1479" y="3854"/>
                    <a:pt x="1479" y="3879"/>
                    <a:pt x="1479" y="3879"/>
                  </a:cubicBezTo>
                  <a:lnTo>
                    <a:pt x="1529" y="3879"/>
                  </a:lnTo>
                  <a:lnTo>
                    <a:pt x="1630" y="3604"/>
                  </a:lnTo>
                  <a:cubicBezTo>
                    <a:pt x="1905" y="2852"/>
                    <a:pt x="1755" y="2000"/>
                    <a:pt x="1229" y="1373"/>
                  </a:cubicBezTo>
                  <a:lnTo>
                    <a:pt x="26" y="20"/>
                  </a:ln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-479796" y="3824693"/>
              <a:ext cx="379586" cy="426675"/>
            </a:xfrm>
            <a:custGeom>
              <a:avLst/>
              <a:gdLst/>
              <a:ahLst/>
              <a:cxnLst/>
              <a:rect l="l" t="t" r="r" b="b"/>
              <a:pathLst>
                <a:path w="3434" h="3860" extrusionOk="0">
                  <a:moveTo>
                    <a:pt x="126" y="0"/>
                  </a:moveTo>
                  <a:cubicBezTo>
                    <a:pt x="126" y="0"/>
                    <a:pt x="101" y="25"/>
                    <a:pt x="101" y="25"/>
                  </a:cubicBezTo>
                  <a:lnTo>
                    <a:pt x="25" y="1830"/>
                  </a:lnTo>
                  <a:cubicBezTo>
                    <a:pt x="0" y="2657"/>
                    <a:pt x="451" y="3384"/>
                    <a:pt x="1228" y="3709"/>
                  </a:cubicBezTo>
                  <a:cubicBezTo>
                    <a:pt x="1479" y="3810"/>
                    <a:pt x="1755" y="3860"/>
                    <a:pt x="2005" y="3860"/>
                  </a:cubicBezTo>
                  <a:cubicBezTo>
                    <a:pt x="2532" y="3860"/>
                    <a:pt x="3033" y="3659"/>
                    <a:pt x="3409" y="3233"/>
                  </a:cubicBezTo>
                  <a:cubicBezTo>
                    <a:pt x="3434" y="3233"/>
                    <a:pt x="3434" y="3208"/>
                    <a:pt x="3409" y="3208"/>
                  </a:cubicBezTo>
                  <a:lnTo>
                    <a:pt x="3384" y="3208"/>
                  </a:lnTo>
                  <a:cubicBezTo>
                    <a:pt x="3016" y="3609"/>
                    <a:pt x="2526" y="3821"/>
                    <a:pt x="2017" y="3821"/>
                  </a:cubicBezTo>
                  <a:cubicBezTo>
                    <a:pt x="1763" y="3821"/>
                    <a:pt x="1504" y="3768"/>
                    <a:pt x="1254" y="3659"/>
                  </a:cubicBezTo>
                  <a:cubicBezTo>
                    <a:pt x="502" y="3359"/>
                    <a:pt x="50" y="2657"/>
                    <a:pt x="76" y="1830"/>
                  </a:cubicBezTo>
                  <a:lnTo>
                    <a:pt x="151" y="25"/>
                  </a:lnTo>
                  <a:cubicBezTo>
                    <a:pt x="151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-263696" y="3733280"/>
              <a:ext cx="213448" cy="193993"/>
            </a:xfrm>
            <a:custGeom>
              <a:avLst/>
              <a:gdLst/>
              <a:ahLst/>
              <a:cxnLst/>
              <a:rect l="l" t="t" r="r" b="b"/>
              <a:pathLst>
                <a:path w="1931" h="1755" extrusionOk="0">
                  <a:moveTo>
                    <a:pt x="0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1880" y="1729"/>
                  </a:lnTo>
                  <a:cubicBezTo>
                    <a:pt x="1905" y="1754"/>
                    <a:pt x="1905" y="1754"/>
                    <a:pt x="1905" y="1754"/>
                  </a:cubicBezTo>
                  <a:cubicBezTo>
                    <a:pt x="1905" y="1754"/>
                    <a:pt x="1930" y="1754"/>
                    <a:pt x="1930" y="1729"/>
                  </a:cubicBezTo>
                  <a:cubicBezTo>
                    <a:pt x="1930" y="1729"/>
                    <a:pt x="1930" y="1704"/>
                    <a:pt x="1930" y="170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-247116" y="3683317"/>
              <a:ext cx="169122" cy="113743"/>
            </a:xfrm>
            <a:custGeom>
              <a:avLst/>
              <a:gdLst/>
              <a:ahLst/>
              <a:cxnLst/>
              <a:rect l="l" t="t" r="r" b="b"/>
              <a:pathLst>
                <a:path w="1530" h="1029" extrusionOk="0">
                  <a:moveTo>
                    <a:pt x="1" y="1"/>
                  </a:moveTo>
                  <a:cubicBezTo>
                    <a:pt x="1" y="26"/>
                    <a:pt x="1" y="26"/>
                    <a:pt x="26" y="51"/>
                  </a:cubicBezTo>
                  <a:lnTo>
                    <a:pt x="1479" y="1029"/>
                  </a:lnTo>
                  <a:lnTo>
                    <a:pt x="1529" y="1029"/>
                  </a:lnTo>
                  <a:cubicBezTo>
                    <a:pt x="1529" y="1003"/>
                    <a:pt x="1529" y="1003"/>
                    <a:pt x="1504" y="978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-626589" y="3129310"/>
              <a:ext cx="171775" cy="307626"/>
            </a:xfrm>
            <a:custGeom>
              <a:avLst/>
              <a:gdLst/>
              <a:ahLst/>
              <a:cxnLst/>
              <a:rect l="l" t="t" r="r" b="b"/>
              <a:pathLst>
                <a:path w="1554" h="2783" extrusionOk="0">
                  <a:moveTo>
                    <a:pt x="401" y="0"/>
                  </a:moveTo>
                  <a:lnTo>
                    <a:pt x="401" y="0"/>
                  </a:lnTo>
                  <a:cubicBezTo>
                    <a:pt x="0" y="953"/>
                    <a:pt x="326" y="2181"/>
                    <a:pt x="1153" y="2782"/>
                  </a:cubicBezTo>
                  <a:cubicBezTo>
                    <a:pt x="1554" y="1855"/>
                    <a:pt x="1203" y="627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-562919" y="3093275"/>
              <a:ext cx="235555" cy="313153"/>
            </a:xfrm>
            <a:custGeom>
              <a:avLst/>
              <a:gdLst/>
              <a:ahLst/>
              <a:cxnLst/>
              <a:rect l="l" t="t" r="r" b="b"/>
              <a:pathLst>
                <a:path w="2131" h="2833" extrusionOk="0">
                  <a:moveTo>
                    <a:pt x="1379" y="1"/>
                  </a:moveTo>
                  <a:lnTo>
                    <a:pt x="1379" y="1"/>
                  </a:lnTo>
                  <a:cubicBezTo>
                    <a:pt x="276" y="577"/>
                    <a:pt x="0" y="1830"/>
                    <a:pt x="752" y="2833"/>
                  </a:cubicBezTo>
                  <a:cubicBezTo>
                    <a:pt x="1855" y="2256"/>
                    <a:pt x="2131" y="978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-585137" y="3325070"/>
              <a:ext cx="224612" cy="279218"/>
            </a:xfrm>
            <a:custGeom>
              <a:avLst/>
              <a:gdLst/>
              <a:ahLst/>
              <a:cxnLst/>
              <a:rect l="l" t="t" r="r" b="b"/>
              <a:pathLst>
                <a:path w="2032" h="2526" extrusionOk="0">
                  <a:moveTo>
                    <a:pt x="1201" y="0"/>
                  </a:moveTo>
                  <a:cubicBezTo>
                    <a:pt x="1023" y="0"/>
                    <a:pt x="851" y="61"/>
                    <a:pt x="728" y="184"/>
                  </a:cubicBezTo>
                  <a:lnTo>
                    <a:pt x="402" y="485"/>
                  </a:lnTo>
                  <a:cubicBezTo>
                    <a:pt x="201" y="660"/>
                    <a:pt x="76" y="936"/>
                    <a:pt x="51" y="1237"/>
                  </a:cubicBezTo>
                  <a:lnTo>
                    <a:pt x="26" y="1939"/>
                  </a:lnTo>
                  <a:cubicBezTo>
                    <a:pt x="1" y="2139"/>
                    <a:pt x="126" y="2340"/>
                    <a:pt x="302" y="2415"/>
                  </a:cubicBezTo>
                  <a:lnTo>
                    <a:pt x="402" y="2465"/>
                  </a:lnTo>
                  <a:cubicBezTo>
                    <a:pt x="482" y="2505"/>
                    <a:pt x="570" y="2525"/>
                    <a:pt x="659" y="2525"/>
                  </a:cubicBezTo>
                  <a:cubicBezTo>
                    <a:pt x="791" y="2525"/>
                    <a:pt x="923" y="2480"/>
                    <a:pt x="1029" y="2390"/>
                  </a:cubicBezTo>
                  <a:lnTo>
                    <a:pt x="1580" y="1939"/>
                  </a:lnTo>
                  <a:cubicBezTo>
                    <a:pt x="1705" y="1838"/>
                    <a:pt x="1806" y="1713"/>
                    <a:pt x="1856" y="1563"/>
                  </a:cubicBezTo>
                  <a:lnTo>
                    <a:pt x="1956" y="1237"/>
                  </a:lnTo>
                  <a:cubicBezTo>
                    <a:pt x="2031" y="1036"/>
                    <a:pt x="2031" y="836"/>
                    <a:pt x="1956" y="635"/>
                  </a:cubicBezTo>
                  <a:lnTo>
                    <a:pt x="1530" y="961"/>
                  </a:lnTo>
                  <a:cubicBezTo>
                    <a:pt x="1514" y="963"/>
                    <a:pt x="1498" y="964"/>
                    <a:pt x="1483" y="964"/>
                  </a:cubicBezTo>
                  <a:cubicBezTo>
                    <a:pt x="1254" y="964"/>
                    <a:pt x="1079" y="795"/>
                    <a:pt x="1079" y="560"/>
                  </a:cubicBezTo>
                  <a:lnTo>
                    <a:pt x="1630" y="109"/>
                  </a:lnTo>
                  <a:lnTo>
                    <a:pt x="1430" y="34"/>
                  </a:lnTo>
                  <a:cubicBezTo>
                    <a:pt x="1354" y="11"/>
                    <a:pt x="1277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47975" y="4187583"/>
              <a:ext cx="1016834" cy="922657"/>
            </a:xfrm>
            <a:custGeom>
              <a:avLst/>
              <a:gdLst/>
              <a:ahLst/>
              <a:cxnLst/>
              <a:rect l="l" t="t" r="r" b="b"/>
              <a:pathLst>
                <a:path w="9199" h="8347" extrusionOk="0">
                  <a:moveTo>
                    <a:pt x="4587" y="0"/>
                  </a:moveTo>
                  <a:lnTo>
                    <a:pt x="3484" y="1028"/>
                  </a:lnTo>
                  <a:cubicBezTo>
                    <a:pt x="2833" y="1629"/>
                    <a:pt x="2733" y="2607"/>
                    <a:pt x="3234" y="3309"/>
                  </a:cubicBezTo>
                  <a:lnTo>
                    <a:pt x="5439" y="6416"/>
                  </a:lnTo>
                  <a:lnTo>
                    <a:pt x="2031" y="6893"/>
                  </a:lnTo>
                  <a:cubicBezTo>
                    <a:pt x="1179" y="7018"/>
                    <a:pt x="402" y="7569"/>
                    <a:pt x="1" y="8346"/>
                  </a:cubicBezTo>
                  <a:lnTo>
                    <a:pt x="9199" y="8346"/>
                  </a:lnTo>
                  <a:lnTo>
                    <a:pt x="7444" y="276"/>
                  </a:lnTo>
                  <a:lnTo>
                    <a:pt x="45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89241" y="4966089"/>
              <a:ext cx="155305" cy="138614"/>
            </a:xfrm>
            <a:custGeom>
              <a:avLst/>
              <a:gdLst/>
              <a:ahLst/>
              <a:cxnLst/>
              <a:rect l="l" t="t" r="r" b="b"/>
              <a:pathLst>
                <a:path w="1405" h="1254" extrusionOk="0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1" y="777"/>
                  </a:cubicBezTo>
                  <a:lnTo>
                    <a:pt x="1" y="1203"/>
                  </a:lnTo>
                  <a:cubicBezTo>
                    <a:pt x="1" y="1228"/>
                    <a:pt x="1" y="1253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11755" y="4966089"/>
              <a:ext cx="157958" cy="138614"/>
            </a:xfrm>
            <a:custGeom>
              <a:avLst/>
              <a:gdLst/>
              <a:ahLst/>
              <a:cxnLst/>
              <a:rect l="l" t="t" r="r" b="b"/>
              <a:pathLst>
                <a:path w="1429" h="1254" extrusionOk="0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53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01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467615" y="2497706"/>
              <a:ext cx="1728917" cy="2612554"/>
            </a:xfrm>
            <a:custGeom>
              <a:avLst/>
              <a:gdLst/>
              <a:ahLst/>
              <a:cxnLst/>
              <a:rect l="l" t="t" r="r" b="b"/>
              <a:pathLst>
                <a:path w="15641" h="23635" extrusionOk="0">
                  <a:moveTo>
                    <a:pt x="1805" y="0"/>
                  </a:moveTo>
                  <a:lnTo>
                    <a:pt x="1" y="2857"/>
                  </a:lnTo>
                  <a:lnTo>
                    <a:pt x="1028" y="6115"/>
                  </a:lnTo>
                  <a:lnTo>
                    <a:pt x="703" y="9800"/>
                  </a:lnTo>
                  <a:cubicBezTo>
                    <a:pt x="577" y="11303"/>
                    <a:pt x="1129" y="12757"/>
                    <a:pt x="2206" y="13810"/>
                  </a:cubicBezTo>
                  <a:cubicBezTo>
                    <a:pt x="2833" y="14386"/>
                    <a:pt x="3560" y="14812"/>
                    <a:pt x="4387" y="15013"/>
                  </a:cubicBezTo>
                  <a:lnTo>
                    <a:pt x="4988" y="15188"/>
                  </a:lnTo>
                  <a:cubicBezTo>
                    <a:pt x="5665" y="15364"/>
                    <a:pt x="6292" y="15689"/>
                    <a:pt x="6818" y="16115"/>
                  </a:cubicBezTo>
                  <a:lnTo>
                    <a:pt x="7094" y="16316"/>
                  </a:lnTo>
                  <a:cubicBezTo>
                    <a:pt x="6417" y="16842"/>
                    <a:pt x="6216" y="17770"/>
                    <a:pt x="6592" y="18521"/>
                  </a:cubicBezTo>
                  <a:lnTo>
                    <a:pt x="8347" y="22105"/>
                  </a:lnTo>
                  <a:lnTo>
                    <a:pt x="5790" y="22105"/>
                  </a:lnTo>
                  <a:cubicBezTo>
                    <a:pt x="4813" y="22105"/>
                    <a:pt x="3936" y="22732"/>
                    <a:pt x="3585" y="23634"/>
                  </a:cubicBezTo>
                  <a:lnTo>
                    <a:pt x="13059" y="23634"/>
                  </a:lnTo>
                  <a:lnTo>
                    <a:pt x="13585" y="23334"/>
                  </a:lnTo>
                  <a:cubicBezTo>
                    <a:pt x="14587" y="22807"/>
                    <a:pt x="15264" y="21855"/>
                    <a:pt x="15465" y="20752"/>
                  </a:cubicBezTo>
                  <a:cubicBezTo>
                    <a:pt x="15640" y="19750"/>
                    <a:pt x="15389" y="18722"/>
                    <a:pt x="14788" y="17920"/>
                  </a:cubicBezTo>
                  <a:lnTo>
                    <a:pt x="14362" y="17344"/>
                  </a:lnTo>
                  <a:cubicBezTo>
                    <a:pt x="14036" y="16917"/>
                    <a:pt x="13836" y="16441"/>
                    <a:pt x="13710" y="15915"/>
                  </a:cubicBezTo>
                  <a:lnTo>
                    <a:pt x="13084" y="13033"/>
                  </a:lnTo>
                  <a:cubicBezTo>
                    <a:pt x="12607" y="10777"/>
                    <a:pt x="11455" y="8747"/>
                    <a:pt x="9800" y="7193"/>
                  </a:cubicBezTo>
                  <a:lnTo>
                    <a:pt x="6567" y="418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531395" y="3173635"/>
              <a:ext cx="972509" cy="1127593"/>
            </a:xfrm>
            <a:custGeom>
              <a:avLst/>
              <a:gdLst/>
              <a:ahLst/>
              <a:cxnLst/>
              <a:rect l="l" t="t" r="r" b="b"/>
              <a:pathLst>
                <a:path w="8798" h="10201" extrusionOk="0">
                  <a:moveTo>
                    <a:pt x="451" y="0"/>
                  </a:moveTo>
                  <a:lnTo>
                    <a:pt x="126" y="3685"/>
                  </a:lnTo>
                  <a:cubicBezTo>
                    <a:pt x="0" y="5188"/>
                    <a:pt x="552" y="6642"/>
                    <a:pt x="1629" y="7695"/>
                  </a:cubicBezTo>
                  <a:cubicBezTo>
                    <a:pt x="2256" y="8271"/>
                    <a:pt x="2983" y="8697"/>
                    <a:pt x="3810" y="8898"/>
                  </a:cubicBezTo>
                  <a:lnTo>
                    <a:pt x="4411" y="9073"/>
                  </a:lnTo>
                  <a:cubicBezTo>
                    <a:pt x="5088" y="9249"/>
                    <a:pt x="5715" y="9574"/>
                    <a:pt x="6241" y="10000"/>
                  </a:cubicBezTo>
                  <a:lnTo>
                    <a:pt x="6517" y="10201"/>
                  </a:lnTo>
                  <a:cubicBezTo>
                    <a:pt x="6945" y="9895"/>
                    <a:pt x="7456" y="9722"/>
                    <a:pt x="7982" y="9722"/>
                  </a:cubicBezTo>
                  <a:cubicBezTo>
                    <a:pt x="8103" y="9722"/>
                    <a:pt x="8225" y="9731"/>
                    <a:pt x="8346" y="9750"/>
                  </a:cubicBezTo>
                  <a:lnTo>
                    <a:pt x="8797" y="9825"/>
                  </a:lnTo>
                  <a:lnTo>
                    <a:pt x="7419" y="8046"/>
                  </a:lnTo>
                  <a:cubicBezTo>
                    <a:pt x="6817" y="7269"/>
                    <a:pt x="6015" y="6667"/>
                    <a:pt x="5113" y="6291"/>
                  </a:cubicBezTo>
                  <a:cubicBezTo>
                    <a:pt x="3960" y="5815"/>
                    <a:pt x="2983" y="4988"/>
                    <a:pt x="2381" y="3885"/>
                  </a:cubicBezTo>
                  <a:lnTo>
                    <a:pt x="1379" y="2131"/>
                  </a:lnTo>
                  <a:lnTo>
                    <a:pt x="1454" y="1554"/>
                  </a:lnTo>
                  <a:cubicBezTo>
                    <a:pt x="1529" y="853"/>
                    <a:pt x="1103" y="201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248889" y="4245393"/>
              <a:ext cx="689975" cy="235998"/>
            </a:xfrm>
            <a:custGeom>
              <a:avLst/>
              <a:gdLst/>
              <a:ahLst/>
              <a:cxnLst/>
              <a:rect l="l" t="t" r="r" b="b"/>
              <a:pathLst>
                <a:path w="6242" h="2135" extrusionOk="0">
                  <a:moveTo>
                    <a:pt x="1489" y="1"/>
                  </a:moveTo>
                  <a:cubicBezTo>
                    <a:pt x="956" y="1"/>
                    <a:pt x="429" y="174"/>
                    <a:pt x="1" y="480"/>
                  </a:cubicBezTo>
                  <a:lnTo>
                    <a:pt x="1" y="505"/>
                  </a:lnTo>
                  <a:cubicBezTo>
                    <a:pt x="1" y="505"/>
                    <a:pt x="1" y="530"/>
                    <a:pt x="1" y="530"/>
                  </a:cubicBezTo>
                  <a:lnTo>
                    <a:pt x="26" y="530"/>
                  </a:lnTo>
                  <a:cubicBezTo>
                    <a:pt x="454" y="224"/>
                    <a:pt x="965" y="51"/>
                    <a:pt x="1491" y="51"/>
                  </a:cubicBezTo>
                  <a:cubicBezTo>
                    <a:pt x="1612" y="51"/>
                    <a:pt x="1734" y="60"/>
                    <a:pt x="1855" y="79"/>
                  </a:cubicBezTo>
                  <a:lnTo>
                    <a:pt x="3184" y="279"/>
                  </a:lnTo>
                  <a:cubicBezTo>
                    <a:pt x="3935" y="405"/>
                    <a:pt x="4637" y="731"/>
                    <a:pt x="5189" y="1232"/>
                  </a:cubicBezTo>
                  <a:lnTo>
                    <a:pt x="6191" y="2134"/>
                  </a:lnTo>
                  <a:lnTo>
                    <a:pt x="6216" y="2134"/>
                  </a:lnTo>
                  <a:cubicBezTo>
                    <a:pt x="6216" y="2134"/>
                    <a:pt x="6216" y="2134"/>
                    <a:pt x="6241" y="2109"/>
                  </a:cubicBezTo>
                  <a:cubicBezTo>
                    <a:pt x="6241" y="2109"/>
                    <a:pt x="6241" y="2084"/>
                    <a:pt x="6241" y="2084"/>
                  </a:cubicBezTo>
                  <a:lnTo>
                    <a:pt x="5214" y="1182"/>
                  </a:lnTo>
                  <a:cubicBezTo>
                    <a:pt x="4662" y="680"/>
                    <a:pt x="3960" y="355"/>
                    <a:pt x="3209" y="229"/>
                  </a:cubicBezTo>
                  <a:lnTo>
                    <a:pt x="1855" y="29"/>
                  </a:lnTo>
                  <a:cubicBezTo>
                    <a:pt x="1734" y="10"/>
                    <a:pt x="1611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387392" y="4938345"/>
              <a:ext cx="351951" cy="110869"/>
            </a:xfrm>
            <a:custGeom>
              <a:avLst/>
              <a:gdLst/>
              <a:ahLst/>
              <a:cxnLst/>
              <a:rect l="l" t="t" r="r" b="b"/>
              <a:pathLst>
                <a:path w="3184" h="1003" extrusionOk="0">
                  <a:moveTo>
                    <a:pt x="26" y="0"/>
                  </a:moveTo>
                  <a:cubicBezTo>
                    <a:pt x="1" y="25"/>
                    <a:pt x="1" y="25"/>
                    <a:pt x="1" y="51"/>
                  </a:cubicBezTo>
                  <a:cubicBezTo>
                    <a:pt x="151" y="351"/>
                    <a:pt x="427" y="577"/>
                    <a:pt x="778" y="627"/>
                  </a:cubicBezTo>
                  <a:lnTo>
                    <a:pt x="3134" y="1003"/>
                  </a:lnTo>
                  <a:lnTo>
                    <a:pt x="3159" y="1003"/>
                  </a:lnTo>
                  <a:cubicBezTo>
                    <a:pt x="3159" y="1003"/>
                    <a:pt x="3159" y="1003"/>
                    <a:pt x="3184" y="978"/>
                  </a:cubicBezTo>
                  <a:cubicBezTo>
                    <a:pt x="3184" y="978"/>
                    <a:pt x="3159" y="953"/>
                    <a:pt x="3159" y="953"/>
                  </a:cubicBezTo>
                  <a:lnTo>
                    <a:pt x="778" y="577"/>
                  </a:lnTo>
                  <a:cubicBezTo>
                    <a:pt x="452" y="527"/>
                    <a:pt x="176" y="326"/>
                    <a:pt x="51" y="25"/>
                  </a:cubicBezTo>
                  <a:cubicBezTo>
                    <a:pt x="51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03354" y="3517181"/>
              <a:ext cx="437839" cy="662230"/>
            </a:xfrm>
            <a:custGeom>
              <a:avLst/>
              <a:gdLst/>
              <a:ahLst/>
              <a:cxnLst/>
              <a:rect l="l" t="t" r="r" b="b"/>
              <a:pathLst>
                <a:path w="3961" h="5991" extrusionOk="0">
                  <a:moveTo>
                    <a:pt x="653" y="0"/>
                  </a:moveTo>
                  <a:lnTo>
                    <a:pt x="1" y="3258"/>
                  </a:lnTo>
                  <a:cubicBezTo>
                    <a:pt x="252" y="3735"/>
                    <a:pt x="577" y="4186"/>
                    <a:pt x="978" y="4587"/>
                  </a:cubicBezTo>
                  <a:cubicBezTo>
                    <a:pt x="1605" y="5163"/>
                    <a:pt x="2332" y="5589"/>
                    <a:pt x="3159" y="5790"/>
                  </a:cubicBezTo>
                  <a:lnTo>
                    <a:pt x="3760" y="5965"/>
                  </a:lnTo>
                  <a:cubicBezTo>
                    <a:pt x="3785" y="5965"/>
                    <a:pt x="3810" y="5965"/>
                    <a:pt x="3836" y="5990"/>
                  </a:cubicBezTo>
                  <a:lnTo>
                    <a:pt x="3961" y="72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210091" y="3832983"/>
              <a:ext cx="426785" cy="74944"/>
            </a:xfrm>
            <a:custGeom>
              <a:avLst/>
              <a:gdLst/>
              <a:ahLst/>
              <a:cxnLst/>
              <a:rect l="l" t="t" r="r" b="b"/>
              <a:pathLst>
                <a:path w="3861" h="678" extrusionOk="0">
                  <a:moveTo>
                    <a:pt x="26" y="0"/>
                  </a:moveTo>
                  <a:cubicBezTo>
                    <a:pt x="26" y="0"/>
                    <a:pt x="1" y="0"/>
                    <a:pt x="1" y="25"/>
                  </a:cubicBezTo>
                  <a:cubicBezTo>
                    <a:pt x="1" y="25"/>
                    <a:pt x="1" y="50"/>
                    <a:pt x="26" y="50"/>
                  </a:cubicBezTo>
                  <a:cubicBezTo>
                    <a:pt x="1078" y="451"/>
                    <a:pt x="2256" y="677"/>
                    <a:pt x="3384" y="677"/>
                  </a:cubicBezTo>
                  <a:cubicBezTo>
                    <a:pt x="3535" y="677"/>
                    <a:pt x="3685" y="677"/>
                    <a:pt x="3835" y="652"/>
                  </a:cubicBezTo>
                  <a:cubicBezTo>
                    <a:pt x="3860" y="652"/>
                    <a:pt x="3860" y="652"/>
                    <a:pt x="3860" y="627"/>
                  </a:cubicBezTo>
                  <a:lnTo>
                    <a:pt x="3835" y="627"/>
                  </a:lnTo>
                  <a:cubicBezTo>
                    <a:pt x="3708" y="632"/>
                    <a:pt x="3580" y="634"/>
                    <a:pt x="3452" y="634"/>
                  </a:cubicBezTo>
                  <a:cubicBezTo>
                    <a:pt x="2294" y="634"/>
                    <a:pt x="1109" y="429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318196" y="3946504"/>
              <a:ext cx="146904" cy="52837"/>
            </a:xfrm>
            <a:custGeom>
              <a:avLst/>
              <a:gdLst/>
              <a:ahLst/>
              <a:cxnLst/>
              <a:rect l="l" t="t" r="r" b="b"/>
              <a:pathLst>
                <a:path w="1329" h="478" extrusionOk="0">
                  <a:moveTo>
                    <a:pt x="50" y="1"/>
                  </a:moveTo>
                  <a:cubicBezTo>
                    <a:pt x="25" y="1"/>
                    <a:pt x="0" y="1"/>
                    <a:pt x="0" y="26"/>
                  </a:cubicBezTo>
                  <a:cubicBezTo>
                    <a:pt x="0" y="26"/>
                    <a:pt x="0" y="51"/>
                    <a:pt x="25" y="51"/>
                  </a:cubicBezTo>
                  <a:cubicBezTo>
                    <a:pt x="401" y="302"/>
                    <a:pt x="852" y="427"/>
                    <a:pt x="1303" y="477"/>
                  </a:cubicBezTo>
                  <a:cubicBezTo>
                    <a:pt x="1328" y="477"/>
                    <a:pt x="1328" y="452"/>
                    <a:pt x="1328" y="452"/>
                  </a:cubicBezTo>
                  <a:cubicBezTo>
                    <a:pt x="1328" y="427"/>
                    <a:pt x="1328" y="427"/>
                    <a:pt x="1303" y="427"/>
                  </a:cubicBezTo>
                  <a:cubicBezTo>
                    <a:pt x="852" y="377"/>
                    <a:pt x="426" y="252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999518" y="4966089"/>
              <a:ext cx="155305" cy="138614"/>
            </a:xfrm>
            <a:custGeom>
              <a:avLst/>
              <a:gdLst/>
              <a:ahLst/>
              <a:cxnLst/>
              <a:rect l="l" t="t" r="r" b="b"/>
              <a:pathLst>
                <a:path w="1405" h="1254" extrusionOk="0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2" y="777"/>
                  </a:cubicBezTo>
                  <a:lnTo>
                    <a:pt x="1" y="1203"/>
                  </a:lnTo>
                  <a:cubicBezTo>
                    <a:pt x="1" y="1228"/>
                    <a:pt x="1" y="1228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922032" y="4966089"/>
              <a:ext cx="157958" cy="138614"/>
            </a:xfrm>
            <a:custGeom>
              <a:avLst/>
              <a:gdLst/>
              <a:ahLst/>
              <a:cxnLst/>
              <a:rect l="l" t="t" r="r" b="b"/>
              <a:pathLst>
                <a:path w="1429" h="1254" extrusionOk="0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28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26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838908" y="2650025"/>
              <a:ext cx="277118" cy="241082"/>
            </a:xfrm>
            <a:custGeom>
              <a:avLst/>
              <a:gdLst/>
              <a:ahLst/>
              <a:cxnLst/>
              <a:rect l="l" t="t" r="r" b="b"/>
              <a:pathLst>
                <a:path w="2507" h="2181" extrusionOk="0">
                  <a:moveTo>
                    <a:pt x="25" y="1"/>
                  </a:moveTo>
                  <a:cubicBezTo>
                    <a:pt x="0" y="301"/>
                    <a:pt x="25" y="577"/>
                    <a:pt x="101" y="853"/>
                  </a:cubicBezTo>
                  <a:cubicBezTo>
                    <a:pt x="176" y="1178"/>
                    <a:pt x="376" y="1479"/>
                    <a:pt x="652" y="1680"/>
                  </a:cubicBezTo>
                  <a:cubicBezTo>
                    <a:pt x="1028" y="1955"/>
                    <a:pt x="1529" y="2006"/>
                    <a:pt x="2005" y="2056"/>
                  </a:cubicBezTo>
                  <a:cubicBezTo>
                    <a:pt x="2156" y="2081"/>
                    <a:pt x="2331" y="2131"/>
                    <a:pt x="2507" y="218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271107" y="3043423"/>
              <a:ext cx="554124" cy="626195"/>
            </a:xfrm>
            <a:custGeom>
              <a:avLst/>
              <a:gdLst/>
              <a:ahLst/>
              <a:cxnLst/>
              <a:rect l="l" t="t" r="r" b="b"/>
              <a:pathLst>
                <a:path w="5013" h="5665" extrusionOk="0">
                  <a:moveTo>
                    <a:pt x="100" y="0"/>
                  </a:moveTo>
                  <a:cubicBezTo>
                    <a:pt x="50" y="602"/>
                    <a:pt x="0" y="1203"/>
                    <a:pt x="50" y="1805"/>
                  </a:cubicBezTo>
                  <a:cubicBezTo>
                    <a:pt x="125" y="2582"/>
                    <a:pt x="351" y="3384"/>
                    <a:pt x="827" y="4010"/>
                  </a:cubicBezTo>
                  <a:cubicBezTo>
                    <a:pt x="1404" y="4762"/>
                    <a:pt x="2281" y="5213"/>
                    <a:pt x="3208" y="5439"/>
                  </a:cubicBezTo>
                  <a:cubicBezTo>
                    <a:pt x="3810" y="5589"/>
                    <a:pt x="4411" y="5640"/>
                    <a:pt x="5013" y="5665"/>
                  </a:cubicBezTo>
                  <a:cubicBezTo>
                    <a:pt x="4411" y="4386"/>
                    <a:pt x="3559" y="3234"/>
                    <a:pt x="2531" y="225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838934" y="3960431"/>
              <a:ext cx="241193" cy="487691"/>
            </a:xfrm>
            <a:custGeom>
              <a:avLst/>
              <a:gdLst/>
              <a:ahLst/>
              <a:cxnLst/>
              <a:rect l="l" t="t" r="r" b="b"/>
              <a:pathLst>
                <a:path w="2182" h="4412" extrusionOk="0">
                  <a:moveTo>
                    <a:pt x="728" y="0"/>
                  </a:moveTo>
                  <a:cubicBezTo>
                    <a:pt x="502" y="426"/>
                    <a:pt x="302" y="877"/>
                    <a:pt x="176" y="1354"/>
                  </a:cubicBezTo>
                  <a:cubicBezTo>
                    <a:pt x="1" y="1980"/>
                    <a:pt x="26" y="2707"/>
                    <a:pt x="377" y="3283"/>
                  </a:cubicBezTo>
                  <a:cubicBezTo>
                    <a:pt x="778" y="3910"/>
                    <a:pt x="1455" y="4211"/>
                    <a:pt x="2181" y="4411"/>
                  </a:cubicBezTo>
                  <a:lnTo>
                    <a:pt x="1956" y="4111"/>
                  </a:lnTo>
                  <a:cubicBezTo>
                    <a:pt x="1630" y="3684"/>
                    <a:pt x="1430" y="3208"/>
                    <a:pt x="1304" y="2682"/>
                  </a:cubicBezTo>
                  <a:lnTo>
                    <a:pt x="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753158" y="4514328"/>
              <a:ext cx="326970" cy="321664"/>
            </a:xfrm>
            <a:custGeom>
              <a:avLst/>
              <a:gdLst/>
              <a:ahLst/>
              <a:cxnLst/>
              <a:rect l="l" t="t" r="r" b="b"/>
              <a:pathLst>
                <a:path w="2958" h="2910" extrusionOk="0">
                  <a:moveTo>
                    <a:pt x="876" y="1"/>
                  </a:moveTo>
                  <a:cubicBezTo>
                    <a:pt x="1" y="1"/>
                    <a:pt x="137" y="1539"/>
                    <a:pt x="501" y="2107"/>
                  </a:cubicBezTo>
                  <a:cubicBezTo>
                    <a:pt x="827" y="2583"/>
                    <a:pt x="1378" y="2884"/>
                    <a:pt x="1955" y="2909"/>
                  </a:cubicBezTo>
                  <a:cubicBezTo>
                    <a:pt x="2231" y="2909"/>
                    <a:pt x="2556" y="2834"/>
                    <a:pt x="2757" y="2608"/>
                  </a:cubicBezTo>
                  <a:cubicBezTo>
                    <a:pt x="2882" y="2458"/>
                    <a:pt x="2957" y="2232"/>
                    <a:pt x="2932" y="2007"/>
                  </a:cubicBezTo>
                  <a:cubicBezTo>
                    <a:pt x="2932" y="1781"/>
                    <a:pt x="2857" y="1581"/>
                    <a:pt x="2757" y="1380"/>
                  </a:cubicBezTo>
                  <a:cubicBezTo>
                    <a:pt x="2431" y="754"/>
                    <a:pt x="1855" y="277"/>
                    <a:pt x="1178" y="52"/>
                  </a:cubicBezTo>
                  <a:cubicBezTo>
                    <a:pt x="1066" y="17"/>
                    <a:pt x="966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988464" y="3209670"/>
              <a:ext cx="230029" cy="274133"/>
            </a:xfrm>
            <a:custGeom>
              <a:avLst/>
              <a:gdLst/>
              <a:ahLst/>
              <a:cxnLst/>
              <a:rect l="l" t="t" r="r" b="b"/>
              <a:pathLst>
                <a:path w="2081" h="2480" extrusionOk="0">
                  <a:moveTo>
                    <a:pt x="903" y="0"/>
                  </a:moveTo>
                  <a:cubicBezTo>
                    <a:pt x="402" y="0"/>
                    <a:pt x="26" y="702"/>
                    <a:pt x="26" y="1128"/>
                  </a:cubicBezTo>
                  <a:cubicBezTo>
                    <a:pt x="1" y="1554"/>
                    <a:pt x="276" y="1955"/>
                    <a:pt x="627" y="2206"/>
                  </a:cubicBezTo>
                  <a:cubicBezTo>
                    <a:pt x="778" y="2281"/>
                    <a:pt x="903" y="2356"/>
                    <a:pt x="1053" y="2431"/>
                  </a:cubicBezTo>
                  <a:cubicBezTo>
                    <a:pt x="1142" y="2464"/>
                    <a:pt x="1232" y="2479"/>
                    <a:pt x="1321" y="2479"/>
                  </a:cubicBezTo>
                  <a:cubicBezTo>
                    <a:pt x="1708" y="2479"/>
                    <a:pt x="2060" y="2188"/>
                    <a:pt x="2081" y="1780"/>
                  </a:cubicBezTo>
                  <a:cubicBezTo>
                    <a:pt x="2081" y="1529"/>
                    <a:pt x="2031" y="1278"/>
                    <a:pt x="1956" y="1053"/>
                  </a:cubicBezTo>
                  <a:cubicBezTo>
                    <a:pt x="1805" y="652"/>
                    <a:pt x="1404" y="25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-139011" y="2317532"/>
              <a:ext cx="858876" cy="875346"/>
            </a:xfrm>
            <a:custGeom>
              <a:avLst/>
              <a:gdLst/>
              <a:ahLst/>
              <a:cxnLst/>
              <a:rect l="l" t="t" r="r" b="b"/>
              <a:pathLst>
                <a:path w="7770" h="7919" extrusionOk="0">
                  <a:moveTo>
                    <a:pt x="4862" y="1"/>
                  </a:moveTo>
                  <a:lnTo>
                    <a:pt x="2932" y="1455"/>
                  </a:lnTo>
                  <a:cubicBezTo>
                    <a:pt x="2331" y="1906"/>
                    <a:pt x="1930" y="2582"/>
                    <a:pt x="1805" y="3309"/>
                  </a:cubicBezTo>
                  <a:cubicBezTo>
                    <a:pt x="1754" y="3685"/>
                    <a:pt x="1604" y="4036"/>
                    <a:pt x="1404" y="4362"/>
                  </a:cubicBezTo>
                  <a:lnTo>
                    <a:pt x="176" y="6367"/>
                  </a:lnTo>
                  <a:cubicBezTo>
                    <a:pt x="0" y="6643"/>
                    <a:pt x="50" y="7044"/>
                    <a:pt x="326" y="7269"/>
                  </a:cubicBezTo>
                  <a:lnTo>
                    <a:pt x="902" y="7695"/>
                  </a:lnTo>
                  <a:cubicBezTo>
                    <a:pt x="1090" y="7843"/>
                    <a:pt x="1314" y="7919"/>
                    <a:pt x="1539" y="7919"/>
                  </a:cubicBezTo>
                  <a:cubicBezTo>
                    <a:pt x="1735" y="7919"/>
                    <a:pt x="1931" y="7862"/>
                    <a:pt x="2105" y="7745"/>
                  </a:cubicBezTo>
                  <a:lnTo>
                    <a:pt x="2582" y="7445"/>
                  </a:lnTo>
                  <a:cubicBezTo>
                    <a:pt x="2757" y="7500"/>
                    <a:pt x="2940" y="7528"/>
                    <a:pt x="3123" y="7528"/>
                  </a:cubicBezTo>
                  <a:cubicBezTo>
                    <a:pt x="3514" y="7528"/>
                    <a:pt x="3903" y="7400"/>
                    <a:pt x="4211" y="7144"/>
                  </a:cubicBezTo>
                  <a:lnTo>
                    <a:pt x="6191" y="5490"/>
                  </a:lnTo>
                  <a:lnTo>
                    <a:pt x="6817" y="5089"/>
                  </a:lnTo>
                  <a:cubicBezTo>
                    <a:pt x="7444" y="4663"/>
                    <a:pt x="7770" y="3911"/>
                    <a:pt x="7619" y="3159"/>
                  </a:cubicBezTo>
                  <a:lnTo>
                    <a:pt x="7293" y="1630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01663" y="2541700"/>
              <a:ext cx="185814" cy="101473"/>
            </a:xfrm>
            <a:custGeom>
              <a:avLst/>
              <a:gdLst/>
              <a:ahLst/>
              <a:cxnLst/>
              <a:rect l="l" t="t" r="r" b="b"/>
              <a:pathLst>
                <a:path w="1681" h="918" extrusionOk="0">
                  <a:moveTo>
                    <a:pt x="321" y="0"/>
                  </a:moveTo>
                  <a:cubicBezTo>
                    <a:pt x="306" y="0"/>
                    <a:pt x="292" y="1"/>
                    <a:pt x="277" y="3"/>
                  </a:cubicBezTo>
                  <a:cubicBezTo>
                    <a:pt x="126" y="3"/>
                    <a:pt x="1" y="128"/>
                    <a:pt x="26" y="279"/>
                  </a:cubicBezTo>
                  <a:cubicBezTo>
                    <a:pt x="26" y="630"/>
                    <a:pt x="477" y="805"/>
                    <a:pt x="753" y="880"/>
                  </a:cubicBezTo>
                  <a:cubicBezTo>
                    <a:pt x="853" y="905"/>
                    <a:pt x="959" y="918"/>
                    <a:pt x="1066" y="918"/>
                  </a:cubicBezTo>
                  <a:cubicBezTo>
                    <a:pt x="1173" y="918"/>
                    <a:pt x="1279" y="905"/>
                    <a:pt x="1379" y="880"/>
                  </a:cubicBezTo>
                  <a:cubicBezTo>
                    <a:pt x="1454" y="855"/>
                    <a:pt x="1530" y="830"/>
                    <a:pt x="1580" y="780"/>
                  </a:cubicBezTo>
                  <a:cubicBezTo>
                    <a:pt x="1630" y="730"/>
                    <a:pt x="1680" y="680"/>
                    <a:pt x="1655" y="605"/>
                  </a:cubicBezTo>
                  <a:cubicBezTo>
                    <a:pt x="1655" y="504"/>
                    <a:pt x="1580" y="454"/>
                    <a:pt x="1480" y="404"/>
                  </a:cubicBezTo>
                  <a:cubicBezTo>
                    <a:pt x="1404" y="379"/>
                    <a:pt x="1304" y="379"/>
                    <a:pt x="1229" y="379"/>
                  </a:cubicBezTo>
                  <a:cubicBezTo>
                    <a:pt x="1079" y="354"/>
                    <a:pt x="928" y="304"/>
                    <a:pt x="803" y="229"/>
                  </a:cubicBezTo>
                  <a:cubicBezTo>
                    <a:pt x="664" y="136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32172" y="2691587"/>
              <a:ext cx="58253" cy="58253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01"/>
                    <a:pt x="126" y="527"/>
                    <a:pt x="276" y="527"/>
                  </a:cubicBezTo>
                  <a:cubicBezTo>
                    <a:pt x="402" y="527"/>
                    <a:pt x="527" y="401"/>
                    <a:pt x="527" y="276"/>
                  </a:cubicBezTo>
                  <a:cubicBezTo>
                    <a:pt x="527" y="126"/>
                    <a:pt x="402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-116904" y="3029606"/>
              <a:ext cx="149668" cy="92188"/>
            </a:xfrm>
            <a:custGeom>
              <a:avLst/>
              <a:gdLst/>
              <a:ahLst/>
              <a:cxnLst/>
              <a:rect l="l" t="t" r="r" b="b"/>
              <a:pathLst>
                <a:path w="1354" h="834" extrusionOk="0">
                  <a:moveTo>
                    <a:pt x="864" y="1"/>
                  </a:moveTo>
                  <a:cubicBezTo>
                    <a:pt x="617" y="1"/>
                    <a:pt x="366" y="40"/>
                    <a:pt x="126" y="125"/>
                  </a:cubicBezTo>
                  <a:cubicBezTo>
                    <a:pt x="51" y="150"/>
                    <a:pt x="1" y="226"/>
                    <a:pt x="51" y="326"/>
                  </a:cubicBezTo>
                  <a:cubicBezTo>
                    <a:pt x="126" y="501"/>
                    <a:pt x="251" y="677"/>
                    <a:pt x="427" y="777"/>
                  </a:cubicBezTo>
                  <a:cubicBezTo>
                    <a:pt x="477" y="815"/>
                    <a:pt x="539" y="833"/>
                    <a:pt x="602" y="833"/>
                  </a:cubicBezTo>
                  <a:cubicBezTo>
                    <a:pt x="665" y="833"/>
                    <a:pt x="727" y="815"/>
                    <a:pt x="778" y="777"/>
                  </a:cubicBezTo>
                  <a:cubicBezTo>
                    <a:pt x="978" y="652"/>
                    <a:pt x="1179" y="451"/>
                    <a:pt x="1304" y="251"/>
                  </a:cubicBezTo>
                  <a:cubicBezTo>
                    <a:pt x="1354" y="150"/>
                    <a:pt x="1304" y="50"/>
                    <a:pt x="1204" y="25"/>
                  </a:cubicBezTo>
                  <a:cubicBezTo>
                    <a:pt x="1093" y="9"/>
                    <a:pt x="979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98419" y="2317532"/>
              <a:ext cx="310389" cy="443476"/>
            </a:xfrm>
            <a:custGeom>
              <a:avLst/>
              <a:gdLst/>
              <a:ahLst/>
              <a:cxnLst/>
              <a:rect l="l" t="t" r="r" b="b"/>
              <a:pathLst>
                <a:path w="2808" h="4012" extrusionOk="0">
                  <a:moveTo>
                    <a:pt x="0" y="1"/>
                  </a:moveTo>
                  <a:lnTo>
                    <a:pt x="75" y="1279"/>
                  </a:lnTo>
                  <a:cubicBezTo>
                    <a:pt x="126" y="2307"/>
                    <a:pt x="777" y="3209"/>
                    <a:pt x="1705" y="3585"/>
                  </a:cubicBezTo>
                  <a:lnTo>
                    <a:pt x="2682" y="4011"/>
                  </a:lnTo>
                  <a:lnTo>
                    <a:pt x="2732" y="3986"/>
                  </a:lnTo>
                  <a:cubicBezTo>
                    <a:pt x="2807" y="3735"/>
                    <a:pt x="2807" y="3435"/>
                    <a:pt x="2757" y="3159"/>
                  </a:cubicBezTo>
                  <a:lnTo>
                    <a:pt x="2431" y="16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98419" y="2254858"/>
              <a:ext cx="363005" cy="513778"/>
            </a:xfrm>
            <a:custGeom>
              <a:avLst/>
              <a:gdLst/>
              <a:ahLst/>
              <a:cxnLst/>
              <a:rect l="l" t="t" r="r" b="b"/>
              <a:pathLst>
                <a:path w="3284" h="4648" extrusionOk="0">
                  <a:moveTo>
                    <a:pt x="1096" y="0"/>
                  </a:moveTo>
                  <a:cubicBezTo>
                    <a:pt x="873" y="0"/>
                    <a:pt x="647" y="70"/>
                    <a:pt x="451" y="217"/>
                  </a:cubicBezTo>
                  <a:lnTo>
                    <a:pt x="0" y="568"/>
                  </a:lnTo>
                  <a:lnTo>
                    <a:pt x="276" y="1646"/>
                  </a:lnTo>
                  <a:cubicBezTo>
                    <a:pt x="476" y="2498"/>
                    <a:pt x="953" y="3225"/>
                    <a:pt x="1654" y="3776"/>
                  </a:cubicBezTo>
                  <a:lnTo>
                    <a:pt x="2682" y="4578"/>
                  </a:lnTo>
                  <a:cubicBezTo>
                    <a:pt x="2751" y="4626"/>
                    <a:pt x="2827" y="4648"/>
                    <a:pt x="2901" y="4648"/>
                  </a:cubicBezTo>
                  <a:cubicBezTo>
                    <a:pt x="3099" y="4648"/>
                    <a:pt x="3283" y="4496"/>
                    <a:pt x="3283" y="4277"/>
                  </a:cubicBezTo>
                  <a:lnTo>
                    <a:pt x="3283" y="3576"/>
                  </a:lnTo>
                  <a:cubicBezTo>
                    <a:pt x="3283" y="2924"/>
                    <a:pt x="3108" y="2272"/>
                    <a:pt x="2757" y="1721"/>
                  </a:cubicBezTo>
                  <a:lnTo>
                    <a:pt x="1980" y="493"/>
                  </a:lnTo>
                  <a:cubicBezTo>
                    <a:pt x="1782" y="172"/>
                    <a:pt x="1443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62680" y="3409077"/>
              <a:ext cx="795207" cy="1701172"/>
            </a:xfrm>
            <a:custGeom>
              <a:avLst/>
              <a:gdLst/>
              <a:ahLst/>
              <a:cxnLst/>
              <a:rect l="l" t="t" r="r" b="b"/>
              <a:pathLst>
                <a:path w="7194" h="15390" extrusionOk="0">
                  <a:moveTo>
                    <a:pt x="3810" y="1"/>
                  </a:moveTo>
                  <a:lnTo>
                    <a:pt x="3083" y="8973"/>
                  </a:lnTo>
                  <a:lnTo>
                    <a:pt x="1704" y="13510"/>
                  </a:lnTo>
                  <a:cubicBezTo>
                    <a:pt x="1604" y="13835"/>
                    <a:pt x="1329" y="14111"/>
                    <a:pt x="978" y="14186"/>
                  </a:cubicBezTo>
                  <a:cubicBezTo>
                    <a:pt x="652" y="14261"/>
                    <a:pt x="401" y="14487"/>
                    <a:pt x="276" y="14763"/>
                  </a:cubicBezTo>
                  <a:lnTo>
                    <a:pt x="0" y="15389"/>
                  </a:lnTo>
                  <a:lnTo>
                    <a:pt x="2105" y="15389"/>
                  </a:lnTo>
                  <a:lnTo>
                    <a:pt x="3308" y="13810"/>
                  </a:lnTo>
                  <a:lnTo>
                    <a:pt x="4938" y="8948"/>
                  </a:lnTo>
                  <a:lnTo>
                    <a:pt x="7193" y="1279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680951" y="3167777"/>
              <a:ext cx="277118" cy="244177"/>
            </a:xfrm>
            <a:custGeom>
              <a:avLst/>
              <a:gdLst/>
              <a:ahLst/>
              <a:cxnLst/>
              <a:rect l="l" t="t" r="r" b="b"/>
              <a:pathLst>
                <a:path w="2507" h="2209" extrusionOk="0">
                  <a:moveTo>
                    <a:pt x="1882" y="1"/>
                  </a:moveTo>
                  <a:cubicBezTo>
                    <a:pt x="948" y="1"/>
                    <a:pt x="173" y="687"/>
                    <a:pt x="76" y="1607"/>
                  </a:cubicBezTo>
                  <a:lnTo>
                    <a:pt x="1" y="2184"/>
                  </a:lnTo>
                  <a:cubicBezTo>
                    <a:pt x="1" y="2184"/>
                    <a:pt x="1" y="2209"/>
                    <a:pt x="26" y="2209"/>
                  </a:cubicBezTo>
                  <a:cubicBezTo>
                    <a:pt x="26" y="2209"/>
                    <a:pt x="51" y="2184"/>
                    <a:pt x="51" y="2184"/>
                  </a:cubicBezTo>
                  <a:lnTo>
                    <a:pt x="126" y="1607"/>
                  </a:lnTo>
                  <a:cubicBezTo>
                    <a:pt x="223" y="712"/>
                    <a:pt x="973" y="51"/>
                    <a:pt x="1859" y="51"/>
                  </a:cubicBezTo>
                  <a:cubicBezTo>
                    <a:pt x="1891" y="51"/>
                    <a:pt x="1923" y="52"/>
                    <a:pt x="1956" y="53"/>
                  </a:cubicBezTo>
                  <a:lnTo>
                    <a:pt x="2482" y="78"/>
                  </a:lnTo>
                  <a:cubicBezTo>
                    <a:pt x="2507" y="78"/>
                    <a:pt x="2507" y="53"/>
                    <a:pt x="2507" y="53"/>
                  </a:cubicBezTo>
                  <a:cubicBezTo>
                    <a:pt x="2507" y="28"/>
                    <a:pt x="2507" y="28"/>
                    <a:pt x="2482" y="28"/>
                  </a:cubicBezTo>
                  <a:lnTo>
                    <a:pt x="1981" y="3"/>
                  </a:lnTo>
                  <a:cubicBezTo>
                    <a:pt x="1948" y="2"/>
                    <a:pt x="1915" y="1"/>
                    <a:pt x="1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70674" y="4990960"/>
              <a:ext cx="105453" cy="113743"/>
            </a:xfrm>
            <a:custGeom>
              <a:avLst/>
              <a:gdLst/>
              <a:ahLst/>
              <a:cxnLst/>
              <a:rect l="l" t="t" r="r" b="b"/>
              <a:pathLst>
                <a:path w="954" h="1029" extrusionOk="0">
                  <a:moveTo>
                    <a:pt x="928" y="1"/>
                  </a:moveTo>
                  <a:lnTo>
                    <a:pt x="652" y="101"/>
                  </a:lnTo>
                  <a:cubicBezTo>
                    <a:pt x="452" y="151"/>
                    <a:pt x="276" y="301"/>
                    <a:pt x="201" y="502"/>
                  </a:cubicBezTo>
                  <a:lnTo>
                    <a:pt x="1" y="1003"/>
                  </a:lnTo>
                  <a:cubicBezTo>
                    <a:pt x="1" y="1003"/>
                    <a:pt x="1" y="1028"/>
                    <a:pt x="26" y="1028"/>
                  </a:cubicBezTo>
                  <a:cubicBezTo>
                    <a:pt x="26" y="1028"/>
                    <a:pt x="51" y="1028"/>
                    <a:pt x="51" y="1003"/>
                  </a:cubicBezTo>
                  <a:lnTo>
                    <a:pt x="251" y="527"/>
                  </a:lnTo>
                  <a:cubicBezTo>
                    <a:pt x="326" y="326"/>
                    <a:pt x="477" y="201"/>
                    <a:pt x="652" y="126"/>
                  </a:cubicBezTo>
                  <a:lnTo>
                    <a:pt x="928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7005" y="4990960"/>
              <a:ext cx="108106" cy="113743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928" y="1"/>
                  </a:moveTo>
                  <a:lnTo>
                    <a:pt x="652" y="101"/>
                  </a:lnTo>
                  <a:cubicBezTo>
                    <a:pt x="451" y="151"/>
                    <a:pt x="301" y="301"/>
                    <a:pt x="226" y="502"/>
                  </a:cubicBezTo>
                  <a:lnTo>
                    <a:pt x="25" y="1003"/>
                  </a:lnTo>
                  <a:cubicBezTo>
                    <a:pt x="0" y="1003"/>
                    <a:pt x="25" y="1028"/>
                    <a:pt x="25" y="1028"/>
                  </a:cubicBezTo>
                  <a:cubicBezTo>
                    <a:pt x="50" y="1028"/>
                    <a:pt x="50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77" y="126"/>
                  </a:cubicBezTo>
                  <a:lnTo>
                    <a:pt x="953" y="51"/>
                  </a:lnTo>
                  <a:cubicBezTo>
                    <a:pt x="953" y="51"/>
                    <a:pt x="978" y="26"/>
                    <a:pt x="978" y="26"/>
                  </a:cubicBezTo>
                  <a:cubicBezTo>
                    <a:pt x="953" y="1"/>
                    <a:pt x="953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240462" y="2967485"/>
              <a:ext cx="95615" cy="62233"/>
            </a:xfrm>
            <a:custGeom>
              <a:avLst/>
              <a:gdLst/>
              <a:ahLst/>
              <a:cxnLst/>
              <a:rect l="l" t="t" r="r" b="b"/>
              <a:pathLst>
                <a:path w="865" h="563" extrusionOk="0">
                  <a:moveTo>
                    <a:pt x="653" y="1"/>
                  </a:moveTo>
                  <a:cubicBezTo>
                    <a:pt x="636" y="1"/>
                    <a:pt x="619" y="4"/>
                    <a:pt x="602" y="11"/>
                  </a:cubicBezTo>
                  <a:cubicBezTo>
                    <a:pt x="377" y="111"/>
                    <a:pt x="201" y="311"/>
                    <a:pt x="1" y="562"/>
                  </a:cubicBezTo>
                  <a:cubicBezTo>
                    <a:pt x="176" y="512"/>
                    <a:pt x="377" y="487"/>
                    <a:pt x="577" y="462"/>
                  </a:cubicBezTo>
                  <a:cubicBezTo>
                    <a:pt x="652" y="387"/>
                    <a:pt x="728" y="311"/>
                    <a:pt x="778" y="261"/>
                  </a:cubicBezTo>
                  <a:cubicBezTo>
                    <a:pt x="864" y="131"/>
                    <a:pt x="763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29408" y="3029606"/>
              <a:ext cx="11164" cy="13928"/>
            </a:xfrm>
            <a:custGeom>
              <a:avLst/>
              <a:gdLst/>
              <a:ahLst/>
              <a:cxnLst/>
              <a:rect l="l" t="t" r="r" b="b"/>
              <a:pathLst>
                <a:path w="101" h="126" extrusionOk="0">
                  <a:moveTo>
                    <a:pt x="0" y="125"/>
                  </a:moveTo>
                  <a:cubicBezTo>
                    <a:pt x="26" y="100"/>
                    <a:pt x="76" y="50"/>
                    <a:pt x="101" y="0"/>
                  </a:cubicBezTo>
                  <a:cubicBezTo>
                    <a:pt x="76" y="50"/>
                    <a:pt x="26" y="100"/>
                    <a:pt x="0" y="125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46285" y="3087748"/>
              <a:ext cx="69418" cy="52726"/>
            </a:xfrm>
            <a:custGeom>
              <a:avLst/>
              <a:gdLst/>
              <a:ahLst/>
              <a:cxnLst/>
              <a:rect l="l" t="t" r="r" b="b"/>
              <a:pathLst>
                <a:path w="628" h="477" extrusionOk="0">
                  <a:moveTo>
                    <a:pt x="627" y="0"/>
                  </a:moveTo>
                  <a:cubicBezTo>
                    <a:pt x="552" y="0"/>
                    <a:pt x="502" y="0"/>
                    <a:pt x="427" y="25"/>
                  </a:cubicBezTo>
                  <a:cubicBezTo>
                    <a:pt x="301" y="176"/>
                    <a:pt x="151" y="351"/>
                    <a:pt x="1" y="477"/>
                  </a:cubicBezTo>
                  <a:cubicBezTo>
                    <a:pt x="1" y="477"/>
                    <a:pt x="326" y="351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93373" y="3012915"/>
              <a:ext cx="135851" cy="77708"/>
            </a:xfrm>
            <a:custGeom>
              <a:avLst/>
              <a:gdLst/>
              <a:ahLst/>
              <a:cxnLst/>
              <a:rect l="l" t="t" r="r" b="b"/>
              <a:pathLst>
                <a:path w="1229" h="703" extrusionOk="0">
                  <a:moveTo>
                    <a:pt x="1229" y="1"/>
                  </a:moveTo>
                  <a:cubicBezTo>
                    <a:pt x="1154" y="26"/>
                    <a:pt x="1078" y="26"/>
                    <a:pt x="1003" y="26"/>
                  </a:cubicBezTo>
                  <a:cubicBezTo>
                    <a:pt x="803" y="76"/>
                    <a:pt x="602" y="101"/>
                    <a:pt x="427" y="151"/>
                  </a:cubicBezTo>
                  <a:cubicBezTo>
                    <a:pt x="402" y="201"/>
                    <a:pt x="352" y="251"/>
                    <a:pt x="326" y="276"/>
                  </a:cubicBezTo>
                  <a:cubicBezTo>
                    <a:pt x="301" y="327"/>
                    <a:pt x="276" y="352"/>
                    <a:pt x="251" y="402"/>
                  </a:cubicBezTo>
                  <a:cubicBezTo>
                    <a:pt x="226" y="402"/>
                    <a:pt x="226" y="427"/>
                    <a:pt x="226" y="427"/>
                  </a:cubicBezTo>
                  <a:cubicBezTo>
                    <a:pt x="201" y="477"/>
                    <a:pt x="151" y="502"/>
                    <a:pt x="126" y="552"/>
                  </a:cubicBezTo>
                  <a:cubicBezTo>
                    <a:pt x="76" y="602"/>
                    <a:pt x="51" y="652"/>
                    <a:pt x="1" y="702"/>
                  </a:cubicBezTo>
                  <a:cubicBezTo>
                    <a:pt x="76" y="677"/>
                    <a:pt x="126" y="677"/>
                    <a:pt x="201" y="677"/>
                  </a:cubicBezTo>
                  <a:cubicBezTo>
                    <a:pt x="452" y="652"/>
                    <a:pt x="702" y="627"/>
                    <a:pt x="953" y="602"/>
                  </a:cubicBezTo>
                  <a:cubicBezTo>
                    <a:pt x="928" y="552"/>
                    <a:pt x="928" y="477"/>
                    <a:pt x="928" y="427"/>
                  </a:cubicBezTo>
                  <a:cubicBezTo>
                    <a:pt x="928" y="327"/>
                    <a:pt x="978" y="226"/>
                    <a:pt x="1053" y="151"/>
                  </a:cubicBezTo>
                  <a:cubicBezTo>
                    <a:pt x="1103" y="101"/>
                    <a:pt x="1154" y="5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95841" y="2996888"/>
              <a:ext cx="701029" cy="104790"/>
            </a:xfrm>
            <a:custGeom>
              <a:avLst/>
              <a:gdLst/>
              <a:ahLst/>
              <a:cxnLst/>
              <a:rect l="l" t="t" r="r" b="b"/>
              <a:pathLst>
                <a:path w="6342" h="948" extrusionOk="0">
                  <a:moveTo>
                    <a:pt x="2655" y="1"/>
                  </a:moveTo>
                  <a:cubicBezTo>
                    <a:pt x="1858" y="1"/>
                    <a:pt x="1037" y="41"/>
                    <a:pt x="302" y="146"/>
                  </a:cubicBezTo>
                  <a:cubicBezTo>
                    <a:pt x="227" y="196"/>
                    <a:pt x="176" y="246"/>
                    <a:pt x="126" y="296"/>
                  </a:cubicBezTo>
                  <a:cubicBezTo>
                    <a:pt x="51" y="371"/>
                    <a:pt x="1" y="472"/>
                    <a:pt x="1" y="572"/>
                  </a:cubicBezTo>
                  <a:cubicBezTo>
                    <a:pt x="1" y="622"/>
                    <a:pt x="1" y="697"/>
                    <a:pt x="26" y="747"/>
                  </a:cubicBezTo>
                  <a:cubicBezTo>
                    <a:pt x="1074" y="634"/>
                    <a:pt x="1950" y="576"/>
                    <a:pt x="2755" y="576"/>
                  </a:cubicBezTo>
                  <a:cubicBezTo>
                    <a:pt x="3892" y="576"/>
                    <a:pt x="4888" y="692"/>
                    <a:pt x="6030" y="935"/>
                  </a:cubicBezTo>
                  <a:lnTo>
                    <a:pt x="6030" y="935"/>
                  </a:lnTo>
                  <a:cubicBezTo>
                    <a:pt x="5886" y="888"/>
                    <a:pt x="5871" y="750"/>
                    <a:pt x="5916" y="572"/>
                  </a:cubicBezTo>
                  <a:cubicBezTo>
                    <a:pt x="5958" y="401"/>
                    <a:pt x="6092" y="285"/>
                    <a:pt x="6254" y="285"/>
                  </a:cubicBezTo>
                  <a:cubicBezTo>
                    <a:pt x="6283" y="285"/>
                    <a:pt x="6312" y="289"/>
                    <a:pt x="6342" y="296"/>
                  </a:cubicBezTo>
                  <a:cubicBezTo>
                    <a:pt x="5900" y="177"/>
                    <a:pt x="4331" y="1"/>
                    <a:pt x="2655" y="1"/>
                  </a:cubicBezTo>
                  <a:close/>
                  <a:moveTo>
                    <a:pt x="6030" y="935"/>
                  </a:moveTo>
                  <a:cubicBezTo>
                    <a:pt x="6049" y="941"/>
                    <a:pt x="6069" y="945"/>
                    <a:pt x="6091" y="948"/>
                  </a:cubicBezTo>
                  <a:cubicBezTo>
                    <a:pt x="6071" y="943"/>
                    <a:pt x="6051" y="939"/>
                    <a:pt x="6030" y="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40462" y="3029606"/>
              <a:ext cx="111" cy="2874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946902" y="3028390"/>
              <a:ext cx="77708" cy="74944"/>
            </a:xfrm>
            <a:custGeom>
              <a:avLst/>
              <a:gdLst/>
              <a:ahLst/>
              <a:cxnLst/>
              <a:rect l="l" t="t" r="r" b="b"/>
              <a:pathLst>
                <a:path w="703" h="678" extrusionOk="0">
                  <a:moveTo>
                    <a:pt x="364" y="0"/>
                  </a:moveTo>
                  <a:cubicBezTo>
                    <a:pt x="202" y="0"/>
                    <a:pt x="68" y="116"/>
                    <a:pt x="26" y="287"/>
                  </a:cubicBezTo>
                  <a:cubicBezTo>
                    <a:pt x="1" y="487"/>
                    <a:pt x="1" y="638"/>
                    <a:pt x="201" y="663"/>
                  </a:cubicBezTo>
                  <a:cubicBezTo>
                    <a:pt x="241" y="673"/>
                    <a:pt x="281" y="678"/>
                    <a:pt x="320" y="678"/>
                  </a:cubicBezTo>
                  <a:cubicBezTo>
                    <a:pt x="476" y="678"/>
                    <a:pt x="612" y="598"/>
                    <a:pt x="652" y="437"/>
                  </a:cubicBezTo>
                  <a:cubicBezTo>
                    <a:pt x="702" y="237"/>
                    <a:pt x="652" y="61"/>
                    <a:pt x="452" y="11"/>
                  </a:cubicBezTo>
                  <a:cubicBezTo>
                    <a:pt x="422" y="4"/>
                    <a:pt x="393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-668150" y="5110118"/>
              <a:ext cx="3490774" cy="33382"/>
            </a:xfrm>
            <a:custGeom>
              <a:avLst/>
              <a:gdLst/>
              <a:ahLst/>
              <a:cxnLst/>
              <a:rect l="l" t="t" r="r" b="b"/>
              <a:pathLst>
                <a:path w="31580" h="302" extrusionOk="0">
                  <a:moveTo>
                    <a:pt x="150" y="0"/>
                  </a:moveTo>
                  <a:cubicBezTo>
                    <a:pt x="75" y="0"/>
                    <a:pt x="0" y="75"/>
                    <a:pt x="0" y="151"/>
                  </a:cubicBezTo>
                  <a:cubicBezTo>
                    <a:pt x="0" y="226"/>
                    <a:pt x="75" y="301"/>
                    <a:pt x="150" y="301"/>
                  </a:cubicBezTo>
                  <a:lnTo>
                    <a:pt x="31429" y="301"/>
                  </a:lnTo>
                  <a:cubicBezTo>
                    <a:pt x="31529" y="301"/>
                    <a:pt x="31579" y="226"/>
                    <a:pt x="31579" y="151"/>
                  </a:cubicBezTo>
                  <a:cubicBezTo>
                    <a:pt x="31579" y="75"/>
                    <a:pt x="31529" y="0"/>
                    <a:pt x="3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9"/>
          <p:cNvSpPr txBox="1">
            <a:spLocks noGrp="1"/>
          </p:cNvSpPr>
          <p:nvPr>
            <p:ph type="title"/>
          </p:nvPr>
        </p:nvSpPr>
        <p:spPr>
          <a:xfrm>
            <a:off x="1333415" y="-146177"/>
            <a:ext cx="65760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PÚBLICO ALVO</a:t>
            </a:r>
            <a:endParaRPr sz="5400" dirty="0"/>
          </a:p>
        </p:txBody>
      </p:sp>
      <p:sp>
        <p:nvSpPr>
          <p:cNvPr id="1531" name="Google Shape;1531;p49"/>
          <p:cNvSpPr txBox="1">
            <a:spLocks noGrp="1"/>
          </p:cNvSpPr>
          <p:nvPr>
            <p:ph type="subTitle" idx="1"/>
          </p:nvPr>
        </p:nvSpPr>
        <p:spPr>
          <a:xfrm>
            <a:off x="642715" y="1660079"/>
            <a:ext cx="7669336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     O público ao qual este projeto está direcionado </a:t>
            </a:r>
            <a:r>
              <a:rPr lang="pt-BR" sz="24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são pessoas de todas as idades </a:t>
            </a: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que estejam </a:t>
            </a:r>
            <a:r>
              <a:rPr lang="pt-BR" sz="24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abertas à ideia de adotar um animal</a:t>
            </a:r>
            <a:r>
              <a:rPr lang="pt-BR" sz="24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.</a:t>
            </a:r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2103081" y="3040633"/>
            <a:ext cx="4937855" cy="2301349"/>
            <a:chOff x="2103081" y="3040633"/>
            <a:chExt cx="4937855" cy="2301349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2103081" y="3040633"/>
              <a:ext cx="4937855" cy="2301349"/>
              <a:chOff x="2103081" y="3005883"/>
              <a:chExt cx="4937855" cy="2301349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2103081" y="3005883"/>
                <a:ext cx="4937855" cy="2301349"/>
                <a:chOff x="5275297" y="1769805"/>
                <a:chExt cx="4110426" cy="2282858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5318511" y="1980472"/>
                  <a:ext cx="1053051" cy="2072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6" h="27620" extrusionOk="0">
                      <a:moveTo>
                        <a:pt x="6818" y="0"/>
                      </a:moveTo>
                      <a:lnTo>
                        <a:pt x="1" y="27619"/>
                      </a:lnTo>
                      <a:lnTo>
                        <a:pt x="1" y="27619"/>
                      </a:lnTo>
                      <a:lnTo>
                        <a:pt x="6818" y="27093"/>
                      </a:lnTo>
                      <a:lnTo>
                        <a:pt x="14036" y="4687"/>
                      </a:lnTo>
                      <a:lnTo>
                        <a:pt x="68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8285632" y="2070726"/>
                  <a:ext cx="1100092" cy="188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3" h="25088" extrusionOk="0">
                      <a:moveTo>
                        <a:pt x="7244" y="0"/>
                      </a:moveTo>
                      <a:lnTo>
                        <a:pt x="1" y="3108"/>
                      </a:lnTo>
                      <a:lnTo>
                        <a:pt x="4462" y="25088"/>
                      </a:lnTo>
                      <a:lnTo>
                        <a:pt x="14662" y="25088"/>
                      </a:lnTo>
                      <a:lnTo>
                        <a:pt x="72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9"/>
                <p:cNvSpPr/>
                <p:nvPr/>
              </p:nvSpPr>
              <p:spPr>
                <a:xfrm>
                  <a:off x="5724691" y="2303826"/>
                  <a:ext cx="3076250" cy="1709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3" h="22783" extrusionOk="0">
                      <a:moveTo>
                        <a:pt x="36517" y="1"/>
                      </a:moveTo>
                      <a:lnTo>
                        <a:pt x="7218" y="377"/>
                      </a:lnTo>
                      <a:lnTo>
                        <a:pt x="0" y="22783"/>
                      </a:lnTo>
                      <a:lnTo>
                        <a:pt x="0" y="22783"/>
                      </a:lnTo>
                      <a:lnTo>
                        <a:pt x="41003" y="21981"/>
                      </a:lnTo>
                      <a:lnTo>
                        <a:pt x="365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9"/>
                <p:cNvSpPr/>
                <p:nvPr/>
              </p:nvSpPr>
              <p:spPr>
                <a:xfrm>
                  <a:off x="5608103" y="1997353"/>
                  <a:ext cx="3446724" cy="88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1" h="11781" extrusionOk="0">
                      <a:moveTo>
                        <a:pt x="2883" y="1"/>
                      </a:moveTo>
                      <a:lnTo>
                        <a:pt x="0" y="11780"/>
                      </a:lnTo>
                      <a:lnTo>
                        <a:pt x="45940" y="11154"/>
                      </a:lnTo>
                      <a:lnTo>
                        <a:pt x="42933" y="978"/>
                      </a:lnTo>
                      <a:lnTo>
                        <a:pt x="35690" y="4086"/>
                      </a:lnTo>
                      <a:lnTo>
                        <a:pt x="35690" y="4111"/>
                      </a:lnTo>
                      <a:lnTo>
                        <a:pt x="10151" y="4437"/>
                      </a:lnTo>
                      <a:lnTo>
                        <a:pt x="3284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9"/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1" h="8548" extrusionOk="0">
                      <a:moveTo>
                        <a:pt x="49750" y="1"/>
                      </a:move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9"/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1" h="8548" extrusionOk="0">
                      <a:moveTo>
                        <a:pt x="49750" y="1"/>
                      </a:moveTo>
                      <a:lnTo>
                        <a:pt x="52507" y="6542"/>
                      </a:lnTo>
                      <a:lnTo>
                        <a:pt x="2857" y="7495"/>
                      </a:ln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1" name="Google Shape;1541;p49"/>
              <p:cNvSpPr/>
              <p:nvPr/>
            </p:nvSpPr>
            <p:spPr>
              <a:xfrm>
                <a:off x="6291063" y="4254317"/>
                <a:ext cx="342845" cy="93012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9"/>
              <p:cNvSpPr/>
              <p:nvPr/>
            </p:nvSpPr>
            <p:spPr>
              <a:xfrm>
                <a:off x="6313685" y="4292710"/>
                <a:ext cx="316257" cy="92651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9"/>
              <p:cNvSpPr/>
              <p:nvPr/>
            </p:nvSpPr>
            <p:spPr>
              <a:xfrm>
                <a:off x="6379206" y="4342370"/>
                <a:ext cx="189268" cy="56961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6424360" y="4217545"/>
                <a:ext cx="121221" cy="199723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6485285" y="4237012"/>
                <a:ext cx="91750" cy="161328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9"/>
              <p:cNvSpPr/>
              <p:nvPr/>
            </p:nvSpPr>
            <p:spPr>
              <a:xfrm>
                <a:off x="2478474" y="4431025"/>
                <a:ext cx="282910" cy="260018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9"/>
              <p:cNvSpPr/>
              <p:nvPr/>
            </p:nvSpPr>
            <p:spPr>
              <a:xfrm>
                <a:off x="2489739" y="4347117"/>
                <a:ext cx="275069" cy="25226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2476220" y="4390919"/>
                <a:ext cx="181697" cy="3227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2602668" y="4335401"/>
                <a:ext cx="101123" cy="278314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6022875" y="3075575"/>
                <a:ext cx="343955" cy="34387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9"/>
              <p:cNvSpPr/>
              <p:nvPr/>
            </p:nvSpPr>
            <p:spPr>
              <a:xfrm>
                <a:off x="2752714" y="3236778"/>
                <a:ext cx="567082" cy="54257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2678180" y="3286257"/>
                <a:ext cx="847199" cy="59034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2847617" y="3345200"/>
                <a:ext cx="702544" cy="22622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2969558" y="3227135"/>
                <a:ext cx="18206" cy="20314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9"/>
              <p:cNvSpPr/>
              <p:nvPr/>
            </p:nvSpPr>
            <p:spPr>
              <a:xfrm>
                <a:off x="3005699" y="3174591"/>
                <a:ext cx="18206" cy="26272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3044092" y="3151699"/>
                <a:ext cx="24965" cy="30814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" name="Google Shape;1557;p49"/>
            <p:cNvGrpSpPr/>
            <p:nvPr/>
          </p:nvGrpSpPr>
          <p:grpSpPr>
            <a:xfrm>
              <a:off x="3067788" y="3730944"/>
              <a:ext cx="3008417" cy="1444608"/>
              <a:chOff x="-1838987" y="3680044"/>
              <a:chExt cx="3008417" cy="1444608"/>
            </a:xfrm>
          </p:grpSpPr>
          <p:sp>
            <p:nvSpPr>
              <p:cNvPr id="1558" name="Google Shape;1558;p49"/>
              <p:cNvSpPr/>
              <p:nvPr/>
            </p:nvSpPr>
            <p:spPr>
              <a:xfrm>
                <a:off x="-1838987" y="3962981"/>
                <a:ext cx="2612651" cy="1161671"/>
              </a:xfrm>
              <a:custGeom>
                <a:avLst/>
                <a:gdLst/>
                <a:ahLst/>
                <a:cxnLst/>
                <a:rect l="l" t="t" r="r" b="b"/>
                <a:pathLst>
                  <a:path w="37721" h="16772" extrusionOk="0">
                    <a:moveTo>
                      <a:pt x="11680" y="1"/>
                    </a:moveTo>
                    <a:cubicBezTo>
                      <a:pt x="11204" y="1379"/>
                      <a:pt x="11329" y="3058"/>
                      <a:pt x="11454" y="3986"/>
                    </a:cubicBezTo>
                    <a:lnTo>
                      <a:pt x="9149" y="4036"/>
                    </a:lnTo>
                    <a:lnTo>
                      <a:pt x="6868" y="4111"/>
                    </a:lnTo>
                    <a:cubicBezTo>
                      <a:pt x="6241" y="3209"/>
                      <a:pt x="5013" y="1555"/>
                      <a:pt x="3434" y="276"/>
                    </a:cubicBezTo>
                    <a:cubicBezTo>
                      <a:pt x="3434" y="276"/>
                      <a:pt x="2382" y="2682"/>
                      <a:pt x="3133" y="5063"/>
                    </a:cubicBezTo>
                    <a:cubicBezTo>
                      <a:pt x="2908" y="5364"/>
                      <a:pt x="2808" y="5740"/>
                      <a:pt x="2808" y="6166"/>
                    </a:cubicBezTo>
                    <a:lnTo>
                      <a:pt x="2883" y="8697"/>
                    </a:lnTo>
                    <a:cubicBezTo>
                      <a:pt x="2598" y="8685"/>
                      <a:pt x="2318" y="8678"/>
                      <a:pt x="2047" y="8678"/>
                    </a:cubicBezTo>
                    <a:cubicBezTo>
                      <a:pt x="1268" y="8678"/>
                      <a:pt x="558" y="8730"/>
                      <a:pt x="1" y="8823"/>
                    </a:cubicBezTo>
                    <a:cubicBezTo>
                      <a:pt x="803" y="8823"/>
                      <a:pt x="1805" y="8823"/>
                      <a:pt x="2883" y="8873"/>
                    </a:cubicBezTo>
                    <a:lnTo>
                      <a:pt x="2883" y="8948"/>
                    </a:lnTo>
                    <a:cubicBezTo>
                      <a:pt x="2908" y="9399"/>
                      <a:pt x="3083" y="9850"/>
                      <a:pt x="3384" y="10251"/>
                    </a:cubicBezTo>
                    <a:cubicBezTo>
                      <a:pt x="2407" y="10402"/>
                      <a:pt x="1504" y="10602"/>
                      <a:pt x="828" y="10803"/>
                    </a:cubicBezTo>
                    <a:cubicBezTo>
                      <a:pt x="1580" y="10702"/>
                      <a:pt x="2532" y="10552"/>
                      <a:pt x="3534" y="10452"/>
                    </a:cubicBezTo>
                    <a:cubicBezTo>
                      <a:pt x="3885" y="10903"/>
                      <a:pt x="4412" y="11304"/>
                      <a:pt x="4988" y="11605"/>
                    </a:cubicBezTo>
                    <a:cubicBezTo>
                      <a:pt x="4061" y="11956"/>
                      <a:pt x="3234" y="12357"/>
                      <a:pt x="2657" y="12733"/>
                    </a:cubicBezTo>
                    <a:cubicBezTo>
                      <a:pt x="3359" y="12457"/>
                      <a:pt x="4286" y="12081"/>
                      <a:pt x="5239" y="11730"/>
                    </a:cubicBezTo>
                    <a:cubicBezTo>
                      <a:pt x="5615" y="11905"/>
                      <a:pt x="6016" y="12031"/>
                      <a:pt x="6442" y="12106"/>
                    </a:cubicBezTo>
                    <a:lnTo>
                      <a:pt x="6367" y="12307"/>
                    </a:lnTo>
                    <a:cubicBezTo>
                      <a:pt x="5790" y="13685"/>
                      <a:pt x="6918" y="15515"/>
                      <a:pt x="8948" y="16567"/>
                    </a:cubicBezTo>
                    <a:lnTo>
                      <a:pt x="32256" y="16567"/>
                    </a:lnTo>
                    <a:cubicBezTo>
                      <a:pt x="32997" y="16679"/>
                      <a:pt x="33738" y="16772"/>
                      <a:pt x="34479" y="16772"/>
                    </a:cubicBezTo>
                    <a:cubicBezTo>
                      <a:pt x="34565" y="16772"/>
                      <a:pt x="34651" y="16770"/>
                      <a:pt x="34738" y="16768"/>
                    </a:cubicBezTo>
                    <a:cubicBezTo>
                      <a:pt x="35665" y="16743"/>
                      <a:pt x="36592" y="16542"/>
                      <a:pt x="37144" y="16066"/>
                    </a:cubicBezTo>
                    <a:cubicBezTo>
                      <a:pt x="37720" y="15590"/>
                      <a:pt x="37319" y="14612"/>
                      <a:pt x="36693" y="13961"/>
                    </a:cubicBezTo>
                    <a:cubicBezTo>
                      <a:pt x="37294" y="11956"/>
                      <a:pt x="36066" y="9600"/>
                      <a:pt x="33535" y="7946"/>
                    </a:cubicBezTo>
                    <a:lnTo>
                      <a:pt x="32357" y="7194"/>
                    </a:lnTo>
                    <a:cubicBezTo>
                      <a:pt x="30068" y="5706"/>
                      <a:pt x="27331" y="4922"/>
                      <a:pt x="24809" y="4922"/>
                    </a:cubicBezTo>
                    <a:cubicBezTo>
                      <a:pt x="23381" y="4922"/>
                      <a:pt x="22022" y="5173"/>
                      <a:pt x="20853" y="5690"/>
                    </a:cubicBezTo>
                    <a:lnTo>
                      <a:pt x="18171" y="6868"/>
                    </a:lnTo>
                    <a:lnTo>
                      <a:pt x="17344" y="5840"/>
                    </a:lnTo>
                    <a:cubicBezTo>
                      <a:pt x="16993" y="5414"/>
                      <a:pt x="16542" y="5063"/>
                      <a:pt x="16041" y="4763"/>
                    </a:cubicBezTo>
                    <a:cubicBezTo>
                      <a:pt x="14788" y="2306"/>
                      <a:pt x="11680" y="1"/>
                      <a:pt x="11680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9"/>
              <p:cNvSpPr/>
              <p:nvPr/>
            </p:nvSpPr>
            <p:spPr>
              <a:xfrm>
                <a:off x="-1026607" y="4100329"/>
                <a:ext cx="2196037" cy="1004930"/>
              </a:xfrm>
              <a:custGeom>
                <a:avLst/>
                <a:gdLst/>
                <a:ahLst/>
                <a:cxnLst/>
                <a:rect l="l" t="t" r="r" b="b"/>
                <a:pathLst>
                  <a:path w="31706" h="14509" extrusionOk="0">
                    <a:moveTo>
                      <a:pt x="21967" y="0"/>
                    </a:moveTo>
                    <a:cubicBezTo>
                      <a:pt x="20719" y="0"/>
                      <a:pt x="19459" y="262"/>
                      <a:pt x="18272" y="800"/>
                    </a:cubicBezTo>
                    <a:lnTo>
                      <a:pt x="13309" y="3030"/>
                    </a:lnTo>
                    <a:lnTo>
                      <a:pt x="1981" y="7717"/>
                    </a:lnTo>
                    <a:lnTo>
                      <a:pt x="1254" y="8770"/>
                    </a:lnTo>
                    <a:cubicBezTo>
                      <a:pt x="1" y="10599"/>
                      <a:pt x="302" y="13055"/>
                      <a:pt x="1981" y="14509"/>
                    </a:cubicBezTo>
                    <a:lnTo>
                      <a:pt x="29149" y="14509"/>
                    </a:lnTo>
                    <a:lnTo>
                      <a:pt x="30603" y="11176"/>
                    </a:lnTo>
                    <a:cubicBezTo>
                      <a:pt x="31705" y="8694"/>
                      <a:pt x="31229" y="5762"/>
                      <a:pt x="29350" y="3782"/>
                    </a:cubicBezTo>
                    <a:lnTo>
                      <a:pt x="28472" y="2830"/>
                    </a:lnTo>
                    <a:cubicBezTo>
                      <a:pt x="26754" y="979"/>
                      <a:pt x="24382" y="0"/>
                      <a:pt x="21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653770" y="4122700"/>
                <a:ext cx="223995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2557" extrusionOk="0">
                    <a:moveTo>
                      <a:pt x="51" y="0"/>
                    </a:moveTo>
                    <a:cubicBezTo>
                      <a:pt x="101" y="577"/>
                      <a:pt x="1" y="1229"/>
                      <a:pt x="251" y="1755"/>
                    </a:cubicBezTo>
                    <a:cubicBezTo>
                      <a:pt x="502" y="2231"/>
                      <a:pt x="1028" y="2532"/>
                      <a:pt x="1555" y="2557"/>
                    </a:cubicBezTo>
                    <a:cubicBezTo>
                      <a:pt x="2106" y="2557"/>
                      <a:pt x="2632" y="2306"/>
                      <a:pt x="2983" y="1930"/>
                    </a:cubicBezTo>
                    <a:cubicBezTo>
                      <a:pt x="3084" y="1830"/>
                      <a:pt x="3159" y="1730"/>
                      <a:pt x="3234" y="1604"/>
                    </a:cubicBezTo>
                    <a:cubicBezTo>
                      <a:pt x="2281" y="853"/>
                      <a:pt x="1204" y="301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948898" y="4364011"/>
                <a:ext cx="197952" cy="3784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5464" extrusionOk="0">
                    <a:moveTo>
                      <a:pt x="878" y="0"/>
                    </a:moveTo>
                    <a:cubicBezTo>
                      <a:pt x="226" y="902"/>
                      <a:pt x="0" y="2105"/>
                      <a:pt x="326" y="3158"/>
                    </a:cubicBezTo>
                    <a:cubicBezTo>
                      <a:pt x="652" y="4236"/>
                      <a:pt x="1554" y="5113"/>
                      <a:pt x="2632" y="5464"/>
                    </a:cubicBezTo>
                    <a:cubicBezTo>
                      <a:pt x="2858" y="3509"/>
                      <a:pt x="2256" y="1504"/>
                      <a:pt x="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271857" y="4100121"/>
                <a:ext cx="243111" cy="279197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4031" extrusionOk="0">
                    <a:moveTo>
                      <a:pt x="3209" y="1"/>
                    </a:moveTo>
                    <a:cubicBezTo>
                      <a:pt x="2131" y="1"/>
                      <a:pt x="1029" y="201"/>
                      <a:pt x="1" y="602"/>
                    </a:cubicBezTo>
                    <a:cubicBezTo>
                      <a:pt x="502" y="1254"/>
                      <a:pt x="903" y="2006"/>
                      <a:pt x="1179" y="2808"/>
                    </a:cubicBezTo>
                    <a:cubicBezTo>
                      <a:pt x="1254" y="3058"/>
                      <a:pt x="1329" y="3309"/>
                      <a:pt x="1455" y="3534"/>
                    </a:cubicBezTo>
                    <a:cubicBezTo>
                      <a:pt x="1605" y="3760"/>
                      <a:pt x="1805" y="3961"/>
                      <a:pt x="2056" y="4011"/>
                    </a:cubicBezTo>
                    <a:cubicBezTo>
                      <a:pt x="2109" y="4024"/>
                      <a:pt x="2163" y="4030"/>
                      <a:pt x="2217" y="4030"/>
                    </a:cubicBezTo>
                    <a:cubicBezTo>
                      <a:pt x="2468" y="4030"/>
                      <a:pt x="2714" y="3896"/>
                      <a:pt x="2858" y="3710"/>
                    </a:cubicBezTo>
                    <a:cubicBezTo>
                      <a:pt x="3059" y="3459"/>
                      <a:pt x="3184" y="3184"/>
                      <a:pt x="3259" y="2883"/>
                    </a:cubicBezTo>
                    <a:cubicBezTo>
                      <a:pt x="3510" y="1956"/>
                      <a:pt x="3485" y="928"/>
                      <a:pt x="3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-78750" y="4192101"/>
                <a:ext cx="348944" cy="42735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6170" extrusionOk="0">
                    <a:moveTo>
                      <a:pt x="3409" y="1"/>
                    </a:moveTo>
                    <a:lnTo>
                      <a:pt x="0" y="1530"/>
                    </a:lnTo>
                    <a:cubicBezTo>
                      <a:pt x="1304" y="2532"/>
                      <a:pt x="2331" y="3861"/>
                      <a:pt x="3008" y="5364"/>
                    </a:cubicBezTo>
                    <a:cubicBezTo>
                      <a:pt x="3158" y="5715"/>
                      <a:pt x="3359" y="6141"/>
                      <a:pt x="3760" y="6166"/>
                    </a:cubicBezTo>
                    <a:cubicBezTo>
                      <a:pt x="3779" y="6169"/>
                      <a:pt x="3798" y="6170"/>
                      <a:pt x="3818" y="6170"/>
                    </a:cubicBezTo>
                    <a:cubicBezTo>
                      <a:pt x="4023" y="6170"/>
                      <a:pt x="4222" y="6051"/>
                      <a:pt x="4336" y="5891"/>
                    </a:cubicBezTo>
                    <a:cubicBezTo>
                      <a:pt x="4487" y="5690"/>
                      <a:pt x="4562" y="5465"/>
                      <a:pt x="4612" y="5239"/>
                    </a:cubicBezTo>
                    <a:cubicBezTo>
                      <a:pt x="5038" y="3435"/>
                      <a:pt x="4562" y="1455"/>
                      <a:pt x="3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782252" y="4484874"/>
                <a:ext cx="164983" cy="34001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909" extrusionOk="0">
                    <a:moveTo>
                      <a:pt x="918" y="0"/>
                    </a:moveTo>
                    <a:cubicBezTo>
                      <a:pt x="881" y="0"/>
                      <a:pt x="842" y="3"/>
                      <a:pt x="802" y="10"/>
                    </a:cubicBezTo>
                    <a:cubicBezTo>
                      <a:pt x="401" y="60"/>
                      <a:pt x="276" y="511"/>
                      <a:pt x="201" y="862"/>
                    </a:cubicBezTo>
                    <a:cubicBezTo>
                      <a:pt x="0" y="2015"/>
                      <a:pt x="301" y="3318"/>
                      <a:pt x="928" y="4295"/>
                    </a:cubicBezTo>
                    <a:cubicBezTo>
                      <a:pt x="1053" y="4496"/>
                      <a:pt x="1203" y="4671"/>
                      <a:pt x="1379" y="4797"/>
                    </a:cubicBezTo>
                    <a:cubicBezTo>
                      <a:pt x="1496" y="4870"/>
                      <a:pt x="1630" y="4909"/>
                      <a:pt x="1761" y="4909"/>
                    </a:cubicBezTo>
                    <a:cubicBezTo>
                      <a:pt x="1854" y="4909"/>
                      <a:pt x="1947" y="4889"/>
                      <a:pt x="2031" y="4847"/>
                    </a:cubicBezTo>
                    <a:cubicBezTo>
                      <a:pt x="2231" y="4746"/>
                      <a:pt x="2331" y="4546"/>
                      <a:pt x="2356" y="4320"/>
                    </a:cubicBezTo>
                    <a:cubicBezTo>
                      <a:pt x="2381" y="4120"/>
                      <a:pt x="2356" y="3894"/>
                      <a:pt x="2306" y="3669"/>
                    </a:cubicBezTo>
                    <a:lnTo>
                      <a:pt x="1805" y="1137"/>
                    </a:lnTo>
                    <a:cubicBezTo>
                      <a:pt x="1711" y="690"/>
                      <a:pt x="1484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-823460" y="4773629"/>
                <a:ext cx="668383" cy="331629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4788" extrusionOk="0">
                    <a:moveTo>
                      <a:pt x="8296" y="1"/>
                    </a:moveTo>
                    <a:lnTo>
                      <a:pt x="8296" y="1"/>
                    </a:lnTo>
                    <a:cubicBezTo>
                      <a:pt x="8071" y="778"/>
                      <a:pt x="8121" y="1580"/>
                      <a:pt x="8497" y="2307"/>
                    </a:cubicBezTo>
                    <a:cubicBezTo>
                      <a:pt x="7762" y="2111"/>
                      <a:pt x="7008" y="2013"/>
                      <a:pt x="6258" y="2013"/>
                    </a:cubicBezTo>
                    <a:cubicBezTo>
                      <a:pt x="4705" y="2013"/>
                      <a:pt x="3165" y="2431"/>
                      <a:pt x="1830" y="3259"/>
                    </a:cubicBezTo>
                    <a:cubicBezTo>
                      <a:pt x="1128" y="2633"/>
                      <a:pt x="477" y="1806"/>
                      <a:pt x="50" y="978"/>
                    </a:cubicBezTo>
                    <a:lnTo>
                      <a:pt x="50" y="978"/>
                    </a:lnTo>
                    <a:cubicBezTo>
                      <a:pt x="0" y="2407"/>
                      <a:pt x="627" y="3836"/>
                      <a:pt x="1680" y="4788"/>
                    </a:cubicBezTo>
                    <a:lnTo>
                      <a:pt x="5439" y="4788"/>
                    </a:lnTo>
                    <a:lnTo>
                      <a:pt x="5564" y="4312"/>
                    </a:lnTo>
                    <a:cubicBezTo>
                      <a:pt x="5790" y="3485"/>
                      <a:pt x="6492" y="2883"/>
                      <a:pt x="7344" y="2783"/>
                    </a:cubicBezTo>
                    <a:lnTo>
                      <a:pt x="9650" y="2532"/>
                    </a:lnTo>
                    <a:cubicBezTo>
                      <a:pt x="8948" y="1881"/>
                      <a:pt x="8447" y="953"/>
                      <a:pt x="8296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-47513" y="4402937"/>
                <a:ext cx="796865" cy="702322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0140" extrusionOk="0">
                    <a:moveTo>
                      <a:pt x="10702" y="1"/>
                    </a:moveTo>
                    <a:cubicBezTo>
                      <a:pt x="9093" y="1"/>
                      <a:pt x="7480" y="753"/>
                      <a:pt x="6492" y="2020"/>
                    </a:cubicBezTo>
                    <a:cubicBezTo>
                      <a:pt x="5314" y="3473"/>
                      <a:pt x="5088" y="5428"/>
                      <a:pt x="5790" y="7183"/>
                    </a:cubicBezTo>
                    <a:cubicBezTo>
                      <a:pt x="5528" y="7097"/>
                      <a:pt x="5256" y="7057"/>
                      <a:pt x="4984" y="7057"/>
                    </a:cubicBezTo>
                    <a:cubicBezTo>
                      <a:pt x="4061" y="7057"/>
                      <a:pt x="3132" y="7519"/>
                      <a:pt x="2532" y="8235"/>
                    </a:cubicBezTo>
                    <a:cubicBezTo>
                      <a:pt x="2005" y="7007"/>
                      <a:pt x="1103" y="5955"/>
                      <a:pt x="0" y="5152"/>
                    </a:cubicBezTo>
                    <a:lnTo>
                      <a:pt x="0" y="5152"/>
                    </a:lnTo>
                    <a:cubicBezTo>
                      <a:pt x="552" y="6130"/>
                      <a:pt x="1103" y="7132"/>
                      <a:pt x="1655" y="8110"/>
                    </a:cubicBezTo>
                    <a:cubicBezTo>
                      <a:pt x="1855" y="8486"/>
                      <a:pt x="2081" y="8887"/>
                      <a:pt x="2056" y="9313"/>
                    </a:cubicBezTo>
                    <a:cubicBezTo>
                      <a:pt x="2030" y="9614"/>
                      <a:pt x="1880" y="9914"/>
                      <a:pt x="1655" y="10140"/>
                    </a:cubicBezTo>
                    <a:lnTo>
                      <a:pt x="4036" y="10140"/>
                    </a:lnTo>
                    <a:cubicBezTo>
                      <a:pt x="3935" y="9939"/>
                      <a:pt x="3885" y="9714"/>
                      <a:pt x="3860" y="9488"/>
                    </a:cubicBezTo>
                    <a:cubicBezTo>
                      <a:pt x="3835" y="9012"/>
                      <a:pt x="4036" y="8511"/>
                      <a:pt x="4386" y="8185"/>
                    </a:cubicBezTo>
                    <a:cubicBezTo>
                      <a:pt x="4787" y="7809"/>
                      <a:pt x="5339" y="7659"/>
                      <a:pt x="5890" y="7634"/>
                    </a:cubicBezTo>
                    <a:cubicBezTo>
                      <a:pt x="6061" y="7626"/>
                      <a:pt x="6229" y="7621"/>
                      <a:pt x="6395" y="7621"/>
                    </a:cubicBezTo>
                    <a:cubicBezTo>
                      <a:pt x="6767" y="7621"/>
                      <a:pt x="7131" y="7647"/>
                      <a:pt x="7494" y="7734"/>
                    </a:cubicBezTo>
                    <a:cubicBezTo>
                      <a:pt x="6667" y="6255"/>
                      <a:pt x="6642" y="4401"/>
                      <a:pt x="7394" y="2897"/>
                    </a:cubicBezTo>
                    <a:cubicBezTo>
                      <a:pt x="8146" y="1393"/>
                      <a:pt x="9850" y="290"/>
                      <a:pt x="11504" y="65"/>
                    </a:cubicBezTo>
                    <a:cubicBezTo>
                      <a:pt x="11239" y="22"/>
                      <a:pt x="10970" y="1"/>
                      <a:pt x="10702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9"/>
              <p:cNvSpPr/>
              <p:nvPr/>
            </p:nvSpPr>
            <p:spPr>
              <a:xfrm>
                <a:off x="-870351" y="4633027"/>
                <a:ext cx="663188" cy="145936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1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29" y="1304"/>
                      <a:pt x="2983" y="2081"/>
                      <a:pt x="4788" y="2106"/>
                    </a:cubicBezTo>
                    <a:cubicBezTo>
                      <a:pt x="6567" y="2106"/>
                      <a:pt x="8347" y="1354"/>
                      <a:pt x="9575" y="76"/>
                    </a:cubicBezTo>
                    <a:cubicBezTo>
                      <a:pt x="6492" y="51"/>
                      <a:pt x="3083" y="26"/>
                      <a:pt x="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9"/>
              <p:cNvSpPr/>
              <p:nvPr/>
            </p:nvSpPr>
            <p:spPr>
              <a:xfrm>
                <a:off x="-941484" y="3680044"/>
                <a:ext cx="298591" cy="421878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6091" extrusionOk="0">
                    <a:moveTo>
                      <a:pt x="2431" y="0"/>
                    </a:moveTo>
                    <a:cubicBezTo>
                      <a:pt x="2431" y="0"/>
                      <a:pt x="100" y="3058"/>
                      <a:pt x="0" y="6091"/>
                    </a:cubicBezTo>
                    <a:lnTo>
                      <a:pt x="4311" y="5389"/>
                    </a:lnTo>
                    <a:cubicBezTo>
                      <a:pt x="4311" y="5389"/>
                      <a:pt x="3860" y="2231"/>
                      <a:pt x="2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-877277" y="3789409"/>
                <a:ext cx="168446" cy="244843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3535" extrusionOk="0">
                    <a:moveTo>
                      <a:pt x="1429" y="0"/>
                    </a:moveTo>
                    <a:cubicBezTo>
                      <a:pt x="928" y="878"/>
                      <a:pt x="276" y="2181"/>
                      <a:pt x="0" y="3534"/>
                    </a:cubicBezTo>
                    <a:lnTo>
                      <a:pt x="2431" y="3158"/>
                    </a:lnTo>
                    <a:cubicBezTo>
                      <a:pt x="2281" y="2381"/>
                      <a:pt x="1955" y="1153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-349566" y="3680044"/>
                <a:ext cx="296928" cy="421878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6091" extrusionOk="0">
                    <a:moveTo>
                      <a:pt x="1880" y="0"/>
                    </a:moveTo>
                    <a:cubicBezTo>
                      <a:pt x="452" y="2231"/>
                      <a:pt x="0" y="5389"/>
                      <a:pt x="0" y="5389"/>
                    </a:cubicBezTo>
                    <a:lnTo>
                      <a:pt x="4286" y="6091"/>
                    </a:lnTo>
                    <a:cubicBezTo>
                      <a:pt x="4186" y="3058"/>
                      <a:pt x="1880" y="0"/>
                      <a:pt x="1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9"/>
              <p:cNvSpPr/>
              <p:nvPr/>
            </p:nvSpPr>
            <p:spPr>
              <a:xfrm>
                <a:off x="-285360" y="3789409"/>
                <a:ext cx="170178" cy="244843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535" extrusionOk="0">
                    <a:moveTo>
                      <a:pt x="1028" y="0"/>
                    </a:moveTo>
                    <a:cubicBezTo>
                      <a:pt x="502" y="1153"/>
                      <a:pt x="176" y="2381"/>
                      <a:pt x="1" y="3158"/>
                    </a:cubicBezTo>
                    <a:lnTo>
                      <a:pt x="2457" y="3534"/>
                    </a:lnTo>
                    <a:cubicBezTo>
                      <a:pt x="2181" y="2181"/>
                      <a:pt x="1530" y="878"/>
                      <a:pt x="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9"/>
              <p:cNvSpPr/>
              <p:nvPr/>
            </p:nvSpPr>
            <p:spPr>
              <a:xfrm>
                <a:off x="-1130709" y="3997682"/>
                <a:ext cx="1269028" cy="69969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0102" extrusionOk="0">
                    <a:moveTo>
                      <a:pt x="5288" y="1"/>
                    </a:moveTo>
                    <a:cubicBezTo>
                      <a:pt x="3785" y="1"/>
                      <a:pt x="2431" y="953"/>
                      <a:pt x="1930" y="2382"/>
                    </a:cubicBezTo>
                    <a:lnTo>
                      <a:pt x="727" y="5866"/>
                    </a:lnTo>
                    <a:cubicBezTo>
                      <a:pt x="0" y="7946"/>
                      <a:pt x="1554" y="10101"/>
                      <a:pt x="3760" y="10101"/>
                    </a:cubicBezTo>
                    <a:lnTo>
                      <a:pt x="14562" y="10101"/>
                    </a:lnTo>
                    <a:cubicBezTo>
                      <a:pt x="16767" y="10101"/>
                      <a:pt x="18321" y="7946"/>
                      <a:pt x="17594" y="5866"/>
                    </a:cubicBezTo>
                    <a:lnTo>
                      <a:pt x="16366" y="2382"/>
                    </a:lnTo>
                    <a:cubicBezTo>
                      <a:pt x="15890" y="953"/>
                      <a:pt x="14537" y="1"/>
                      <a:pt x="13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-859893" y="4332774"/>
                <a:ext cx="633613" cy="364598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5264" extrusionOk="0">
                    <a:moveTo>
                      <a:pt x="3684" y="0"/>
                    </a:moveTo>
                    <a:cubicBezTo>
                      <a:pt x="2481" y="0"/>
                      <a:pt x="1353" y="526"/>
                      <a:pt x="576" y="1454"/>
                    </a:cubicBezTo>
                    <a:cubicBezTo>
                      <a:pt x="0" y="2130"/>
                      <a:pt x="0" y="3133"/>
                      <a:pt x="576" y="3835"/>
                    </a:cubicBezTo>
                    <a:lnTo>
                      <a:pt x="852" y="4160"/>
                    </a:lnTo>
                    <a:cubicBezTo>
                      <a:pt x="1454" y="4862"/>
                      <a:pt x="2306" y="5263"/>
                      <a:pt x="3233" y="5263"/>
                    </a:cubicBezTo>
                    <a:lnTo>
                      <a:pt x="5915" y="5263"/>
                    </a:lnTo>
                    <a:cubicBezTo>
                      <a:pt x="6817" y="5263"/>
                      <a:pt x="7694" y="4862"/>
                      <a:pt x="8296" y="4160"/>
                    </a:cubicBezTo>
                    <a:lnTo>
                      <a:pt x="8572" y="3835"/>
                    </a:lnTo>
                    <a:cubicBezTo>
                      <a:pt x="9148" y="3133"/>
                      <a:pt x="9148" y="2130"/>
                      <a:pt x="8572" y="1454"/>
                    </a:cubicBezTo>
                    <a:cubicBezTo>
                      <a:pt x="7795" y="526"/>
                      <a:pt x="6667" y="0"/>
                      <a:pt x="5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-658546" y="4398434"/>
                <a:ext cx="201415" cy="236393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413" extrusionOk="0">
                    <a:moveTo>
                      <a:pt x="1360" y="1"/>
                    </a:moveTo>
                    <a:cubicBezTo>
                      <a:pt x="1350" y="1"/>
                      <a:pt x="1339" y="2"/>
                      <a:pt x="1329" y="4"/>
                    </a:cubicBezTo>
                    <a:cubicBezTo>
                      <a:pt x="1203" y="4"/>
                      <a:pt x="1128" y="105"/>
                      <a:pt x="1128" y="205"/>
                    </a:cubicBezTo>
                    <a:lnTo>
                      <a:pt x="1279" y="2185"/>
                    </a:lnTo>
                    <a:cubicBezTo>
                      <a:pt x="1103" y="2335"/>
                      <a:pt x="928" y="2461"/>
                      <a:pt x="752" y="2586"/>
                    </a:cubicBezTo>
                    <a:cubicBezTo>
                      <a:pt x="552" y="2736"/>
                      <a:pt x="326" y="2912"/>
                      <a:pt x="126" y="3037"/>
                    </a:cubicBezTo>
                    <a:cubicBezTo>
                      <a:pt x="25" y="3112"/>
                      <a:pt x="0" y="3238"/>
                      <a:pt x="75" y="3313"/>
                    </a:cubicBezTo>
                    <a:cubicBezTo>
                      <a:pt x="101" y="3388"/>
                      <a:pt x="176" y="3413"/>
                      <a:pt x="251" y="3413"/>
                    </a:cubicBezTo>
                    <a:cubicBezTo>
                      <a:pt x="276" y="3413"/>
                      <a:pt x="326" y="3388"/>
                      <a:pt x="351" y="3388"/>
                    </a:cubicBezTo>
                    <a:cubicBezTo>
                      <a:pt x="577" y="3238"/>
                      <a:pt x="777" y="3062"/>
                      <a:pt x="978" y="2912"/>
                    </a:cubicBezTo>
                    <a:cubicBezTo>
                      <a:pt x="1153" y="2786"/>
                      <a:pt x="1329" y="2661"/>
                      <a:pt x="1504" y="2536"/>
                    </a:cubicBezTo>
                    <a:cubicBezTo>
                      <a:pt x="1955" y="2837"/>
                      <a:pt x="2532" y="3363"/>
                      <a:pt x="2532" y="3363"/>
                    </a:cubicBezTo>
                    <a:cubicBezTo>
                      <a:pt x="2582" y="3388"/>
                      <a:pt x="2632" y="3413"/>
                      <a:pt x="2682" y="3413"/>
                    </a:cubicBezTo>
                    <a:cubicBezTo>
                      <a:pt x="2732" y="3413"/>
                      <a:pt x="2782" y="3388"/>
                      <a:pt x="2832" y="3338"/>
                    </a:cubicBezTo>
                    <a:cubicBezTo>
                      <a:pt x="2908" y="3263"/>
                      <a:pt x="2883" y="3137"/>
                      <a:pt x="2807" y="3062"/>
                    </a:cubicBezTo>
                    <a:cubicBezTo>
                      <a:pt x="2782" y="3037"/>
                      <a:pt x="2181" y="2486"/>
                      <a:pt x="1680" y="2185"/>
                    </a:cubicBezTo>
                    <a:lnTo>
                      <a:pt x="1529" y="180"/>
                    </a:lnTo>
                    <a:cubicBezTo>
                      <a:pt x="1529" y="90"/>
                      <a:pt x="1449" y="1"/>
                      <a:pt x="1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9"/>
              <p:cNvSpPr/>
              <p:nvPr/>
            </p:nvSpPr>
            <p:spPr>
              <a:xfrm>
                <a:off x="-677663" y="4310263"/>
                <a:ext cx="246575" cy="115668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670" extrusionOk="0">
                    <a:moveTo>
                      <a:pt x="1957" y="1"/>
                    </a:moveTo>
                    <a:cubicBezTo>
                      <a:pt x="1426" y="1"/>
                      <a:pt x="893" y="52"/>
                      <a:pt x="377" y="150"/>
                    </a:cubicBezTo>
                    <a:cubicBezTo>
                      <a:pt x="101" y="200"/>
                      <a:pt x="1" y="526"/>
                      <a:pt x="176" y="726"/>
                    </a:cubicBezTo>
                    <a:cubicBezTo>
                      <a:pt x="427" y="1027"/>
                      <a:pt x="727" y="1302"/>
                      <a:pt x="1053" y="1503"/>
                    </a:cubicBezTo>
                    <a:cubicBezTo>
                      <a:pt x="1224" y="1613"/>
                      <a:pt x="1413" y="1669"/>
                      <a:pt x="1602" y="1669"/>
                    </a:cubicBezTo>
                    <a:cubicBezTo>
                      <a:pt x="1801" y="1669"/>
                      <a:pt x="2001" y="1607"/>
                      <a:pt x="2181" y="1478"/>
                    </a:cubicBezTo>
                    <a:cubicBezTo>
                      <a:pt x="2557" y="1202"/>
                      <a:pt x="2958" y="901"/>
                      <a:pt x="3359" y="626"/>
                    </a:cubicBezTo>
                    <a:cubicBezTo>
                      <a:pt x="3560" y="475"/>
                      <a:pt x="3484" y="125"/>
                      <a:pt x="3209" y="99"/>
                    </a:cubicBezTo>
                    <a:cubicBezTo>
                      <a:pt x="2798" y="33"/>
                      <a:pt x="2378" y="1"/>
                      <a:pt x="1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9"/>
              <p:cNvSpPr/>
              <p:nvPr/>
            </p:nvSpPr>
            <p:spPr>
              <a:xfrm>
                <a:off x="-1292160" y="4502882"/>
                <a:ext cx="532975" cy="64276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928" extrusionOk="0">
                    <a:moveTo>
                      <a:pt x="6211" y="1"/>
                    </a:moveTo>
                    <a:cubicBezTo>
                      <a:pt x="5454" y="1"/>
                      <a:pt x="4632" y="37"/>
                      <a:pt x="3810" y="126"/>
                    </a:cubicBezTo>
                    <a:cubicBezTo>
                      <a:pt x="2406" y="301"/>
                      <a:pt x="1028" y="602"/>
                      <a:pt x="0" y="928"/>
                    </a:cubicBezTo>
                    <a:cubicBezTo>
                      <a:pt x="1053" y="752"/>
                      <a:pt x="2431" y="552"/>
                      <a:pt x="3835" y="376"/>
                    </a:cubicBezTo>
                    <a:cubicBezTo>
                      <a:pt x="5213" y="226"/>
                      <a:pt x="6617" y="126"/>
                      <a:pt x="7695" y="50"/>
                    </a:cubicBezTo>
                    <a:cubicBezTo>
                      <a:pt x="7248" y="19"/>
                      <a:pt x="6746" y="1"/>
                      <a:pt x="6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-1283502" y="4378556"/>
                <a:ext cx="510465" cy="65384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944" extrusionOk="0">
                    <a:moveTo>
                      <a:pt x="2051" y="0"/>
                    </a:moveTo>
                    <a:cubicBezTo>
                      <a:pt x="1293" y="0"/>
                      <a:pt x="583" y="54"/>
                      <a:pt x="1" y="141"/>
                    </a:cubicBezTo>
                    <a:cubicBezTo>
                      <a:pt x="1028" y="141"/>
                      <a:pt x="2357" y="191"/>
                      <a:pt x="3710" y="342"/>
                    </a:cubicBezTo>
                    <a:cubicBezTo>
                      <a:pt x="5038" y="467"/>
                      <a:pt x="6367" y="718"/>
                      <a:pt x="7369" y="943"/>
                    </a:cubicBezTo>
                    <a:cubicBezTo>
                      <a:pt x="6417" y="567"/>
                      <a:pt x="5088" y="241"/>
                      <a:pt x="3735" y="91"/>
                    </a:cubicBezTo>
                    <a:cubicBezTo>
                      <a:pt x="3168" y="28"/>
                      <a:pt x="2597" y="0"/>
                      <a:pt x="20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-1224490" y="4565357"/>
                <a:ext cx="463574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2557" extrusionOk="0">
                    <a:moveTo>
                      <a:pt x="6693" y="0"/>
                    </a:moveTo>
                    <a:lnTo>
                      <a:pt x="6693" y="0"/>
                    </a:lnTo>
                    <a:cubicBezTo>
                      <a:pt x="5715" y="201"/>
                      <a:pt x="4462" y="552"/>
                      <a:pt x="3259" y="1028"/>
                    </a:cubicBezTo>
                    <a:cubicBezTo>
                      <a:pt x="2031" y="1479"/>
                      <a:pt x="853" y="2056"/>
                      <a:pt x="1" y="2557"/>
                    </a:cubicBezTo>
                    <a:cubicBezTo>
                      <a:pt x="928" y="2206"/>
                      <a:pt x="2131" y="1705"/>
                      <a:pt x="3334" y="1229"/>
                    </a:cubicBezTo>
                    <a:cubicBezTo>
                      <a:pt x="4537" y="777"/>
                      <a:pt x="5765" y="351"/>
                      <a:pt x="6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9"/>
              <p:cNvSpPr/>
              <p:nvPr/>
            </p:nvSpPr>
            <p:spPr>
              <a:xfrm>
                <a:off x="-373878" y="4502882"/>
                <a:ext cx="532975" cy="64276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928" extrusionOk="0">
                    <a:moveTo>
                      <a:pt x="1484" y="1"/>
                    </a:moveTo>
                    <a:cubicBezTo>
                      <a:pt x="949" y="1"/>
                      <a:pt x="447" y="19"/>
                      <a:pt x="1" y="50"/>
                    </a:cubicBezTo>
                    <a:cubicBezTo>
                      <a:pt x="1078" y="126"/>
                      <a:pt x="2482" y="226"/>
                      <a:pt x="3860" y="376"/>
                    </a:cubicBezTo>
                    <a:cubicBezTo>
                      <a:pt x="5264" y="552"/>
                      <a:pt x="6642" y="752"/>
                      <a:pt x="7695" y="928"/>
                    </a:cubicBezTo>
                    <a:cubicBezTo>
                      <a:pt x="6667" y="602"/>
                      <a:pt x="5289" y="301"/>
                      <a:pt x="3885" y="126"/>
                    </a:cubicBezTo>
                    <a:cubicBezTo>
                      <a:pt x="3063" y="37"/>
                      <a:pt x="2241" y="1"/>
                      <a:pt x="1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9"/>
              <p:cNvSpPr/>
              <p:nvPr/>
            </p:nvSpPr>
            <p:spPr>
              <a:xfrm>
                <a:off x="-359956" y="4378556"/>
                <a:ext cx="510395" cy="65384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944" extrusionOk="0">
                    <a:moveTo>
                      <a:pt x="5319" y="0"/>
                    </a:moveTo>
                    <a:cubicBezTo>
                      <a:pt x="4772" y="0"/>
                      <a:pt x="4201" y="28"/>
                      <a:pt x="3634" y="91"/>
                    </a:cubicBezTo>
                    <a:cubicBezTo>
                      <a:pt x="2281" y="241"/>
                      <a:pt x="952" y="567"/>
                      <a:pt x="0" y="943"/>
                    </a:cubicBezTo>
                    <a:cubicBezTo>
                      <a:pt x="1003" y="718"/>
                      <a:pt x="2331" y="467"/>
                      <a:pt x="3659" y="342"/>
                    </a:cubicBezTo>
                    <a:cubicBezTo>
                      <a:pt x="4988" y="191"/>
                      <a:pt x="6341" y="141"/>
                      <a:pt x="7369" y="141"/>
                    </a:cubicBezTo>
                    <a:cubicBezTo>
                      <a:pt x="6786" y="54"/>
                      <a:pt x="6076" y="0"/>
                      <a:pt x="5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9"/>
              <p:cNvSpPr/>
              <p:nvPr/>
            </p:nvSpPr>
            <p:spPr>
              <a:xfrm>
                <a:off x="-372146" y="4565357"/>
                <a:ext cx="463574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25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28" y="351"/>
                      <a:pt x="2156" y="777"/>
                      <a:pt x="3359" y="1229"/>
                    </a:cubicBezTo>
                    <a:cubicBezTo>
                      <a:pt x="4562" y="1705"/>
                      <a:pt x="5765" y="2206"/>
                      <a:pt x="6692" y="2557"/>
                    </a:cubicBezTo>
                    <a:cubicBezTo>
                      <a:pt x="5840" y="2056"/>
                      <a:pt x="4662" y="1479"/>
                      <a:pt x="3434" y="1028"/>
                    </a:cubicBezTo>
                    <a:cubicBezTo>
                      <a:pt x="2231" y="552"/>
                      <a:pt x="978" y="20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9"/>
              <p:cNvSpPr/>
              <p:nvPr/>
            </p:nvSpPr>
            <p:spPr>
              <a:xfrm>
                <a:off x="-842577" y="4200829"/>
                <a:ext cx="138941" cy="55618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176"/>
                      <a:pt x="126" y="376"/>
                      <a:pt x="301" y="552"/>
                    </a:cubicBezTo>
                    <a:cubicBezTo>
                      <a:pt x="477" y="702"/>
                      <a:pt x="727" y="802"/>
                      <a:pt x="1003" y="802"/>
                    </a:cubicBezTo>
                    <a:cubicBezTo>
                      <a:pt x="1279" y="802"/>
                      <a:pt x="1529" y="702"/>
                      <a:pt x="1705" y="552"/>
                    </a:cubicBezTo>
                    <a:cubicBezTo>
                      <a:pt x="1880" y="401"/>
                      <a:pt x="2006" y="201"/>
                      <a:pt x="2006" y="0"/>
                    </a:cubicBezTo>
                    <a:lnTo>
                      <a:pt x="2006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27" y="426"/>
                      <a:pt x="276" y="2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-394726" y="4200829"/>
                <a:ext cx="140672" cy="55618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8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201"/>
                      <a:pt x="126" y="401"/>
                      <a:pt x="327" y="552"/>
                    </a:cubicBezTo>
                    <a:cubicBezTo>
                      <a:pt x="502" y="702"/>
                      <a:pt x="753" y="802"/>
                      <a:pt x="1028" y="802"/>
                    </a:cubicBezTo>
                    <a:cubicBezTo>
                      <a:pt x="1279" y="802"/>
                      <a:pt x="1530" y="702"/>
                      <a:pt x="1705" y="552"/>
                    </a:cubicBezTo>
                    <a:cubicBezTo>
                      <a:pt x="1881" y="376"/>
                      <a:pt x="2006" y="176"/>
                      <a:pt x="2031" y="0"/>
                    </a:cubicBezTo>
                    <a:lnTo>
                      <a:pt x="2031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52" y="426"/>
                      <a:pt x="277" y="2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9"/>
              <p:cNvSpPr/>
              <p:nvPr/>
            </p:nvSpPr>
            <p:spPr>
              <a:xfrm>
                <a:off x="-608193" y="3997682"/>
                <a:ext cx="199684" cy="14801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2137" extrusionOk="0">
                    <a:moveTo>
                      <a:pt x="0" y="1"/>
                    </a:moveTo>
                    <a:cubicBezTo>
                      <a:pt x="100" y="477"/>
                      <a:pt x="276" y="953"/>
                      <a:pt x="476" y="1404"/>
                    </a:cubicBezTo>
                    <a:cubicBezTo>
                      <a:pt x="627" y="1730"/>
                      <a:pt x="852" y="2081"/>
                      <a:pt x="1203" y="2131"/>
                    </a:cubicBezTo>
                    <a:cubicBezTo>
                      <a:pt x="1231" y="2135"/>
                      <a:pt x="1258" y="2136"/>
                      <a:pt x="1284" y="2136"/>
                    </a:cubicBezTo>
                    <a:cubicBezTo>
                      <a:pt x="1671" y="2136"/>
                      <a:pt x="1970" y="1808"/>
                      <a:pt x="2181" y="1480"/>
                    </a:cubicBezTo>
                    <a:cubicBezTo>
                      <a:pt x="2481" y="1003"/>
                      <a:pt x="2707" y="527"/>
                      <a:pt x="2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9"/>
              <p:cNvSpPr/>
              <p:nvPr/>
            </p:nvSpPr>
            <p:spPr>
              <a:xfrm>
                <a:off x="-750596" y="4471645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7" y="0"/>
                    </a:moveTo>
                    <a:cubicBezTo>
                      <a:pt x="1" y="0"/>
                      <a:pt x="1" y="426"/>
                      <a:pt x="277" y="426"/>
                    </a:cubicBezTo>
                    <a:cubicBezTo>
                      <a:pt x="552" y="426"/>
                      <a:pt x="552" y="0"/>
                      <a:pt x="277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9"/>
              <p:cNvSpPr/>
              <p:nvPr/>
            </p:nvSpPr>
            <p:spPr>
              <a:xfrm>
                <a:off x="-719290" y="4537583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0"/>
                    </a:moveTo>
                    <a:cubicBezTo>
                      <a:pt x="0" y="0"/>
                      <a:pt x="0" y="427"/>
                      <a:pt x="251" y="427"/>
                    </a:cubicBezTo>
                    <a:cubicBezTo>
                      <a:pt x="526" y="427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9"/>
              <p:cNvSpPr/>
              <p:nvPr/>
            </p:nvSpPr>
            <p:spPr>
              <a:xfrm>
                <a:off x="-707169" y="4490692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1"/>
                    </a:moveTo>
                    <a:cubicBezTo>
                      <a:pt x="1" y="1"/>
                      <a:pt x="1" y="427"/>
                      <a:pt x="251" y="427"/>
                    </a:cubicBezTo>
                    <a:cubicBezTo>
                      <a:pt x="527" y="427"/>
                      <a:pt x="527" y="1"/>
                      <a:pt x="25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9"/>
              <p:cNvSpPr/>
              <p:nvPr/>
            </p:nvSpPr>
            <p:spPr>
              <a:xfrm>
                <a:off x="-663741" y="4501151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0"/>
                    </a:moveTo>
                    <a:cubicBezTo>
                      <a:pt x="0" y="0"/>
                      <a:pt x="0" y="426"/>
                      <a:pt x="251" y="426"/>
                    </a:cubicBezTo>
                    <a:cubicBezTo>
                      <a:pt x="526" y="426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9"/>
              <p:cNvSpPr/>
              <p:nvPr/>
            </p:nvSpPr>
            <p:spPr>
              <a:xfrm>
                <a:off x="-700243" y="4443871"/>
                <a:ext cx="3657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27" extrusionOk="0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9"/>
              <p:cNvSpPr/>
              <p:nvPr/>
            </p:nvSpPr>
            <p:spPr>
              <a:xfrm>
                <a:off x="-405115" y="4471645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9"/>
              <p:cNvSpPr/>
              <p:nvPr/>
            </p:nvSpPr>
            <p:spPr>
              <a:xfrm>
                <a:off x="-436352" y="4537583"/>
                <a:ext cx="38233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7" extrusionOk="0">
                    <a:moveTo>
                      <a:pt x="276" y="0"/>
                    </a:moveTo>
                    <a:cubicBezTo>
                      <a:pt x="0" y="0"/>
                      <a:pt x="0" y="427"/>
                      <a:pt x="276" y="427"/>
                    </a:cubicBezTo>
                    <a:cubicBezTo>
                      <a:pt x="552" y="427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9"/>
              <p:cNvSpPr/>
              <p:nvPr/>
            </p:nvSpPr>
            <p:spPr>
              <a:xfrm>
                <a:off x="-448543" y="4490692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7" y="1"/>
                    </a:moveTo>
                    <a:cubicBezTo>
                      <a:pt x="1" y="1"/>
                      <a:pt x="1" y="427"/>
                      <a:pt x="277" y="427"/>
                    </a:cubicBezTo>
                    <a:cubicBezTo>
                      <a:pt x="552" y="427"/>
                      <a:pt x="552" y="1"/>
                      <a:pt x="277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9"/>
              <p:cNvSpPr/>
              <p:nvPr/>
            </p:nvSpPr>
            <p:spPr>
              <a:xfrm>
                <a:off x="-491901" y="4501151"/>
                <a:ext cx="38233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7" extrusionOk="0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9"/>
              <p:cNvSpPr/>
              <p:nvPr/>
            </p:nvSpPr>
            <p:spPr>
              <a:xfrm>
                <a:off x="-455469" y="4443871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9"/>
              <p:cNvSpPr/>
              <p:nvPr/>
            </p:nvSpPr>
            <p:spPr>
              <a:xfrm>
                <a:off x="-111719" y="4786374"/>
                <a:ext cx="401030" cy="260496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3761" extrusionOk="0">
                    <a:moveTo>
                      <a:pt x="3880" y="1"/>
                    </a:moveTo>
                    <a:cubicBezTo>
                      <a:pt x="2973" y="1"/>
                      <a:pt x="2082" y="191"/>
                      <a:pt x="1303" y="669"/>
                    </a:cubicBezTo>
                    <a:cubicBezTo>
                      <a:pt x="602" y="1070"/>
                      <a:pt x="0" y="1822"/>
                      <a:pt x="176" y="2599"/>
                    </a:cubicBezTo>
                    <a:cubicBezTo>
                      <a:pt x="338" y="3340"/>
                      <a:pt x="1185" y="3760"/>
                      <a:pt x="1965" y="3760"/>
                    </a:cubicBezTo>
                    <a:cubicBezTo>
                      <a:pt x="2029" y="3760"/>
                      <a:pt x="2093" y="3758"/>
                      <a:pt x="2155" y="3752"/>
                    </a:cubicBezTo>
                    <a:cubicBezTo>
                      <a:pt x="2983" y="3702"/>
                      <a:pt x="3760" y="3326"/>
                      <a:pt x="4562" y="3150"/>
                    </a:cubicBezTo>
                    <a:cubicBezTo>
                      <a:pt x="4837" y="3100"/>
                      <a:pt x="5138" y="3050"/>
                      <a:pt x="5414" y="3025"/>
                    </a:cubicBezTo>
                    <a:cubicBezTo>
                      <a:pt x="5664" y="2624"/>
                      <a:pt x="5790" y="2123"/>
                      <a:pt x="5739" y="1647"/>
                    </a:cubicBezTo>
                    <a:cubicBezTo>
                      <a:pt x="5714" y="1070"/>
                      <a:pt x="5439" y="494"/>
                      <a:pt x="5013" y="93"/>
                    </a:cubicBezTo>
                    <a:cubicBezTo>
                      <a:pt x="4637" y="34"/>
                      <a:pt x="4257" y="1"/>
                      <a:pt x="38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9"/>
              <p:cNvSpPr/>
              <p:nvPr/>
            </p:nvSpPr>
            <p:spPr>
              <a:xfrm>
                <a:off x="235425" y="4792746"/>
                <a:ext cx="152862" cy="206679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9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7" y="402"/>
                      <a:pt x="702" y="978"/>
                      <a:pt x="727" y="1555"/>
                    </a:cubicBezTo>
                    <a:cubicBezTo>
                      <a:pt x="778" y="2031"/>
                      <a:pt x="652" y="2532"/>
                      <a:pt x="402" y="2933"/>
                    </a:cubicBezTo>
                    <a:cubicBezTo>
                      <a:pt x="529" y="2926"/>
                      <a:pt x="659" y="2923"/>
                      <a:pt x="789" y="2923"/>
                    </a:cubicBezTo>
                    <a:cubicBezTo>
                      <a:pt x="1145" y="2923"/>
                      <a:pt x="1507" y="2946"/>
                      <a:pt x="1855" y="2983"/>
                    </a:cubicBezTo>
                    <a:cubicBezTo>
                      <a:pt x="2106" y="2557"/>
                      <a:pt x="2206" y="2056"/>
                      <a:pt x="2156" y="1580"/>
                    </a:cubicBezTo>
                    <a:cubicBezTo>
                      <a:pt x="2106" y="1129"/>
                      <a:pt x="1905" y="702"/>
                      <a:pt x="1605" y="377"/>
                    </a:cubicBezTo>
                    <a:cubicBezTo>
                      <a:pt x="1103" y="201"/>
                      <a:pt x="552" y="76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9"/>
              <p:cNvSpPr/>
              <p:nvPr/>
            </p:nvSpPr>
            <p:spPr>
              <a:xfrm>
                <a:off x="348253" y="4818789"/>
                <a:ext cx="135477" cy="19795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858" extrusionOk="0">
                    <a:moveTo>
                      <a:pt x="1" y="1"/>
                    </a:moveTo>
                    <a:cubicBezTo>
                      <a:pt x="276" y="326"/>
                      <a:pt x="477" y="753"/>
                      <a:pt x="527" y="1204"/>
                    </a:cubicBezTo>
                    <a:cubicBezTo>
                      <a:pt x="577" y="1680"/>
                      <a:pt x="477" y="2181"/>
                      <a:pt x="226" y="2607"/>
                    </a:cubicBezTo>
                    <a:cubicBezTo>
                      <a:pt x="627" y="2682"/>
                      <a:pt x="1053" y="2758"/>
                      <a:pt x="1454" y="2858"/>
                    </a:cubicBezTo>
                    <a:cubicBezTo>
                      <a:pt x="1705" y="2557"/>
                      <a:pt x="1880" y="2181"/>
                      <a:pt x="1931" y="1805"/>
                    </a:cubicBezTo>
                    <a:cubicBezTo>
                      <a:pt x="1956" y="1379"/>
                      <a:pt x="1880" y="978"/>
                      <a:pt x="1655" y="627"/>
                    </a:cubicBezTo>
                    <a:cubicBezTo>
                      <a:pt x="1179" y="427"/>
                      <a:pt x="677" y="226"/>
                      <a:pt x="176" y="51"/>
                    </a:cubicBezTo>
                    <a:cubicBezTo>
                      <a:pt x="126" y="26"/>
                      <a:pt x="5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9"/>
              <p:cNvSpPr/>
              <p:nvPr/>
            </p:nvSpPr>
            <p:spPr>
              <a:xfrm>
                <a:off x="448961" y="4862216"/>
                <a:ext cx="170178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08" extrusionOk="0">
                    <a:moveTo>
                      <a:pt x="201" y="0"/>
                    </a:moveTo>
                    <a:lnTo>
                      <a:pt x="201" y="0"/>
                    </a:lnTo>
                    <a:cubicBezTo>
                      <a:pt x="426" y="351"/>
                      <a:pt x="502" y="752"/>
                      <a:pt x="477" y="1178"/>
                    </a:cubicBezTo>
                    <a:cubicBezTo>
                      <a:pt x="426" y="1554"/>
                      <a:pt x="251" y="1930"/>
                      <a:pt x="0" y="2231"/>
                    </a:cubicBezTo>
                    <a:cubicBezTo>
                      <a:pt x="527" y="2356"/>
                      <a:pt x="1053" y="2506"/>
                      <a:pt x="1579" y="2682"/>
                    </a:cubicBezTo>
                    <a:cubicBezTo>
                      <a:pt x="1705" y="2732"/>
                      <a:pt x="1855" y="2782"/>
                      <a:pt x="1980" y="2807"/>
                    </a:cubicBezTo>
                    <a:cubicBezTo>
                      <a:pt x="2181" y="2582"/>
                      <a:pt x="2331" y="2281"/>
                      <a:pt x="2381" y="1980"/>
                    </a:cubicBezTo>
                    <a:cubicBezTo>
                      <a:pt x="2457" y="1604"/>
                      <a:pt x="2431" y="1203"/>
                      <a:pt x="2281" y="852"/>
                    </a:cubicBezTo>
                    <a:cubicBezTo>
                      <a:pt x="1579" y="577"/>
                      <a:pt x="903" y="276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9"/>
              <p:cNvSpPr/>
              <p:nvPr/>
            </p:nvSpPr>
            <p:spPr>
              <a:xfrm>
                <a:off x="586101" y="4874337"/>
                <a:ext cx="543364" cy="250245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3613" extrusionOk="0">
                    <a:moveTo>
                      <a:pt x="7319" y="1"/>
                    </a:moveTo>
                    <a:lnTo>
                      <a:pt x="7319" y="1"/>
                    </a:lnTo>
                    <a:cubicBezTo>
                      <a:pt x="6406" y="1003"/>
                      <a:pt x="5072" y="1417"/>
                      <a:pt x="3708" y="1417"/>
                    </a:cubicBezTo>
                    <a:cubicBezTo>
                      <a:pt x="3162" y="1417"/>
                      <a:pt x="2611" y="1351"/>
                      <a:pt x="2081" y="1229"/>
                    </a:cubicBezTo>
                    <a:cubicBezTo>
                      <a:pt x="1479" y="1078"/>
                      <a:pt x="878" y="878"/>
                      <a:pt x="301" y="677"/>
                    </a:cubicBezTo>
                    <a:lnTo>
                      <a:pt x="301" y="677"/>
                    </a:lnTo>
                    <a:cubicBezTo>
                      <a:pt x="451" y="1028"/>
                      <a:pt x="477" y="1429"/>
                      <a:pt x="401" y="1805"/>
                    </a:cubicBezTo>
                    <a:cubicBezTo>
                      <a:pt x="351" y="2106"/>
                      <a:pt x="201" y="2407"/>
                      <a:pt x="0" y="2632"/>
                    </a:cubicBezTo>
                    <a:cubicBezTo>
                      <a:pt x="1461" y="3111"/>
                      <a:pt x="2945" y="3613"/>
                      <a:pt x="4451" y="3613"/>
                    </a:cubicBezTo>
                    <a:cubicBezTo>
                      <a:pt x="4521" y="3613"/>
                      <a:pt x="4592" y="3612"/>
                      <a:pt x="4662" y="3610"/>
                    </a:cubicBezTo>
                    <a:cubicBezTo>
                      <a:pt x="5564" y="3560"/>
                      <a:pt x="6517" y="3334"/>
                      <a:pt x="7168" y="2707"/>
                    </a:cubicBezTo>
                    <a:cubicBezTo>
                      <a:pt x="7845" y="2081"/>
                      <a:pt x="7745" y="828"/>
                      <a:pt x="7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69348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1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A2AA00-85F3-0E56-3B85-319E8FA61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27290"/>
              </p:ext>
            </p:extLst>
          </p:nvPr>
        </p:nvGraphicFramePr>
        <p:xfrm>
          <a:off x="716280" y="711397"/>
          <a:ext cx="7711440" cy="4287323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415540">
                  <a:extLst>
                    <a:ext uri="{9D8B030D-6E8A-4147-A177-3AD203B41FA5}">
                      <a16:colId xmlns:a16="http://schemas.microsoft.com/office/drawing/2014/main" val="130662074"/>
                    </a:ext>
                  </a:extLst>
                </a:gridCol>
                <a:gridCol w="2524760">
                  <a:extLst>
                    <a:ext uri="{9D8B030D-6E8A-4147-A177-3AD203B41FA5}">
                      <a16:colId xmlns:a16="http://schemas.microsoft.com/office/drawing/2014/main" val="708320024"/>
                    </a:ext>
                  </a:extLst>
                </a:gridCol>
                <a:gridCol w="2771140">
                  <a:extLst>
                    <a:ext uri="{9D8B030D-6E8A-4147-A177-3AD203B41FA5}">
                      <a16:colId xmlns:a16="http://schemas.microsoft.com/office/drawing/2014/main" val="4264480137"/>
                    </a:ext>
                  </a:extLst>
                </a:gridCol>
              </a:tblGrid>
              <a:tr h="300627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886" marR="5588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HÉLIO DIAS</a:t>
                      </a:r>
                    </a:p>
                  </a:txBody>
                  <a:tcPr marL="55886" marR="5588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39243"/>
                  </a:ext>
                </a:extLst>
              </a:tr>
              <a:tr h="18779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70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Aposentado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Facebook.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3532690193"/>
                  </a:ext>
                </a:extLst>
              </a:tr>
              <a:tr h="21068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Personalidade: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Calmo, tímido e gentil.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Encontrar uma boa companhia.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Jardinagem.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Leitura.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3722503314"/>
                  </a:ext>
                </a:extLst>
              </a:tr>
            </a:tbl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9225DE88-8DD3-FFCE-0004-7B8202321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683721"/>
              </p:ext>
            </p:extLst>
          </p:nvPr>
        </p:nvGraphicFramePr>
        <p:xfrm>
          <a:off x="872574" y="782735"/>
          <a:ext cx="2144946" cy="203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74" y="782735"/>
                        <a:ext cx="2144946" cy="20366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oogle Shape;3007;p64">
            <a:extLst>
              <a:ext uri="{FF2B5EF4-FFF2-40B4-BE49-F238E27FC236}">
                <a16:creationId xmlns:a16="http://schemas.microsoft.com/office/drawing/2014/main" id="{9C544987-E649-B28D-ABBE-E58BF91DE01A}"/>
              </a:ext>
            </a:extLst>
          </p:cNvPr>
          <p:cNvGrpSpPr/>
          <p:nvPr/>
        </p:nvGrpSpPr>
        <p:grpSpPr>
          <a:xfrm>
            <a:off x="6697981" y="2506980"/>
            <a:ext cx="2781299" cy="2803392"/>
            <a:chOff x="713100" y="3178415"/>
            <a:chExt cx="1355871" cy="1423978"/>
          </a:xfrm>
        </p:grpSpPr>
        <p:sp>
          <p:nvSpPr>
            <p:cNvPr id="13" name="Google Shape;3008;p64">
              <a:extLst>
                <a:ext uri="{FF2B5EF4-FFF2-40B4-BE49-F238E27FC236}">
                  <a16:creationId xmlns:a16="http://schemas.microsoft.com/office/drawing/2014/main" id="{1D16691C-B3B3-4BD9-D7A7-DDD0FA82D032}"/>
                </a:ext>
              </a:extLst>
            </p:cNvPr>
            <p:cNvSpPr/>
            <p:nvPr/>
          </p:nvSpPr>
          <p:spPr>
            <a:xfrm>
              <a:off x="713100" y="4425443"/>
              <a:ext cx="1355871" cy="176950"/>
            </a:xfrm>
            <a:custGeom>
              <a:avLst/>
              <a:gdLst/>
              <a:ahLst/>
              <a:cxnLst/>
              <a:rect l="l" t="t" r="r" b="b"/>
              <a:pathLst>
                <a:path w="19976" h="2607" extrusionOk="0">
                  <a:moveTo>
                    <a:pt x="10001" y="0"/>
                  </a:moveTo>
                  <a:cubicBezTo>
                    <a:pt x="4487" y="0"/>
                    <a:pt x="0" y="577"/>
                    <a:pt x="0" y="1303"/>
                  </a:cubicBezTo>
                  <a:cubicBezTo>
                    <a:pt x="0" y="2030"/>
                    <a:pt x="4487" y="2607"/>
                    <a:pt x="10001" y="2607"/>
                  </a:cubicBezTo>
                  <a:cubicBezTo>
                    <a:pt x="15514" y="2607"/>
                    <a:pt x="19976" y="2030"/>
                    <a:pt x="19976" y="1303"/>
                  </a:cubicBezTo>
                  <a:cubicBezTo>
                    <a:pt x="19976" y="577"/>
                    <a:pt x="15514" y="0"/>
                    <a:pt x="1000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09;p64">
              <a:extLst>
                <a:ext uri="{FF2B5EF4-FFF2-40B4-BE49-F238E27FC236}">
                  <a16:creationId xmlns:a16="http://schemas.microsoft.com/office/drawing/2014/main" id="{977E0976-21E8-F972-4364-B75AA2ADF202}"/>
                </a:ext>
              </a:extLst>
            </p:cNvPr>
            <p:cNvSpPr/>
            <p:nvPr/>
          </p:nvSpPr>
          <p:spPr>
            <a:xfrm>
              <a:off x="713100" y="4362453"/>
              <a:ext cx="476347" cy="163375"/>
            </a:xfrm>
            <a:custGeom>
              <a:avLst/>
              <a:gdLst/>
              <a:ahLst/>
              <a:cxnLst/>
              <a:rect l="l" t="t" r="r" b="b"/>
              <a:pathLst>
                <a:path w="7018" h="2407" extrusionOk="0">
                  <a:moveTo>
                    <a:pt x="5665" y="1"/>
                  </a:moveTo>
                  <a:cubicBezTo>
                    <a:pt x="5664" y="1"/>
                    <a:pt x="3842" y="963"/>
                    <a:pt x="2474" y="963"/>
                  </a:cubicBezTo>
                  <a:cubicBezTo>
                    <a:pt x="2329" y="963"/>
                    <a:pt x="2188" y="952"/>
                    <a:pt x="2056" y="928"/>
                  </a:cubicBezTo>
                  <a:cubicBezTo>
                    <a:pt x="702" y="678"/>
                    <a:pt x="1" y="327"/>
                    <a:pt x="0" y="327"/>
                  </a:cubicBezTo>
                  <a:lnTo>
                    <a:pt x="0" y="327"/>
                  </a:lnTo>
                  <a:cubicBezTo>
                    <a:pt x="1" y="327"/>
                    <a:pt x="828" y="2407"/>
                    <a:pt x="3910" y="2407"/>
                  </a:cubicBezTo>
                  <a:cubicBezTo>
                    <a:pt x="7018" y="2407"/>
                    <a:pt x="5665" y="1"/>
                    <a:pt x="5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0;p64">
              <a:extLst>
                <a:ext uri="{FF2B5EF4-FFF2-40B4-BE49-F238E27FC236}">
                  <a16:creationId xmlns:a16="http://schemas.microsoft.com/office/drawing/2014/main" id="{80DEBE6F-4702-3E68-ABE4-AC9C4B385DF2}"/>
                </a:ext>
              </a:extLst>
            </p:cNvPr>
            <p:cNvSpPr/>
            <p:nvPr/>
          </p:nvSpPr>
          <p:spPr>
            <a:xfrm>
              <a:off x="924060" y="3992730"/>
              <a:ext cx="333470" cy="533090"/>
            </a:xfrm>
            <a:custGeom>
              <a:avLst/>
              <a:gdLst/>
              <a:ahLst/>
              <a:cxnLst/>
              <a:rect l="l" t="t" r="r" b="b"/>
              <a:pathLst>
                <a:path w="4913" h="7854" extrusionOk="0">
                  <a:moveTo>
                    <a:pt x="2053" y="0"/>
                  </a:moveTo>
                  <a:cubicBezTo>
                    <a:pt x="1542" y="0"/>
                    <a:pt x="1086" y="288"/>
                    <a:pt x="827" y="987"/>
                  </a:cubicBezTo>
                  <a:cubicBezTo>
                    <a:pt x="0" y="3217"/>
                    <a:pt x="2106" y="6325"/>
                    <a:pt x="2106" y="6325"/>
                  </a:cubicBezTo>
                  <a:cubicBezTo>
                    <a:pt x="2072" y="6323"/>
                    <a:pt x="2040" y="6322"/>
                    <a:pt x="2008" y="6322"/>
                  </a:cubicBezTo>
                  <a:cubicBezTo>
                    <a:pt x="660" y="6322"/>
                    <a:pt x="827" y="7854"/>
                    <a:pt x="827" y="7854"/>
                  </a:cubicBezTo>
                  <a:lnTo>
                    <a:pt x="3935" y="7854"/>
                  </a:lnTo>
                  <a:cubicBezTo>
                    <a:pt x="3935" y="7854"/>
                    <a:pt x="4913" y="5047"/>
                    <a:pt x="4712" y="2866"/>
                  </a:cubicBezTo>
                  <a:cubicBezTo>
                    <a:pt x="4557" y="1386"/>
                    <a:pt x="3173" y="0"/>
                    <a:pt x="2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1;p64">
              <a:extLst>
                <a:ext uri="{FF2B5EF4-FFF2-40B4-BE49-F238E27FC236}">
                  <a16:creationId xmlns:a16="http://schemas.microsoft.com/office/drawing/2014/main" id="{660BC81F-85D8-38F7-1703-D2B362A6B37D}"/>
                </a:ext>
              </a:extLst>
            </p:cNvPr>
            <p:cNvSpPr/>
            <p:nvPr/>
          </p:nvSpPr>
          <p:spPr>
            <a:xfrm>
              <a:off x="1005715" y="4459449"/>
              <a:ext cx="30680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1" y="0"/>
                  </a:moveTo>
                  <a:lnTo>
                    <a:pt x="451" y="0"/>
                  </a:lnTo>
                  <a:cubicBezTo>
                    <a:pt x="376" y="25"/>
                    <a:pt x="276" y="76"/>
                    <a:pt x="201" y="151"/>
                  </a:cubicBezTo>
                  <a:cubicBezTo>
                    <a:pt x="151" y="201"/>
                    <a:pt x="75" y="301"/>
                    <a:pt x="50" y="401"/>
                  </a:cubicBezTo>
                  <a:cubicBezTo>
                    <a:pt x="25" y="477"/>
                    <a:pt x="0" y="577"/>
                    <a:pt x="0" y="677"/>
                  </a:cubicBezTo>
                  <a:cubicBezTo>
                    <a:pt x="0" y="777"/>
                    <a:pt x="25" y="878"/>
                    <a:pt x="75" y="953"/>
                  </a:cubicBezTo>
                  <a:cubicBezTo>
                    <a:pt x="75" y="777"/>
                    <a:pt x="101" y="602"/>
                    <a:pt x="176" y="426"/>
                  </a:cubicBezTo>
                  <a:cubicBezTo>
                    <a:pt x="201" y="351"/>
                    <a:pt x="226" y="276"/>
                    <a:pt x="276" y="201"/>
                  </a:cubicBezTo>
                  <a:cubicBezTo>
                    <a:pt x="326" y="126"/>
                    <a:pt x="401" y="76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12;p64">
              <a:extLst>
                <a:ext uri="{FF2B5EF4-FFF2-40B4-BE49-F238E27FC236}">
                  <a16:creationId xmlns:a16="http://schemas.microsoft.com/office/drawing/2014/main" id="{9B9108AD-6959-C775-05F4-7AB91EF5CE38}"/>
                </a:ext>
              </a:extLst>
            </p:cNvPr>
            <p:cNvSpPr/>
            <p:nvPr/>
          </p:nvSpPr>
          <p:spPr>
            <a:xfrm>
              <a:off x="1044812" y="4459449"/>
              <a:ext cx="30680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0"/>
                  </a:moveTo>
                  <a:cubicBezTo>
                    <a:pt x="377" y="25"/>
                    <a:pt x="276" y="76"/>
                    <a:pt x="226" y="151"/>
                  </a:cubicBezTo>
                  <a:cubicBezTo>
                    <a:pt x="151" y="201"/>
                    <a:pt x="101" y="301"/>
                    <a:pt x="51" y="401"/>
                  </a:cubicBezTo>
                  <a:cubicBezTo>
                    <a:pt x="26" y="477"/>
                    <a:pt x="1" y="577"/>
                    <a:pt x="1" y="677"/>
                  </a:cubicBezTo>
                  <a:cubicBezTo>
                    <a:pt x="1" y="777"/>
                    <a:pt x="26" y="878"/>
                    <a:pt x="76" y="953"/>
                  </a:cubicBezTo>
                  <a:cubicBezTo>
                    <a:pt x="101" y="777"/>
                    <a:pt x="126" y="602"/>
                    <a:pt x="176" y="426"/>
                  </a:cubicBezTo>
                  <a:cubicBezTo>
                    <a:pt x="201" y="351"/>
                    <a:pt x="251" y="276"/>
                    <a:pt x="301" y="201"/>
                  </a:cubicBezTo>
                  <a:cubicBezTo>
                    <a:pt x="352" y="126"/>
                    <a:pt x="402" y="7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13;p64">
              <a:extLst>
                <a:ext uri="{FF2B5EF4-FFF2-40B4-BE49-F238E27FC236}">
                  <a16:creationId xmlns:a16="http://schemas.microsoft.com/office/drawing/2014/main" id="{410DE944-547B-B9EE-9FEA-8C74E2E15477}"/>
                </a:ext>
              </a:extLst>
            </p:cNvPr>
            <p:cNvSpPr/>
            <p:nvPr/>
          </p:nvSpPr>
          <p:spPr>
            <a:xfrm>
              <a:off x="980194" y="3995037"/>
              <a:ext cx="277337" cy="530782"/>
            </a:xfrm>
            <a:custGeom>
              <a:avLst/>
              <a:gdLst/>
              <a:ahLst/>
              <a:cxnLst/>
              <a:rect l="l" t="t" r="r" b="b"/>
              <a:pathLst>
                <a:path w="4086" h="7820" extrusionOk="0">
                  <a:moveTo>
                    <a:pt x="1579" y="0"/>
                  </a:moveTo>
                  <a:cubicBezTo>
                    <a:pt x="1228" y="527"/>
                    <a:pt x="627" y="1454"/>
                    <a:pt x="827" y="3183"/>
                  </a:cubicBezTo>
                  <a:cubicBezTo>
                    <a:pt x="1178" y="6141"/>
                    <a:pt x="2231" y="7494"/>
                    <a:pt x="2231" y="7494"/>
                  </a:cubicBezTo>
                  <a:lnTo>
                    <a:pt x="0" y="7820"/>
                  </a:lnTo>
                  <a:lnTo>
                    <a:pt x="3108" y="7820"/>
                  </a:lnTo>
                  <a:cubicBezTo>
                    <a:pt x="3108" y="7820"/>
                    <a:pt x="4086" y="5013"/>
                    <a:pt x="3885" y="2832"/>
                  </a:cubicBezTo>
                  <a:cubicBezTo>
                    <a:pt x="3760" y="1504"/>
                    <a:pt x="2607" y="226"/>
                    <a:pt x="157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14;p64">
              <a:extLst>
                <a:ext uri="{FF2B5EF4-FFF2-40B4-BE49-F238E27FC236}">
                  <a16:creationId xmlns:a16="http://schemas.microsoft.com/office/drawing/2014/main" id="{1F77CA2E-49B1-D053-83FF-D3424027D5F9}"/>
                </a:ext>
              </a:extLst>
            </p:cNvPr>
            <p:cNvSpPr/>
            <p:nvPr/>
          </p:nvSpPr>
          <p:spPr>
            <a:xfrm>
              <a:off x="1609612" y="3992730"/>
              <a:ext cx="333470" cy="533090"/>
            </a:xfrm>
            <a:custGeom>
              <a:avLst/>
              <a:gdLst/>
              <a:ahLst/>
              <a:cxnLst/>
              <a:rect l="l" t="t" r="r" b="b"/>
              <a:pathLst>
                <a:path w="4913" h="7854" extrusionOk="0">
                  <a:moveTo>
                    <a:pt x="2861" y="0"/>
                  </a:moveTo>
                  <a:cubicBezTo>
                    <a:pt x="1741" y="0"/>
                    <a:pt x="356" y="1386"/>
                    <a:pt x="201" y="2866"/>
                  </a:cubicBezTo>
                  <a:cubicBezTo>
                    <a:pt x="1" y="5047"/>
                    <a:pt x="1003" y="7854"/>
                    <a:pt x="1003" y="7854"/>
                  </a:cubicBezTo>
                  <a:lnTo>
                    <a:pt x="4086" y="7854"/>
                  </a:lnTo>
                  <a:cubicBezTo>
                    <a:pt x="4086" y="7854"/>
                    <a:pt x="4253" y="6322"/>
                    <a:pt x="2905" y="6322"/>
                  </a:cubicBezTo>
                  <a:cubicBezTo>
                    <a:pt x="2873" y="6322"/>
                    <a:pt x="2841" y="6323"/>
                    <a:pt x="2808" y="6325"/>
                  </a:cubicBezTo>
                  <a:cubicBezTo>
                    <a:pt x="2808" y="6325"/>
                    <a:pt x="4913" y="3217"/>
                    <a:pt x="4086" y="987"/>
                  </a:cubicBezTo>
                  <a:cubicBezTo>
                    <a:pt x="3827" y="288"/>
                    <a:pt x="3371" y="0"/>
                    <a:pt x="2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15;p64">
              <a:extLst>
                <a:ext uri="{FF2B5EF4-FFF2-40B4-BE49-F238E27FC236}">
                  <a16:creationId xmlns:a16="http://schemas.microsoft.com/office/drawing/2014/main" id="{4D7AB0EA-57B1-C3D9-118C-E607247084BB}"/>
                </a:ext>
              </a:extLst>
            </p:cNvPr>
            <p:cNvSpPr/>
            <p:nvPr/>
          </p:nvSpPr>
          <p:spPr>
            <a:xfrm>
              <a:off x="1830753" y="4459449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76"/>
                    <a:pt x="126" y="126"/>
                    <a:pt x="176" y="201"/>
                  </a:cubicBezTo>
                  <a:cubicBezTo>
                    <a:pt x="226" y="276"/>
                    <a:pt x="251" y="351"/>
                    <a:pt x="276" y="426"/>
                  </a:cubicBezTo>
                  <a:cubicBezTo>
                    <a:pt x="352" y="602"/>
                    <a:pt x="377" y="777"/>
                    <a:pt x="377" y="953"/>
                  </a:cubicBezTo>
                  <a:cubicBezTo>
                    <a:pt x="427" y="878"/>
                    <a:pt x="452" y="777"/>
                    <a:pt x="452" y="677"/>
                  </a:cubicBezTo>
                  <a:cubicBezTo>
                    <a:pt x="452" y="577"/>
                    <a:pt x="427" y="477"/>
                    <a:pt x="402" y="401"/>
                  </a:cubicBezTo>
                  <a:cubicBezTo>
                    <a:pt x="377" y="301"/>
                    <a:pt x="327" y="201"/>
                    <a:pt x="251" y="151"/>
                  </a:cubicBezTo>
                  <a:cubicBezTo>
                    <a:pt x="176" y="76"/>
                    <a:pt x="101" y="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16;p64">
              <a:extLst>
                <a:ext uri="{FF2B5EF4-FFF2-40B4-BE49-F238E27FC236}">
                  <a16:creationId xmlns:a16="http://schemas.microsoft.com/office/drawing/2014/main" id="{546DF219-E6ED-C77A-FA1D-40636BBE47CB}"/>
                </a:ext>
              </a:extLst>
            </p:cNvPr>
            <p:cNvSpPr/>
            <p:nvPr/>
          </p:nvSpPr>
          <p:spPr>
            <a:xfrm>
              <a:off x="1791656" y="4459449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76"/>
                    <a:pt x="126" y="126"/>
                    <a:pt x="151" y="201"/>
                  </a:cubicBezTo>
                  <a:cubicBezTo>
                    <a:pt x="201" y="276"/>
                    <a:pt x="251" y="351"/>
                    <a:pt x="276" y="426"/>
                  </a:cubicBezTo>
                  <a:cubicBezTo>
                    <a:pt x="351" y="602"/>
                    <a:pt x="376" y="777"/>
                    <a:pt x="376" y="953"/>
                  </a:cubicBezTo>
                  <a:cubicBezTo>
                    <a:pt x="426" y="878"/>
                    <a:pt x="451" y="777"/>
                    <a:pt x="451" y="677"/>
                  </a:cubicBezTo>
                  <a:cubicBezTo>
                    <a:pt x="451" y="577"/>
                    <a:pt x="426" y="477"/>
                    <a:pt x="401" y="401"/>
                  </a:cubicBezTo>
                  <a:cubicBezTo>
                    <a:pt x="376" y="301"/>
                    <a:pt x="301" y="201"/>
                    <a:pt x="251" y="151"/>
                  </a:cubicBezTo>
                  <a:cubicBezTo>
                    <a:pt x="176" y="76"/>
                    <a:pt x="75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17;p64">
              <a:extLst>
                <a:ext uri="{FF2B5EF4-FFF2-40B4-BE49-F238E27FC236}">
                  <a16:creationId xmlns:a16="http://schemas.microsoft.com/office/drawing/2014/main" id="{9461AC75-60D7-6248-545B-3CE801D6BCC2}"/>
                </a:ext>
              </a:extLst>
            </p:cNvPr>
            <p:cNvSpPr/>
            <p:nvPr/>
          </p:nvSpPr>
          <p:spPr>
            <a:xfrm>
              <a:off x="1609612" y="3995037"/>
              <a:ext cx="277337" cy="530782"/>
            </a:xfrm>
            <a:custGeom>
              <a:avLst/>
              <a:gdLst/>
              <a:ahLst/>
              <a:cxnLst/>
              <a:rect l="l" t="t" r="r" b="b"/>
              <a:pathLst>
                <a:path w="4086" h="7820" extrusionOk="0">
                  <a:moveTo>
                    <a:pt x="2532" y="0"/>
                  </a:moveTo>
                  <a:cubicBezTo>
                    <a:pt x="1479" y="226"/>
                    <a:pt x="351" y="1504"/>
                    <a:pt x="201" y="2832"/>
                  </a:cubicBezTo>
                  <a:cubicBezTo>
                    <a:pt x="1" y="5013"/>
                    <a:pt x="1003" y="7820"/>
                    <a:pt x="1003" y="7820"/>
                  </a:cubicBezTo>
                  <a:lnTo>
                    <a:pt x="4086" y="7820"/>
                  </a:lnTo>
                  <a:lnTo>
                    <a:pt x="1855" y="7494"/>
                  </a:lnTo>
                  <a:cubicBezTo>
                    <a:pt x="1855" y="7494"/>
                    <a:pt x="2908" y="6141"/>
                    <a:pt x="3259" y="3183"/>
                  </a:cubicBezTo>
                  <a:cubicBezTo>
                    <a:pt x="3459" y="1454"/>
                    <a:pt x="2858" y="527"/>
                    <a:pt x="253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18;p64">
              <a:extLst>
                <a:ext uri="{FF2B5EF4-FFF2-40B4-BE49-F238E27FC236}">
                  <a16:creationId xmlns:a16="http://schemas.microsoft.com/office/drawing/2014/main" id="{3354F93C-9419-DD4D-39F0-49E3839D215C}"/>
                </a:ext>
              </a:extLst>
            </p:cNvPr>
            <p:cNvSpPr/>
            <p:nvPr/>
          </p:nvSpPr>
          <p:spPr>
            <a:xfrm>
              <a:off x="1039721" y="3702421"/>
              <a:ext cx="787689" cy="823392"/>
            </a:xfrm>
            <a:custGeom>
              <a:avLst/>
              <a:gdLst/>
              <a:ahLst/>
              <a:cxnLst/>
              <a:rect l="l" t="t" r="r" b="b"/>
              <a:pathLst>
                <a:path w="11605" h="12131" extrusionOk="0">
                  <a:moveTo>
                    <a:pt x="5815" y="0"/>
                  </a:moveTo>
                  <a:cubicBezTo>
                    <a:pt x="2858" y="0"/>
                    <a:pt x="727" y="2607"/>
                    <a:pt x="351" y="5890"/>
                  </a:cubicBezTo>
                  <a:cubicBezTo>
                    <a:pt x="1" y="8848"/>
                    <a:pt x="1905" y="12131"/>
                    <a:pt x="1905" y="12131"/>
                  </a:cubicBezTo>
                  <a:lnTo>
                    <a:pt x="9725" y="12131"/>
                  </a:lnTo>
                  <a:cubicBezTo>
                    <a:pt x="9725" y="12131"/>
                    <a:pt x="11605" y="8848"/>
                    <a:pt x="11254" y="5890"/>
                  </a:cubicBezTo>
                  <a:cubicBezTo>
                    <a:pt x="10878" y="2607"/>
                    <a:pt x="8747" y="0"/>
                    <a:pt x="5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019;p64">
              <a:extLst>
                <a:ext uri="{FF2B5EF4-FFF2-40B4-BE49-F238E27FC236}">
                  <a16:creationId xmlns:a16="http://schemas.microsoft.com/office/drawing/2014/main" id="{09076B6D-D97C-6783-1869-D6FAAD4723D4}"/>
                </a:ext>
              </a:extLst>
            </p:cNvPr>
            <p:cNvSpPr/>
            <p:nvPr/>
          </p:nvSpPr>
          <p:spPr>
            <a:xfrm>
              <a:off x="1199910" y="3812992"/>
              <a:ext cx="467319" cy="590377"/>
            </a:xfrm>
            <a:custGeom>
              <a:avLst/>
              <a:gdLst/>
              <a:ahLst/>
              <a:cxnLst/>
              <a:rect l="l" t="t" r="r" b="b"/>
              <a:pathLst>
                <a:path w="6885" h="8698" extrusionOk="0">
                  <a:moveTo>
                    <a:pt x="949" y="1"/>
                  </a:moveTo>
                  <a:cubicBezTo>
                    <a:pt x="949" y="1"/>
                    <a:pt x="1500" y="1780"/>
                    <a:pt x="1099" y="2632"/>
                  </a:cubicBezTo>
                  <a:cubicBezTo>
                    <a:pt x="648" y="3610"/>
                    <a:pt x="172" y="4236"/>
                    <a:pt x="122" y="5489"/>
                  </a:cubicBezTo>
                  <a:cubicBezTo>
                    <a:pt x="0" y="8650"/>
                    <a:pt x="3110" y="8697"/>
                    <a:pt x="3433" y="8697"/>
                  </a:cubicBezTo>
                  <a:cubicBezTo>
                    <a:pt x="3443" y="8697"/>
                    <a:pt x="3451" y="8697"/>
                    <a:pt x="3455" y="8697"/>
                  </a:cubicBezTo>
                  <a:cubicBezTo>
                    <a:pt x="3459" y="8697"/>
                    <a:pt x="3465" y="8697"/>
                    <a:pt x="3475" y="8697"/>
                  </a:cubicBezTo>
                  <a:cubicBezTo>
                    <a:pt x="3775" y="8697"/>
                    <a:pt x="6885" y="8650"/>
                    <a:pt x="6763" y="5489"/>
                  </a:cubicBezTo>
                  <a:cubicBezTo>
                    <a:pt x="6713" y="4236"/>
                    <a:pt x="6237" y="3610"/>
                    <a:pt x="5786" y="2632"/>
                  </a:cubicBezTo>
                  <a:cubicBezTo>
                    <a:pt x="5385" y="1780"/>
                    <a:pt x="5961" y="1"/>
                    <a:pt x="59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0;p64">
              <a:extLst>
                <a:ext uri="{FF2B5EF4-FFF2-40B4-BE49-F238E27FC236}">
                  <a16:creationId xmlns:a16="http://schemas.microsoft.com/office/drawing/2014/main" id="{26A9FE42-7AD9-7727-ACBB-DC568CE74781}"/>
                </a:ext>
              </a:extLst>
            </p:cNvPr>
            <p:cNvSpPr/>
            <p:nvPr/>
          </p:nvSpPr>
          <p:spPr>
            <a:xfrm>
              <a:off x="1180904" y="3750071"/>
              <a:ext cx="505329" cy="236476"/>
            </a:xfrm>
            <a:custGeom>
              <a:avLst/>
              <a:gdLst/>
              <a:ahLst/>
              <a:cxnLst/>
              <a:rect l="l" t="t" r="r" b="b"/>
              <a:pathLst>
                <a:path w="7445" h="3484" extrusionOk="0">
                  <a:moveTo>
                    <a:pt x="1254" y="0"/>
                  </a:moveTo>
                  <a:cubicBezTo>
                    <a:pt x="803" y="276"/>
                    <a:pt x="377" y="627"/>
                    <a:pt x="1" y="1053"/>
                  </a:cubicBezTo>
                  <a:cubicBezTo>
                    <a:pt x="352" y="1329"/>
                    <a:pt x="1204" y="1905"/>
                    <a:pt x="3033" y="2030"/>
                  </a:cubicBezTo>
                  <a:cubicBezTo>
                    <a:pt x="2908" y="2181"/>
                    <a:pt x="2833" y="2381"/>
                    <a:pt x="2833" y="2607"/>
                  </a:cubicBezTo>
                  <a:cubicBezTo>
                    <a:pt x="2833" y="3083"/>
                    <a:pt x="3234" y="3484"/>
                    <a:pt x="3735" y="3484"/>
                  </a:cubicBezTo>
                  <a:cubicBezTo>
                    <a:pt x="4211" y="3484"/>
                    <a:pt x="4612" y="3083"/>
                    <a:pt x="4612" y="2607"/>
                  </a:cubicBezTo>
                  <a:cubicBezTo>
                    <a:pt x="4612" y="2381"/>
                    <a:pt x="4537" y="2181"/>
                    <a:pt x="4412" y="2030"/>
                  </a:cubicBezTo>
                  <a:cubicBezTo>
                    <a:pt x="6292" y="1905"/>
                    <a:pt x="7144" y="1329"/>
                    <a:pt x="7444" y="1053"/>
                  </a:cubicBezTo>
                  <a:cubicBezTo>
                    <a:pt x="7068" y="627"/>
                    <a:pt x="6642" y="276"/>
                    <a:pt x="619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21;p64">
              <a:extLst>
                <a:ext uri="{FF2B5EF4-FFF2-40B4-BE49-F238E27FC236}">
                  <a16:creationId xmlns:a16="http://schemas.microsoft.com/office/drawing/2014/main" id="{3403588A-5E2B-00A7-9874-B2AD1E702566}"/>
                </a:ext>
              </a:extLst>
            </p:cNvPr>
            <p:cNvSpPr/>
            <p:nvPr/>
          </p:nvSpPr>
          <p:spPr>
            <a:xfrm>
              <a:off x="1699752" y="3991644"/>
              <a:ext cx="112401" cy="534176"/>
            </a:xfrm>
            <a:custGeom>
              <a:avLst/>
              <a:gdLst/>
              <a:ahLst/>
              <a:cxnLst/>
              <a:rect l="l" t="t" r="r" b="b"/>
              <a:pathLst>
                <a:path w="1656" h="7870" extrusionOk="0">
                  <a:moveTo>
                    <a:pt x="1179" y="0"/>
                  </a:moveTo>
                  <a:cubicBezTo>
                    <a:pt x="1279" y="326"/>
                    <a:pt x="1354" y="677"/>
                    <a:pt x="1404" y="1003"/>
                  </a:cubicBezTo>
                  <a:cubicBezTo>
                    <a:pt x="1455" y="1328"/>
                    <a:pt x="1505" y="1679"/>
                    <a:pt x="1505" y="2005"/>
                  </a:cubicBezTo>
                  <a:cubicBezTo>
                    <a:pt x="1530" y="2682"/>
                    <a:pt x="1480" y="3359"/>
                    <a:pt x="1329" y="4035"/>
                  </a:cubicBezTo>
                  <a:cubicBezTo>
                    <a:pt x="1204" y="4687"/>
                    <a:pt x="1028" y="5338"/>
                    <a:pt x="778" y="5990"/>
                  </a:cubicBezTo>
                  <a:cubicBezTo>
                    <a:pt x="552" y="6617"/>
                    <a:pt x="302" y="7243"/>
                    <a:pt x="1" y="7870"/>
                  </a:cubicBezTo>
                  <a:cubicBezTo>
                    <a:pt x="352" y="7268"/>
                    <a:pt x="627" y="6667"/>
                    <a:pt x="878" y="6015"/>
                  </a:cubicBezTo>
                  <a:cubicBezTo>
                    <a:pt x="1129" y="5389"/>
                    <a:pt x="1329" y="4737"/>
                    <a:pt x="1455" y="4060"/>
                  </a:cubicBezTo>
                  <a:cubicBezTo>
                    <a:pt x="1580" y="3384"/>
                    <a:pt x="1655" y="2682"/>
                    <a:pt x="1605" y="2005"/>
                  </a:cubicBezTo>
                  <a:cubicBezTo>
                    <a:pt x="1555" y="1328"/>
                    <a:pt x="1404" y="652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22;p64">
              <a:extLst>
                <a:ext uri="{FF2B5EF4-FFF2-40B4-BE49-F238E27FC236}">
                  <a16:creationId xmlns:a16="http://schemas.microsoft.com/office/drawing/2014/main" id="{E328BBCE-B89D-D052-3D0C-CBDC2440B646}"/>
                </a:ext>
              </a:extLst>
            </p:cNvPr>
            <p:cNvSpPr/>
            <p:nvPr/>
          </p:nvSpPr>
          <p:spPr>
            <a:xfrm>
              <a:off x="1055061" y="3991644"/>
              <a:ext cx="114030" cy="534176"/>
            </a:xfrm>
            <a:custGeom>
              <a:avLst/>
              <a:gdLst/>
              <a:ahLst/>
              <a:cxnLst/>
              <a:rect l="l" t="t" r="r" b="b"/>
              <a:pathLst>
                <a:path w="1680" h="7870" extrusionOk="0">
                  <a:moveTo>
                    <a:pt x="476" y="0"/>
                  </a:moveTo>
                  <a:cubicBezTo>
                    <a:pt x="251" y="652"/>
                    <a:pt x="100" y="1328"/>
                    <a:pt x="50" y="2005"/>
                  </a:cubicBezTo>
                  <a:cubicBezTo>
                    <a:pt x="0" y="2682"/>
                    <a:pt x="75" y="3384"/>
                    <a:pt x="201" y="4060"/>
                  </a:cubicBezTo>
                  <a:cubicBezTo>
                    <a:pt x="326" y="4712"/>
                    <a:pt x="526" y="5389"/>
                    <a:pt x="777" y="6015"/>
                  </a:cubicBezTo>
                  <a:cubicBezTo>
                    <a:pt x="1028" y="6667"/>
                    <a:pt x="1328" y="7268"/>
                    <a:pt x="1679" y="7870"/>
                  </a:cubicBezTo>
                  <a:cubicBezTo>
                    <a:pt x="1353" y="7243"/>
                    <a:pt x="1103" y="6617"/>
                    <a:pt x="877" y="5990"/>
                  </a:cubicBezTo>
                  <a:cubicBezTo>
                    <a:pt x="652" y="5338"/>
                    <a:pt x="451" y="4687"/>
                    <a:pt x="326" y="4035"/>
                  </a:cubicBezTo>
                  <a:cubicBezTo>
                    <a:pt x="201" y="3359"/>
                    <a:pt x="125" y="2682"/>
                    <a:pt x="150" y="2005"/>
                  </a:cubicBezTo>
                  <a:cubicBezTo>
                    <a:pt x="150" y="1679"/>
                    <a:pt x="201" y="1328"/>
                    <a:pt x="251" y="1003"/>
                  </a:cubicBezTo>
                  <a:cubicBezTo>
                    <a:pt x="301" y="677"/>
                    <a:pt x="376" y="326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23;p64">
              <a:extLst>
                <a:ext uri="{FF2B5EF4-FFF2-40B4-BE49-F238E27FC236}">
                  <a16:creationId xmlns:a16="http://schemas.microsoft.com/office/drawing/2014/main" id="{B97F3146-552B-8FC9-B347-3484E28154D9}"/>
                </a:ext>
              </a:extLst>
            </p:cNvPr>
            <p:cNvSpPr/>
            <p:nvPr/>
          </p:nvSpPr>
          <p:spPr>
            <a:xfrm>
              <a:off x="1170723" y="3731337"/>
              <a:ext cx="523995" cy="141248"/>
            </a:xfrm>
            <a:custGeom>
              <a:avLst/>
              <a:gdLst/>
              <a:ahLst/>
              <a:cxnLst/>
              <a:rect l="l" t="t" r="r" b="b"/>
              <a:pathLst>
                <a:path w="7720" h="2081" extrusionOk="0">
                  <a:moveTo>
                    <a:pt x="477" y="1"/>
                  </a:moveTo>
                  <a:lnTo>
                    <a:pt x="0" y="878"/>
                  </a:lnTo>
                  <a:cubicBezTo>
                    <a:pt x="0" y="878"/>
                    <a:pt x="802" y="2081"/>
                    <a:pt x="3885" y="2081"/>
                  </a:cubicBezTo>
                  <a:cubicBezTo>
                    <a:pt x="6943" y="2081"/>
                    <a:pt x="7720" y="928"/>
                    <a:pt x="7720" y="928"/>
                  </a:cubicBezTo>
                  <a:lnTo>
                    <a:pt x="7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24;p64">
              <a:extLst>
                <a:ext uri="{FF2B5EF4-FFF2-40B4-BE49-F238E27FC236}">
                  <a16:creationId xmlns:a16="http://schemas.microsoft.com/office/drawing/2014/main" id="{A808FA28-C9E6-3EBB-A954-551833CC0496}"/>
                </a:ext>
              </a:extLst>
            </p:cNvPr>
            <p:cNvSpPr/>
            <p:nvPr/>
          </p:nvSpPr>
          <p:spPr>
            <a:xfrm>
              <a:off x="1373130" y="3848696"/>
              <a:ext cx="120885" cy="120885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903" y="1"/>
                  </a:moveTo>
                  <a:cubicBezTo>
                    <a:pt x="402" y="1"/>
                    <a:pt x="1" y="402"/>
                    <a:pt x="1" y="878"/>
                  </a:cubicBezTo>
                  <a:cubicBezTo>
                    <a:pt x="1" y="1379"/>
                    <a:pt x="402" y="1780"/>
                    <a:pt x="903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25;p64">
              <a:extLst>
                <a:ext uri="{FF2B5EF4-FFF2-40B4-BE49-F238E27FC236}">
                  <a16:creationId xmlns:a16="http://schemas.microsoft.com/office/drawing/2014/main" id="{EB2DC5C0-422A-4A90-E9A5-525C02D7EC8B}"/>
                </a:ext>
              </a:extLst>
            </p:cNvPr>
            <p:cNvSpPr/>
            <p:nvPr/>
          </p:nvSpPr>
          <p:spPr>
            <a:xfrm>
              <a:off x="1391864" y="3865733"/>
              <a:ext cx="85115" cy="85115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76" y="0"/>
                    <a:pt x="1" y="301"/>
                    <a:pt x="1" y="627"/>
                  </a:cubicBezTo>
                  <a:cubicBezTo>
                    <a:pt x="1" y="978"/>
                    <a:pt x="276" y="1254"/>
                    <a:pt x="627" y="1254"/>
                  </a:cubicBezTo>
                  <a:cubicBezTo>
                    <a:pt x="953" y="1254"/>
                    <a:pt x="1254" y="978"/>
                    <a:pt x="1254" y="627"/>
                  </a:cubicBezTo>
                  <a:cubicBezTo>
                    <a:pt x="1254" y="301"/>
                    <a:pt x="953" y="0"/>
                    <a:pt x="62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26;p64">
              <a:extLst>
                <a:ext uri="{FF2B5EF4-FFF2-40B4-BE49-F238E27FC236}">
                  <a16:creationId xmlns:a16="http://schemas.microsoft.com/office/drawing/2014/main" id="{F14274B4-012E-090D-1E36-99ED4489C82D}"/>
                </a:ext>
              </a:extLst>
            </p:cNvPr>
            <p:cNvSpPr/>
            <p:nvPr/>
          </p:nvSpPr>
          <p:spPr>
            <a:xfrm>
              <a:off x="1204729" y="4080222"/>
              <a:ext cx="229757" cy="445599"/>
            </a:xfrm>
            <a:custGeom>
              <a:avLst/>
              <a:gdLst/>
              <a:ahLst/>
              <a:cxnLst/>
              <a:rect l="l" t="t" r="r" b="b"/>
              <a:pathLst>
                <a:path w="3385" h="6565" extrusionOk="0">
                  <a:moveTo>
                    <a:pt x="1545" y="0"/>
                  </a:moveTo>
                  <a:cubicBezTo>
                    <a:pt x="1437" y="0"/>
                    <a:pt x="1324" y="8"/>
                    <a:pt x="1204" y="23"/>
                  </a:cubicBezTo>
                  <a:cubicBezTo>
                    <a:pt x="151" y="174"/>
                    <a:pt x="1" y="1402"/>
                    <a:pt x="1" y="2204"/>
                  </a:cubicBezTo>
                  <a:cubicBezTo>
                    <a:pt x="1" y="4134"/>
                    <a:pt x="1204" y="5462"/>
                    <a:pt x="1204" y="5462"/>
                  </a:cubicBezTo>
                  <a:cubicBezTo>
                    <a:pt x="251" y="5888"/>
                    <a:pt x="151" y="6565"/>
                    <a:pt x="151" y="6565"/>
                  </a:cubicBezTo>
                  <a:lnTo>
                    <a:pt x="3384" y="6565"/>
                  </a:lnTo>
                  <a:cubicBezTo>
                    <a:pt x="3384" y="6565"/>
                    <a:pt x="3359" y="2755"/>
                    <a:pt x="3384" y="2204"/>
                  </a:cubicBezTo>
                  <a:cubicBezTo>
                    <a:pt x="3384" y="1319"/>
                    <a:pt x="2973" y="0"/>
                    <a:pt x="1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27;p64">
              <a:extLst>
                <a:ext uri="{FF2B5EF4-FFF2-40B4-BE49-F238E27FC236}">
                  <a16:creationId xmlns:a16="http://schemas.microsoft.com/office/drawing/2014/main" id="{DC05D218-AFF5-CAAF-7D54-838C17AE5D06}"/>
                </a:ext>
              </a:extLst>
            </p:cNvPr>
            <p:cNvSpPr/>
            <p:nvPr/>
          </p:nvSpPr>
          <p:spPr>
            <a:xfrm>
              <a:off x="1245591" y="4476486"/>
              <a:ext cx="40861" cy="49345"/>
            </a:xfrm>
            <a:custGeom>
              <a:avLst/>
              <a:gdLst/>
              <a:ahLst/>
              <a:cxnLst/>
              <a:rect l="l" t="t" r="r" b="b"/>
              <a:pathLst>
                <a:path w="602" h="727" extrusionOk="0">
                  <a:moveTo>
                    <a:pt x="602" y="0"/>
                  </a:moveTo>
                  <a:cubicBezTo>
                    <a:pt x="426" y="0"/>
                    <a:pt x="251" y="100"/>
                    <a:pt x="151" y="226"/>
                  </a:cubicBezTo>
                  <a:cubicBezTo>
                    <a:pt x="100" y="301"/>
                    <a:pt x="50" y="376"/>
                    <a:pt x="25" y="451"/>
                  </a:cubicBezTo>
                  <a:cubicBezTo>
                    <a:pt x="0" y="551"/>
                    <a:pt x="0" y="627"/>
                    <a:pt x="25" y="727"/>
                  </a:cubicBezTo>
                  <a:cubicBezTo>
                    <a:pt x="75" y="551"/>
                    <a:pt x="151" y="426"/>
                    <a:pt x="251" y="301"/>
                  </a:cubicBezTo>
                  <a:cubicBezTo>
                    <a:pt x="301" y="251"/>
                    <a:pt x="351" y="201"/>
                    <a:pt x="401" y="150"/>
                  </a:cubicBezTo>
                  <a:cubicBezTo>
                    <a:pt x="451" y="100"/>
                    <a:pt x="526" y="5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28;p64">
              <a:extLst>
                <a:ext uri="{FF2B5EF4-FFF2-40B4-BE49-F238E27FC236}">
                  <a16:creationId xmlns:a16="http://schemas.microsoft.com/office/drawing/2014/main" id="{7A622B88-9F71-D576-9A3E-3B3AA94EBC90}"/>
                </a:ext>
              </a:extLst>
            </p:cNvPr>
            <p:cNvSpPr/>
            <p:nvPr/>
          </p:nvSpPr>
          <p:spPr>
            <a:xfrm>
              <a:off x="1277900" y="4476486"/>
              <a:ext cx="39164" cy="49345"/>
            </a:xfrm>
            <a:custGeom>
              <a:avLst/>
              <a:gdLst/>
              <a:ahLst/>
              <a:cxnLst/>
              <a:rect l="l" t="t" r="r" b="b"/>
              <a:pathLst>
                <a:path w="577" h="727" extrusionOk="0">
                  <a:moveTo>
                    <a:pt x="577" y="0"/>
                  </a:moveTo>
                  <a:cubicBezTo>
                    <a:pt x="401" y="0"/>
                    <a:pt x="251" y="100"/>
                    <a:pt x="126" y="226"/>
                  </a:cubicBezTo>
                  <a:cubicBezTo>
                    <a:pt x="76" y="301"/>
                    <a:pt x="25" y="376"/>
                    <a:pt x="25" y="451"/>
                  </a:cubicBezTo>
                  <a:cubicBezTo>
                    <a:pt x="0" y="551"/>
                    <a:pt x="0" y="627"/>
                    <a:pt x="0" y="727"/>
                  </a:cubicBezTo>
                  <a:cubicBezTo>
                    <a:pt x="76" y="551"/>
                    <a:pt x="126" y="426"/>
                    <a:pt x="226" y="301"/>
                  </a:cubicBezTo>
                  <a:cubicBezTo>
                    <a:pt x="276" y="251"/>
                    <a:pt x="326" y="201"/>
                    <a:pt x="376" y="150"/>
                  </a:cubicBezTo>
                  <a:cubicBezTo>
                    <a:pt x="451" y="100"/>
                    <a:pt x="502" y="5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29;p64">
              <a:extLst>
                <a:ext uri="{FF2B5EF4-FFF2-40B4-BE49-F238E27FC236}">
                  <a16:creationId xmlns:a16="http://schemas.microsoft.com/office/drawing/2014/main" id="{5FA66300-698B-96C6-26A9-214A2EB1D422}"/>
                </a:ext>
              </a:extLst>
            </p:cNvPr>
            <p:cNvSpPr/>
            <p:nvPr/>
          </p:nvSpPr>
          <p:spPr>
            <a:xfrm>
              <a:off x="1204729" y="4240004"/>
              <a:ext cx="85115" cy="285822"/>
            </a:xfrm>
            <a:custGeom>
              <a:avLst/>
              <a:gdLst/>
              <a:ahLst/>
              <a:cxnLst/>
              <a:rect l="l" t="t" r="r" b="b"/>
              <a:pathLst>
                <a:path w="1254" h="4211" extrusionOk="0">
                  <a:moveTo>
                    <a:pt x="26" y="0"/>
                  </a:moveTo>
                  <a:lnTo>
                    <a:pt x="26" y="0"/>
                  </a:lnTo>
                  <a:cubicBezTo>
                    <a:pt x="1" y="301"/>
                    <a:pt x="26" y="577"/>
                    <a:pt x="101" y="852"/>
                  </a:cubicBezTo>
                  <a:cubicBezTo>
                    <a:pt x="151" y="1128"/>
                    <a:pt x="226" y="1379"/>
                    <a:pt x="352" y="1654"/>
                  </a:cubicBezTo>
                  <a:cubicBezTo>
                    <a:pt x="452" y="1905"/>
                    <a:pt x="577" y="2181"/>
                    <a:pt x="702" y="2406"/>
                  </a:cubicBezTo>
                  <a:cubicBezTo>
                    <a:pt x="818" y="2638"/>
                    <a:pt x="955" y="2870"/>
                    <a:pt x="1114" y="3081"/>
                  </a:cubicBezTo>
                  <a:lnTo>
                    <a:pt x="1114" y="3081"/>
                  </a:lnTo>
                  <a:cubicBezTo>
                    <a:pt x="1070" y="3099"/>
                    <a:pt x="1030" y="3116"/>
                    <a:pt x="978" y="3133"/>
                  </a:cubicBezTo>
                  <a:cubicBezTo>
                    <a:pt x="928" y="3158"/>
                    <a:pt x="878" y="3183"/>
                    <a:pt x="803" y="3233"/>
                  </a:cubicBezTo>
                  <a:cubicBezTo>
                    <a:pt x="702" y="3309"/>
                    <a:pt x="602" y="3384"/>
                    <a:pt x="502" y="3484"/>
                  </a:cubicBezTo>
                  <a:cubicBezTo>
                    <a:pt x="402" y="3584"/>
                    <a:pt x="326" y="3710"/>
                    <a:pt x="276" y="3810"/>
                  </a:cubicBezTo>
                  <a:cubicBezTo>
                    <a:pt x="201" y="3935"/>
                    <a:pt x="176" y="4060"/>
                    <a:pt x="151" y="4211"/>
                  </a:cubicBezTo>
                  <a:cubicBezTo>
                    <a:pt x="201" y="4086"/>
                    <a:pt x="276" y="3960"/>
                    <a:pt x="326" y="3860"/>
                  </a:cubicBezTo>
                  <a:cubicBezTo>
                    <a:pt x="402" y="3760"/>
                    <a:pt x="502" y="3659"/>
                    <a:pt x="577" y="3559"/>
                  </a:cubicBezTo>
                  <a:cubicBezTo>
                    <a:pt x="677" y="3484"/>
                    <a:pt x="778" y="3409"/>
                    <a:pt x="878" y="3334"/>
                  </a:cubicBezTo>
                  <a:cubicBezTo>
                    <a:pt x="978" y="3258"/>
                    <a:pt x="1103" y="3208"/>
                    <a:pt x="1204" y="3158"/>
                  </a:cubicBezTo>
                  <a:lnTo>
                    <a:pt x="1229" y="3158"/>
                  </a:lnTo>
                  <a:cubicBezTo>
                    <a:pt x="1229" y="3158"/>
                    <a:pt x="1229" y="3133"/>
                    <a:pt x="1229" y="3133"/>
                  </a:cubicBezTo>
                  <a:cubicBezTo>
                    <a:pt x="1254" y="3133"/>
                    <a:pt x="1254" y="3083"/>
                    <a:pt x="1229" y="3058"/>
                  </a:cubicBezTo>
                  <a:cubicBezTo>
                    <a:pt x="1078" y="2857"/>
                    <a:pt x="928" y="2607"/>
                    <a:pt x="778" y="2381"/>
                  </a:cubicBezTo>
                  <a:cubicBezTo>
                    <a:pt x="652" y="2131"/>
                    <a:pt x="527" y="1880"/>
                    <a:pt x="402" y="1629"/>
                  </a:cubicBezTo>
                  <a:cubicBezTo>
                    <a:pt x="176" y="1103"/>
                    <a:pt x="26" y="577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0;p64">
              <a:extLst>
                <a:ext uri="{FF2B5EF4-FFF2-40B4-BE49-F238E27FC236}">
                  <a16:creationId xmlns:a16="http://schemas.microsoft.com/office/drawing/2014/main" id="{9B270E77-DA40-F9EC-933B-3A0F7F347C48}"/>
                </a:ext>
              </a:extLst>
            </p:cNvPr>
            <p:cNvSpPr/>
            <p:nvPr/>
          </p:nvSpPr>
          <p:spPr>
            <a:xfrm>
              <a:off x="1432794" y="4080222"/>
              <a:ext cx="229621" cy="445599"/>
            </a:xfrm>
            <a:custGeom>
              <a:avLst/>
              <a:gdLst/>
              <a:ahLst/>
              <a:cxnLst/>
              <a:rect l="l" t="t" r="r" b="b"/>
              <a:pathLst>
                <a:path w="3383" h="6565" extrusionOk="0">
                  <a:moveTo>
                    <a:pt x="1862" y="0"/>
                  </a:moveTo>
                  <a:cubicBezTo>
                    <a:pt x="432" y="0"/>
                    <a:pt x="1" y="1319"/>
                    <a:pt x="24" y="2204"/>
                  </a:cubicBezTo>
                  <a:cubicBezTo>
                    <a:pt x="24" y="2755"/>
                    <a:pt x="24" y="6565"/>
                    <a:pt x="24" y="6565"/>
                  </a:cubicBezTo>
                  <a:lnTo>
                    <a:pt x="3232" y="6565"/>
                  </a:lnTo>
                  <a:cubicBezTo>
                    <a:pt x="3232" y="6565"/>
                    <a:pt x="3132" y="5888"/>
                    <a:pt x="2205" y="5462"/>
                  </a:cubicBezTo>
                  <a:cubicBezTo>
                    <a:pt x="2205" y="5462"/>
                    <a:pt x="3383" y="4134"/>
                    <a:pt x="3383" y="2204"/>
                  </a:cubicBezTo>
                  <a:cubicBezTo>
                    <a:pt x="3383" y="1402"/>
                    <a:pt x="3232" y="174"/>
                    <a:pt x="2205" y="23"/>
                  </a:cubicBezTo>
                  <a:cubicBezTo>
                    <a:pt x="2085" y="8"/>
                    <a:pt x="1971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1;p64">
              <a:extLst>
                <a:ext uri="{FF2B5EF4-FFF2-40B4-BE49-F238E27FC236}">
                  <a16:creationId xmlns:a16="http://schemas.microsoft.com/office/drawing/2014/main" id="{996E09C1-555F-10FC-C925-1EC9A61A42D6}"/>
                </a:ext>
              </a:extLst>
            </p:cNvPr>
            <p:cNvSpPr/>
            <p:nvPr/>
          </p:nvSpPr>
          <p:spPr>
            <a:xfrm>
              <a:off x="1582393" y="4476486"/>
              <a:ext cx="39164" cy="49345"/>
            </a:xfrm>
            <a:custGeom>
              <a:avLst/>
              <a:gdLst/>
              <a:ahLst/>
              <a:cxnLst/>
              <a:rect l="l" t="t" r="r" b="b"/>
              <a:pathLst>
                <a:path w="577" h="727" extrusionOk="0">
                  <a:moveTo>
                    <a:pt x="1" y="0"/>
                  </a:moveTo>
                  <a:cubicBezTo>
                    <a:pt x="51" y="50"/>
                    <a:pt x="126" y="100"/>
                    <a:pt x="176" y="150"/>
                  </a:cubicBezTo>
                  <a:cubicBezTo>
                    <a:pt x="251" y="201"/>
                    <a:pt x="301" y="251"/>
                    <a:pt x="326" y="301"/>
                  </a:cubicBezTo>
                  <a:cubicBezTo>
                    <a:pt x="427" y="426"/>
                    <a:pt x="502" y="551"/>
                    <a:pt x="552" y="727"/>
                  </a:cubicBezTo>
                  <a:cubicBezTo>
                    <a:pt x="577" y="627"/>
                    <a:pt x="577" y="551"/>
                    <a:pt x="552" y="451"/>
                  </a:cubicBezTo>
                  <a:cubicBezTo>
                    <a:pt x="527" y="376"/>
                    <a:pt x="502" y="301"/>
                    <a:pt x="427" y="226"/>
                  </a:cubicBezTo>
                  <a:cubicBezTo>
                    <a:pt x="326" y="100"/>
                    <a:pt x="15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2;p64">
              <a:extLst>
                <a:ext uri="{FF2B5EF4-FFF2-40B4-BE49-F238E27FC236}">
                  <a16:creationId xmlns:a16="http://schemas.microsoft.com/office/drawing/2014/main" id="{7CCD766B-11B0-FD91-F925-8C68E1AAB727}"/>
                </a:ext>
              </a:extLst>
            </p:cNvPr>
            <p:cNvSpPr/>
            <p:nvPr/>
          </p:nvSpPr>
          <p:spPr>
            <a:xfrm>
              <a:off x="1550084" y="4476486"/>
              <a:ext cx="40861" cy="49345"/>
            </a:xfrm>
            <a:custGeom>
              <a:avLst/>
              <a:gdLst/>
              <a:ahLst/>
              <a:cxnLst/>
              <a:rect l="l" t="t" r="r" b="b"/>
              <a:pathLst>
                <a:path w="602" h="727" extrusionOk="0">
                  <a:moveTo>
                    <a:pt x="0" y="0"/>
                  </a:moveTo>
                  <a:cubicBezTo>
                    <a:pt x="76" y="50"/>
                    <a:pt x="126" y="100"/>
                    <a:pt x="201" y="150"/>
                  </a:cubicBezTo>
                  <a:cubicBezTo>
                    <a:pt x="251" y="201"/>
                    <a:pt x="301" y="251"/>
                    <a:pt x="351" y="301"/>
                  </a:cubicBezTo>
                  <a:cubicBezTo>
                    <a:pt x="452" y="426"/>
                    <a:pt x="502" y="551"/>
                    <a:pt x="577" y="727"/>
                  </a:cubicBezTo>
                  <a:cubicBezTo>
                    <a:pt x="602" y="627"/>
                    <a:pt x="577" y="551"/>
                    <a:pt x="577" y="451"/>
                  </a:cubicBezTo>
                  <a:cubicBezTo>
                    <a:pt x="552" y="376"/>
                    <a:pt x="502" y="301"/>
                    <a:pt x="452" y="226"/>
                  </a:cubicBezTo>
                  <a:cubicBezTo>
                    <a:pt x="351" y="100"/>
                    <a:pt x="176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33;p64">
              <a:extLst>
                <a:ext uri="{FF2B5EF4-FFF2-40B4-BE49-F238E27FC236}">
                  <a16:creationId xmlns:a16="http://schemas.microsoft.com/office/drawing/2014/main" id="{368E30D0-8194-DCAC-E6A4-D3173432E495}"/>
                </a:ext>
              </a:extLst>
            </p:cNvPr>
            <p:cNvSpPr/>
            <p:nvPr/>
          </p:nvSpPr>
          <p:spPr>
            <a:xfrm>
              <a:off x="1429264" y="4229754"/>
              <a:ext cx="8620" cy="296071"/>
            </a:xfrm>
            <a:custGeom>
              <a:avLst/>
              <a:gdLst/>
              <a:ahLst/>
              <a:cxnLst/>
              <a:rect l="l" t="t" r="r" b="b"/>
              <a:pathLst>
                <a:path w="127" h="4362" extrusionOk="0">
                  <a:moveTo>
                    <a:pt x="76" y="1"/>
                  </a:moveTo>
                  <a:cubicBezTo>
                    <a:pt x="51" y="352"/>
                    <a:pt x="26" y="728"/>
                    <a:pt x="26" y="1079"/>
                  </a:cubicBezTo>
                  <a:cubicBezTo>
                    <a:pt x="1" y="1455"/>
                    <a:pt x="1" y="1805"/>
                    <a:pt x="1" y="2181"/>
                  </a:cubicBezTo>
                  <a:cubicBezTo>
                    <a:pt x="1" y="2532"/>
                    <a:pt x="1" y="2908"/>
                    <a:pt x="26" y="3259"/>
                  </a:cubicBezTo>
                  <a:cubicBezTo>
                    <a:pt x="26" y="3635"/>
                    <a:pt x="51" y="3986"/>
                    <a:pt x="76" y="4362"/>
                  </a:cubicBezTo>
                  <a:cubicBezTo>
                    <a:pt x="101" y="3986"/>
                    <a:pt x="101" y="3635"/>
                    <a:pt x="126" y="3259"/>
                  </a:cubicBezTo>
                  <a:cubicBezTo>
                    <a:pt x="126" y="2908"/>
                    <a:pt x="126" y="2532"/>
                    <a:pt x="126" y="2181"/>
                  </a:cubicBezTo>
                  <a:cubicBezTo>
                    <a:pt x="126" y="1805"/>
                    <a:pt x="126" y="1455"/>
                    <a:pt x="126" y="1079"/>
                  </a:cubicBezTo>
                  <a:cubicBezTo>
                    <a:pt x="101" y="728"/>
                    <a:pt x="101" y="352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34;p64">
              <a:extLst>
                <a:ext uri="{FF2B5EF4-FFF2-40B4-BE49-F238E27FC236}">
                  <a16:creationId xmlns:a16="http://schemas.microsoft.com/office/drawing/2014/main" id="{9FC58193-D58C-2C8A-A046-EE30E34DF051}"/>
                </a:ext>
              </a:extLst>
            </p:cNvPr>
            <p:cNvSpPr/>
            <p:nvPr/>
          </p:nvSpPr>
          <p:spPr>
            <a:xfrm>
              <a:off x="1577303" y="4240004"/>
              <a:ext cx="85115" cy="285822"/>
            </a:xfrm>
            <a:custGeom>
              <a:avLst/>
              <a:gdLst/>
              <a:ahLst/>
              <a:cxnLst/>
              <a:rect l="l" t="t" r="r" b="b"/>
              <a:pathLst>
                <a:path w="1254" h="4211" extrusionOk="0">
                  <a:moveTo>
                    <a:pt x="1254" y="0"/>
                  </a:moveTo>
                  <a:cubicBezTo>
                    <a:pt x="1228" y="577"/>
                    <a:pt x="1078" y="1103"/>
                    <a:pt x="853" y="1629"/>
                  </a:cubicBezTo>
                  <a:cubicBezTo>
                    <a:pt x="752" y="1880"/>
                    <a:pt x="627" y="2131"/>
                    <a:pt x="477" y="2381"/>
                  </a:cubicBezTo>
                  <a:cubicBezTo>
                    <a:pt x="351" y="2607"/>
                    <a:pt x="176" y="2857"/>
                    <a:pt x="25" y="3058"/>
                  </a:cubicBezTo>
                  <a:cubicBezTo>
                    <a:pt x="25" y="3058"/>
                    <a:pt x="25" y="3083"/>
                    <a:pt x="25" y="3083"/>
                  </a:cubicBezTo>
                  <a:cubicBezTo>
                    <a:pt x="0" y="3108"/>
                    <a:pt x="25" y="3133"/>
                    <a:pt x="51" y="3158"/>
                  </a:cubicBezTo>
                  <a:cubicBezTo>
                    <a:pt x="151" y="3208"/>
                    <a:pt x="276" y="3258"/>
                    <a:pt x="376" y="3334"/>
                  </a:cubicBezTo>
                  <a:cubicBezTo>
                    <a:pt x="477" y="3409"/>
                    <a:pt x="577" y="3484"/>
                    <a:pt x="677" y="3559"/>
                  </a:cubicBezTo>
                  <a:cubicBezTo>
                    <a:pt x="752" y="3659"/>
                    <a:pt x="853" y="3760"/>
                    <a:pt x="928" y="3860"/>
                  </a:cubicBezTo>
                  <a:cubicBezTo>
                    <a:pt x="978" y="3960"/>
                    <a:pt x="1053" y="4086"/>
                    <a:pt x="1103" y="4211"/>
                  </a:cubicBezTo>
                  <a:cubicBezTo>
                    <a:pt x="1078" y="4060"/>
                    <a:pt x="1053" y="3935"/>
                    <a:pt x="978" y="3810"/>
                  </a:cubicBezTo>
                  <a:cubicBezTo>
                    <a:pt x="928" y="3710"/>
                    <a:pt x="853" y="3584"/>
                    <a:pt x="752" y="3484"/>
                  </a:cubicBezTo>
                  <a:cubicBezTo>
                    <a:pt x="652" y="3384"/>
                    <a:pt x="552" y="3309"/>
                    <a:pt x="452" y="3233"/>
                  </a:cubicBezTo>
                  <a:cubicBezTo>
                    <a:pt x="401" y="3183"/>
                    <a:pt x="326" y="3158"/>
                    <a:pt x="276" y="3133"/>
                  </a:cubicBezTo>
                  <a:cubicBezTo>
                    <a:pt x="224" y="3116"/>
                    <a:pt x="184" y="3099"/>
                    <a:pt x="140" y="3081"/>
                  </a:cubicBezTo>
                  <a:lnTo>
                    <a:pt x="140" y="3081"/>
                  </a:lnTo>
                  <a:cubicBezTo>
                    <a:pt x="299" y="2870"/>
                    <a:pt x="436" y="2638"/>
                    <a:pt x="552" y="2406"/>
                  </a:cubicBezTo>
                  <a:cubicBezTo>
                    <a:pt x="702" y="2181"/>
                    <a:pt x="802" y="1905"/>
                    <a:pt x="928" y="1654"/>
                  </a:cubicBezTo>
                  <a:cubicBezTo>
                    <a:pt x="1028" y="1379"/>
                    <a:pt x="1103" y="1128"/>
                    <a:pt x="1153" y="852"/>
                  </a:cubicBezTo>
                  <a:cubicBezTo>
                    <a:pt x="1228" y="577"/>
                    <a:pt x="1254" y="301"/>
                    <a:pt x="1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35;p64">
              <a:extLst>
                <a:ext uri="{FF2B5EF4-FFF2-40B4-BE49-F238E27FC236}">
                  <a16:creationId xmlns:a16="http://schemas.microsoft.com/office/drawing/2014/main" id="{32AA072D-A5E0-D747-8540-FA507E67AF49}"/>
                </a:ext>
              </a:extLst>
            </p:cNvPr>
            <p:cNvSpPr/>
            <p:nvPr/>
          </p:nvSpPr>
          <p:spPr>
            <a:xfrm>
              <a:off x="1026146" y="3178415"/>
              <a:ext cx="816604" cy="641419"/>
            </a:xfrm>
            <a:custGeom>
              <a:avLst/>
              <a:gdLst/>
              <a:ahLst/>
              <a:cxnLst/>
              <a:rect l="l" t="t" r="r" b="b"/>
              <a:pathLst>
                <a:path w="12031" h="9450" extrusionOk="0">
                  <a:moveTo>
                    <a:pt x="5923" y="0"/>
                  </a:moveTo>
                  <a:cubicBezTo>
                    <a:pt x="4058" y="0"/>
                    <a:pt x="2471" y="744"/>
                    <a:pt x="1855" y="1705"/>
                  </a:cubicBezTo>
                  <a:cubicBezTo>
                    <a:pt x="1203" y="2708"/>
                    <a:pt x="0" y="5590"/>
                    <a:pt x="852" y="7019"/>
                  </a:cubicBezTo>
                  <a:cubicBezTo>
                    <a:pt x="1679" y="8347"/>
                    <a:pt x="2907" y="9450"/>
                    <a:pt x="6015" y="9450"/>
                  </a:cubicBezTo>
                  <a:cubicBezTo>
                    <a:pt x="9098" y="9450"/>
                    <a:pt x="10351" y="8347"/>
                    <a:pt x="11153" y="7019"/>
                  </a:cubicBezTo>
                  <a:cubicBezTo>
                    <a:pt x="12030" y="5590"/>
                    <a:pt x="10802" y="2708"/>
                    <a:pt x="10176" y="1705"/>
                  </a:cubicBezTo>
                  <a:cubicBezTo>
                    <a:pt x="9534" y="744"/>
                    <a:pt x="7947" y="0"/>
                    <a:pt x="6106" y="0"/>
                  </a:cubicBezTo>
                  <a:cubicBezTo>
                    <a:pt x="6076" y="0"/>
                    <a:pt x="6046" y="1"/>
                    <a:pt x="6015" y="1"/>
                  </a:cubicBezTo>
                  <a:cubicBezTo>
                    <a:pt x="5984" y="1"/>
                    <a:pt x="5953" y="0"/>
                    <a:pt x="5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36;p64">
              <a:extLst>
                <a:ext uri="{FF2B5EF4-FFF2-40B4-BE49-F238E27FC236}">
                  <a16:creationId xmlns:a16="http://schemas.microsoft.com/office/drawing/2014/main" id="{6FCEB7EF-83F4-3B96-FC23-59F3AA66C9CE}"/>
                </a:ext>
              </a:extLst>
            </p:cNvPr>
            <p:cNvSpPr/>
            <p:nvPr/>
          </p:nvSpPr>
          <p:spPr>
            <a:xfrm>
              <a:off x="1026146" y="3214186"/>
              <a:ext cx="816604" cy="508723"/>
            </a:xfrm>
            <a:custGeom>
              <a:avLst/>
              <a:gdLst/>
              <a:ahLst/>
              <a:cxnLst/>
              <a:rect l="l" t="t" r="r" b="b"/>
              <a:pathLst>
                <a:path w="12031" h="7495" extrusionOk="0">
                  <a:moveTo>
                    <a:pt x="3358" y="0"/>
                  </a:moveTo>
                  <a:cubicBezTo>
                    <a:pt x="2682" y="301"/>
                    <a:pt x="2155" y="702"/>
                    <a:pt x="1855" y="1178"/>
                  </a:cubicBezTo>
                  <a:cubicBezTo>
                    <a:pt x="1203" y="2181"/>
                    <a:pt x="0" y="5063"/>
                    <a:pt x="852" y="6492"/>
                  </a:cubicBezTo>
                  <a:cubicBezTo>
                    <a:pt x="1078" y="6843"/>
                    <a:pt x="1303" y="7168"/>
                    <a:pt x="1629" y="7494"/>
                  </a:cubicBezTo>
                  <a:cubicBezTo>
                    <a:pt x="2356" y="6416"/>
                    <a:pt x="2431" y="4587"/>
                    <a:pt x="2231" y="3334"/>
                  </a:cubicBezTo>
                  <a:cubicBezTo>
                    <a:pt x="1980" y="1780"/>
                    <a:pt x="2481" y="802"/>
                    <a:pt x="3358" y="0"/>
                  </a:cubicBezTo>
                  <a:close/>
                  <a:moveTo>
                    <a:pt x="8647" y="0"/>
                  </a:moveTo>
                  <a:cubicBezTo>
                    <a:pt x="9524" y="802"/>
                    <a:pt x="10050" y="1780"/>
                    <a:pt x="9800" y="3334"/>
                  </a:cubicBezTo>
                  <a:cubicBezTo>
                    <a:pt x="9574" y="4587"/>
                    <a:pt x="9649" y="6416"/>
                    <a:pt x="10401" y="7494"/>
                  </a:cubicBezTo>
                  <a:cubicBezTo>
                    <a:pt x="10702" y="7168"/>
                    <a:pt x="10952" y="6843"/>
                    <a:pt x="11153" y="6492"/>
                  </a:cubicBezTo>
                  <a:cubicBezTo>
                    <a:pt x="12030" y="5063"/>
                    <a:pt x="10802" y="2181"/>
                    <a:pt x="10176" y="1178"/>
                  </a:cubicBezTo>
                  <a:cubicBezTo>
                    <a:pt x="9850" y="702"/>
                    <a:pt x="9323" y="301"/>
                    <a:pt x="864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37;p64">
              <a:extLst>
                <a:ext uri="{FF2B5EF4-FFF2-40B4-BE49-F238E27FC236}">
                  <a16:creationId xmlns:a16="http://schemas.microsoft.com/office/drawing/2014/main" id="{A2813541-2E95-8DC2-183E-E9810AF64EDD}"/>
                </a:ext>
              </a:extLst>
            </p:cNvPr>
            <p:cNvSpPr/>
            <p:nvPr/>
          </p:nvSpPr>
          <p:spPr>
            <a:xfrm>
              <a:off x="1196244" y="3178483"/>
              <a:ext cx="474650" cy="641351"/>
            </a:xfrm>
            <a:custGeom>
              <a:avLst/>
              <a:gdLst/>
              <a:ahLst/>
              <a:cxnLst/>
              <a:rect l="l" t="t" r="r" b="b"/>
              <a:pathLst>
                <a:path w="6993" h="9449" extrusionOk="0">
                  <a:moveTo>
                    <a:pt x="3509" y="0"/>
                  </a:moveTo>
                  <a:cubicBezTo>
                    <a:pt x="2908" y="0"/>
                    <a:pt x="2331" y="50"/>
                    <a:pt x="1805" y="201"/>
                  </a:cubicBezTo>
                  <a:cubicBezTo>
                    <a:pt x="2030" y="1128"/>
                    <a:pt x="3685" y="3684"/>
                    <a:pt x="2832" y="4912"/>
                  </a:cubicBezTo>
                  <a:cubicBezTo>
                    <a:pt x="1780" y="5364"/>
                    <a:pt x="251" y="6391"/>
                    <a:pt x="75" y="7569"/>
                  </a:cubicBezTo>
                  <a:cubicBezTo>
                    <a:pt x="0" y="7945"/>
                    <a:pt x="101" y="8471"/>
                    <a:pt x="226" y="8822"/>
                  </a:cubicBezTo>
                  <a:cubicBezTo>
                    <a:pt x="1028" y="9223"/>
                    <a:pt x="2055" y="9449"/>
                    <a:pt x="3509" y="9449"/>
                  </a:cubicBezTo>
                  <a:cubicBezTo>
                    <a:pt x="4963" y="9449"/>
                    <a:pt x="6015" y="9198"/>
                    <a:pt x="6817" y="8797"/>
                  </a:cubicBezTo>
                  <a:cubicBezTo>
                    <a:pt x="6943" y="8446"/>
                    <a:pt x="6993" y="7970"/>
                    <a:pt x="6918" y="7569"/>
                  </a:cubicBezTo>
                  <a:cubicBezTo>
                    <a:pt x="6642" y="6216"/>
                    <a:pt x="5213" y="5288"/>
                    <a:pt x="4161" y="4912"/>
                  </a:cubicBezTo>
                  <a:cubicBezTo>
                    <a:pt x="3484" y="3584"/>
                    <a:pt x="4988" y="1103"/>
                    <a:pt x="5188" y="201"/>
                  </a:cubicBezTo>
                  <a:cubicBezTo>
                    <a:pt x="4687" y="50"/>
                    <a:pt x="4111" y="0"/>
                    <a:pt x="3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38;p64">
              <a:extLst>
                <a:ext uri="{FF2B5EF4-FFF2-40B4-BE49-F238E27FC236}">
                  <a16:creationId xmlns:a16="http://schemas.microsoft.com/office/drawing/2014/main" id="{832CA443-5421-8BCE-A451-C63F859FB300}"/>
                </a:ext>
              </a:extLst>
            </p:cNvPr>
            <p:cNvSpPr/>
            <p:nvPr/>
          </p:nvSpPr>
          <p:spPr>
            <a:xfrm>
              <a:off x="884624" y="3214186"/>
              <a:ext cx="369512" cy="556575"/>
            </a:xfrm>
            <a:custGeom>
              <a:avLst/>
              <a:gdLst/>
              <a:ahLst/>
              <a:cxnLst/>
              <a:rect l="l" t="t" r="r" b="b"/>
              <a:pathLst>
                <a:path w="5444" h="8200" extrusionOk="0">
                  <a:moveTo>
                    <a:pt x="5443" y="0"/>
                  </a:moveTo>
                  <a:cubicBezTo>
                    <a:pt x="5443" y="0"/>
                    <a:pt x="1834" y="376"/>
                    <a:pt x="932" y="1228"/>
                  </a:cubicBezTo>
                  <a:cubicBezTo>
                    <a:pt x="55" y="2081"/>
                    <a:pt x="882" y="5990"/>
                    <a:pt x="331" y="7118"/>
                  </a:cubicBezTo>
                  <a:cubicBezTo>
                    <a:pt x="1" y="7841"/>
                    <a:pt x="350" y="8199"/>
                    <a:pt x="991" y="8199"/>
                  </a:cubicBezTo>
                  <a:cubicBezTo>
                    <a:pt x="1372" y="8199"/>
                    <a:pt x="1856" y="8072"/>
                    <a:pt x="2361" y="7820"/>
                  </a:cubicBezTo>
                  <a:cubicBezTo>
                    <a:pt x="3714" y="7168"/>
                    <a:pt x="4115" y="4787"/>
                    <a:pt x="3990" y="3208"/>
                  </a:cubicBezTo>
                  <a:cubicBezTo>
                    <a:pt x="3890" y="1655"/>
                    <a:pt x="4516" y="702"/>
                    <a:pt x="5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39;p64">
              <a:extLst>
                <a:ext uri="{FF2B5EF4-FFF2-40B4-BE49-F238E27FC236}">
                  <a16:creationId xmlns:a16="http://schemas.microsoft.com/office/drawing/2014/main" id="{6D64EE38-893F-D944-CD14-AD5D7DD93D41}"/>
                </a:ext>
              </a:extLst>
            </p:cNvPr>
            <p:cNvSpPr/>
            <p:nvPr/>
          </p:nvSpPr>
          <p:spPr>
            <a:xfrm>
              <a:off x="895280" y="3214186"/>
              <a:ext cx="358855" cy="556371"/>
            </a:xfrm>
            <a:custGeom>
              <a:avLst/>
              <a:gdLst/>
              <a:ahLst/>
              <a:cxnLst/>
              <a:rect l="l" t="t" r="r" b="b"/>
              <a:pathLst>
                <a:path w="5287" h="8197" extrusionOk="0">
                  <a:moveTo>
                    <a:pt x="5236" y="0"/>
                  </a:moveTo>
                  <a:cubicBezTo>
                    <a:pt x="4234" y="401"/>
                    <a:pt x="3281" y="1254"/>
                    <a:pt x="3106" y="2131"/>
                  </a:cubicBezTo>
                  <a:cubicBezTo>
                    <a:pt x="2931" y="3058"/>
                    <a:pt x="3256" y="5865"/>
                    <a:pt x="2329" y="6943"/>
                  </a:cubicBezTo>
                  <a:cubicBezTo>
                    <a:pt x="1908" y="7431"/>
                    <a:pt x="1307" y="7557"/>
                    <a:pt x="775" y="7557"/>
                  </a:cubicBezTo>
                  <a:cubicBezTo>
                    <a:pt x="514" y="7557"/>
                    <a:pt x="271" y="7527"/>
                    <a:pt x="73" y="7494"/>
                  </a:cubicBezTo>
                  <a:lnTo>
                    <a:pt x="73" y="7494"/>
                  </a:lnTo>
                  <a:cubicBezTo>
                    <a:pt x="1" y="7959"/>
                    <a:pt x="333" y="8197"/>
                    <a:pt x="855" y="8197"/>
                  </a:cubicBezTo>
                  <a:cubicBezTo>
                    <a:pt x="1232" y="8197"/>
                    <a:pt x="1709" y="8073"/>
                    <a:pt x="2204" y="7820"/>
                  </a:cubicBezTo>
                  <a:cubicBezTo>
                    <a:pt x="3557" y="7168"/>
                    <a:pt x="3958" y="4787"/>
                    <a:pt x="3833" y="3208"/>
                  </a:cubicBezTo>
                  <a:cubicBezTo>
                    <a:pt x="3733" y="1655"/>
                    <a:pt x="4359" y="702"/>
                    <a:pt x="5286" y="0"/>
                  </a:cubicBezTo>
                  <a:close/>
                </a:path>
              </a:pathLst>
            </a:custGeom>
            <a:solidFill>
              <a:srgbClr val="824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0;p64">
              <a:extLst>
                <a:ext uri="{FF2B5EF4-FFF2-40B4-BE49-F238E27FC236}">
                  <a16:creationId xmlns:a16="http://schemas.microsoft.com/office/drawing/2014/main" id="{386B0D72-44D4-A9D4-4844-C47B320F0807}"/>
                </a:ext>
              </a:extLst>
            </p:cNvPr>
            <p:cNvSpPr/>
            <p:nvPr/>
          </p:nvSpPr>
          <p:spPr>
            <a:xfrm>
              <a:off x="1607915" y="3214186"/>
              <a:ext cx="369512" cy="556575"/>
            </a:xfrm>
            <a:custGeom>
              <a:avLst/>
              <a:gdLst/>
              <a:ahLst/>
              <a:cxnLst/>
              <a:rect l="l" t="t" r="r" b="b"/>
              <a:pathLst>
                <a:path w="5444" h="8200" extrusionOk="0">
                  <a:moveTo>
                    <a:pt x="1" y="0"/>
                  </a:moveTo>
                  <a:lnTo>
                    <a:pt x="1" y="0"/>
                  </a:lnTo>
                  <a:cubicBezTo>
                    <a:pt x="953" y="702"/>
                    <a:pt x="1554" y="1655"/>
                    <a:pt x="1454" y="3208"/>
                  </a:cubicBezTo>
                  <a:cubicBezTo>
                    <a:pt x="1354" y="4787"/>
                    <a:pt x="1730" y="7168"/>
                    <a:pt x="3083" y="7820"/>
                  </a:cubicBezTo>
                  <a:cubicBezTo>
                    <a:pt x="3588" y="8072"/>
                    <a:pt x="4072" y="8199"/>
                    <a:pt x="4453" y="8199"/>
                  </a:cubicBezTo>
                  <a:cubicBezTo>
                    <a:pt x="5094" y="8199"/>
                    <a:pt x="5443" y="7841"/>
                    <a:pt x="5113" y="7118"/>
                  </a:cubicBezTo>
                  <a:cubicBezTo>
                    <a:pt x="4587" y="5990"/>
                    <a:pt x="5389" y="2081"/>
                    <a:pt x="4512" y="1228"/>
                  </a:cubicBezTo>
                  <a:cubicBezTo>
                    <a:pt x="3610" y="37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41;p64">
              <a:extLst>
                <a:ext uri="{FF2B5EF4-FFF2-40B4-BE49-F238E27FC236}">
                  <a16:creationId xmlns:a16="http://schemas.microsoft.com/office/drawing/2014/main" id="{F71B2BBB-D428-D5C2-77EC-28F14781C900}"/>
                </a:ext>
              </a:extLst>
            </p:cNvPr>
            <p:cNvSpPr/>
            <p:nvPr/>
          </p:nvSpPr>
          <p:spPr>
            <a:xfrm>
              <a:off x="1607915" y="3214186"/>
              <a:ext cx="360552" cy="556371"/>
            </a:xfrm>
            <a:custGeom>
              <a:avLst/>
              <a:gdLst/>
              <a:ahLst/>
              <a:cxnLst/>
              <a:rect l="l" t="t" r="r" b="b"/>
              <a:pathLst>
                <a:path w="5312" h="8197" extrusionOk="0">
                  <a:moveTo>
                    <a:pt x="1" y="0"/>
                  </a:moveTo>
                  <a:cubicBezTo>
                    <a:pt x="953" y="702"/>
                    <a:pt x="1554" y="1655"/>
                    <a:pt x="1454" y="3208"/>
                  </a:cubicBezTo>
                  <a:cubicBezTo>
                    <a:pt x="1354" y="4787"/>
                    <a:pt x="1730" y="7168"/>
                    <a:pt x="3083" y="7820"/>
                  </a:cubicBezTo>
                  <a:cubicBezTo>
                    <a:pt x="3588" y="8073"/>
                    <a:pt x="4071" y="8197"/>
                    <a:pt x="4453" y="8197"/>
                  </a:cubicBezTo>
                  <a:cubicBezTo>
                    <a:pt x="4979" y="8197"/>
                    <a:pt x="5311" y="7959"/>
                    <a:pt x="5239" y="7494"/>
                  </a:cubicBezTo>
                  <a:lnTo>
                    <a:pt x="5239" y="7494"/>
                  </a:lnTo>
                  <a:cubicBezTo>
                    <a:pt x="5033" y="7527"/>
                    <a:pt x="4784" y="7557"/>
                    <a:pt x="4520" y="7557"/>
                  </a:cubicBezTo>
                  <a:cubicBezTo>
                    <a:pt x="3980" y="7557"/>
                    <a:pt x="3379" y="7431"/>
                    <a:pt x="2958" y="6943"/>
                  </a:cubicBezTo>
                  <a:cubicBezTo>
                    <a:pt x="2031" y="5865"/>
                    <a:pt x="2356" y="3058"/>
                    <a:pt x="2181" y="2131"/>
                  </a:cubicBezTo>
                  <a:cubicBezTo>
                    <a:pt x="2006" y="1254"/>
                    <a:pt x="1078" y="401"/>
                    <a:pt x="51" y="0"/>
                  </a:cubicBezTo>
                  <a:close/>
                </a:path>
              </a:pathLst>
            </a:custGeom>
            <a:solidFill>
              <a:srgbClr val="824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42;p64">
              <a:extLst>
                <a:ext uri="{FF2B5EF4-FFF2-40B4-BE49-F238E27FC236}">
                  <a16:creationId xmlns:a16="http://schemas.microsoft.com/office/drawing/2014/main" id="{11F47F67-DDF4-1803-6AD3-D5068565082D}"/>
                </a:ext>
              </a:extLst>
            </p:cNvPr>
            <p:cNvSpPr/>
            <p:nvPr/>
          </p:nvSpPr>
          <p:spPr>
            <a:xfrm>
              <a:off x="1298331" y="3443812"/>
              <a:ext cx="47648" cy="47716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351" y="1"/>
                  </a:moveTo>
                  <a:cubicBezTo>
                    <a:pt x="150" y="1"/>
                    <a:pt x="0" y="176"/>
                    <a:pt x="0" y="352"/>
                  </a:cubicBezTo>
                  <a:cubicBezTo>
                    <a:pt x="0" y="552"/>
                    <a:pt x="150" y="703"/>
                    <a:pt x="351" y="703"/>
                  </a:cubicBezTo>
                  <a:cubicBezTo>
                    <a:pt x="551" y="703"/>
                    <a:pt x="702" y="552"/>
                    <a:pt x="702" y="352"/>
                  </a:cubicBezTo>
                  <a:cubicBezTo>
                    <a:pt x="702" y="176"/>
                    <a:pt x="551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43;p64">
              <a:extLst>
                <a:ext uri="{FF2B5EF4-FFF2-40B4-BE49-F238E27FC236}">
                  <a16:creationId xmlns:a16="http://schemas.microsoft.com/office/drawing/2014/main" id="{A7DC7138-3FCF-15A3-7401-867D79EDC498}"/>
                </a:ext>
              </a:extLst>
            </p:cNvPr>
            <p:cNvSpPr/>
            <p:nvPr/>
          </p:nvSpPr>
          <p:spPr>
            <a:xfrm>
              <a:off x="1521169" y="3443812"/>
              <a:ext cx="47716" cy="47716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1" y="1"/>
                  </a:moveTo>
                  <a:cubicBezTo>
                    <a:pt x="151" y="1"/>
                    <a:pt x="0" y="176"/>
                    <a:pt x="0" y="352"/>
                  </a:cubicBezTo>
                  <a:cubicBezTo>
                    <a:pt x="0" y="552"/>
                    <a:pt x="151" y="703"/>
                    <a:pt x="351" y="703"/>
                  </a:cubicBezTo>
                  <a:cubicBezTo>
                    <a:pt x="552" y="703"/>
                    <a:pt x="702" y="552"/>
                    <a:pt x="702" y="352"/>
                  </a:cubicBezTo>
                  <a:cubicBezTo>
                    <a:pt x="702" y="176"/>
                    <a:pt x="552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44;p64">
              <a:extLst>
                <a:ext uri="{FF2B5EF4-FFF2-40B4-BE49-F238E27FC236}">
                  <a16:creationId xmlns:a16="http://schemas.microsoft.com/office/drawing/2014/main" id="{CF96C639-24F9-920C-292F-7778DDAB7FF1}"/>
                </a:ext>
              </a:extLst>
            </p:cNvPr>
            <p:cNvSpPr/>
            <p:nvPr/>
          </p:nvSpPr>
          <p:spPr>
            <a:xfrm>
              <a:off x="1313603" y="3585063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780" y="0"/>
                  </a:moveTo>
                  <a:cubicBezTo>
                    <a:pt x="1680" y="0"/>
                    <a:pt x="1580" y="75"/>
                    <a:pt x="1404" y="201"/>
                  </a:cubicBezTo>
                  <a:cubicBezTo>
                    <a:pt x="1204" y="326"/>
                    <a:pt x="953" y="501"/>
                    <a:pt x="727" y="526"/>
                  </a:cubicBezTo>
                  <a:cubicBezTo>
                    <a:pt x="714" y="527"/>
                    <a:pt x="702" y="528"/>
                    <a:pt x="689" y="528"/>
                  </a:cubicBezTo>
                  <a:cubicBezTo>
                    <a:pt x="364" y="528"/>
                    <a:pt x="201" y="225"/>
                    <a:pt x="201" y="201"/>
                  </a:cubicBezTo>
                  <a:cubicBezTo>
                    <a:pt x="186" y="171"/>
                    <a:pt x="163" y="159"/>
                    <a:pt x="136" y="159"/>
                  </a:cubicBezTo>
                  <a:cubicBezTo>
                    <a:pt x="117" y="159"/>
                    <a:pt x="97" y="165"/>
                    <a:pt x="76" y="176"/>
                  </a:cubicBezTo>
                  <a:cubicBezTo>
                    <a:pt x="26" y="201"/>
                    <a:pt x="1" y="251"/>
                    <a:pt x="26" y="301"/>
                  </a:cubicBezTo>
                  <a:cubicBezTo>
                    <a:pt x="26" y="301"/>
                    <a:pt x="251" y="702"/>
                    <a:pt x="677" y="702"/>
                  </a:cubicBezTo>
                  <a:lnTo>
                    <a:pt x="753" y="702"/>
                  </a:lnTo>
                  <a:cubicBezTo>
                    <a:pt x="1003" y="677"/>
                    <a:pt x="1279" y="501"/>
                    <a:pt x="1504" y="351"/>
                  </a:cubicBezTo>
                  <a:cubicBezTo>
                    <a:pt x="1605" y="301"/>
                    <a:pt x="1730" y="201"/>
                    <a:pt x="1780" y="201"/>
                  </a:cubicBezTo>
                  <a:cubicBezTo>
                    <a:pt x="1830" y="201"/>
                    <a:pt x="1855" y="150"/>
                    <a:pt x="1855" y="100"/>
                  </a:cubicBezTo>
                  <a:cubicBezTo>
                    <a:pt x="1855" y="50"/>
                    <a:pt x="1830" y="0"/>
                    <a:pt x="1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45;p64">
              <a:extLst>
                <a:ext uri="{FF2B5EF4-FFF2-40B4-BE49-F238E27FC236}">
                  <a16:creationId xmlns:a16="http://schemas.microsoft.com/office/drawing/2014/main" id="{D2B4DA8E-AE04-3832-E171-95437674AC9C}"/>
                </a:ext>
              </a:extLst>
            </p:cNvPr>
            <p:cNvSpPr/>
            <p:nvPr/>
          </p:nvSpPr>
          <p:spPr>
            <a:xfrm>
              <a:off x="1427567" y="3585063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01" y="0"/>
                  </a:moveTo>
                  <a:cubicBezTo>
                    <a:pt x="51" y="0"/>
                    <a:pt x="1" y="50"/>
                    <a:pt x="1" y="100"/>
                  </a:cubicBezTo>
                  <a:cubicBezTo>
                    <a:pt x="1" y="150"/>
                    <a:pt x="51" y="201"/>
                    <a:pt x="101" y="201"/>
                  </a:cubicBezTo>
                  <a:cubicBezTo>
                    <a:pt x="126" y="201"/>
                    <a:pt x="251" y="301"/>
                    <a:pt x="352" y="351"/>
                  </a:cubicBezTo>
                  <a:cubicBezTo>
                    <a:pt x="577" y="501"/>
                    <a:pt x="853" y="677"/>
                    <a:pt x="1104" y="702"/>
                  </a:cubicBezTo>
                  <a:lnTo>
                    <a:pt x="1179" y="702"/>
                  </a:lnTo>
                  <a:cubicBezTo>
                    <a:pt x="1605" y="702"/>
                    <a:pt x="1830" y="326"/>
                    <a:pt x="1830" y="301"/>
                  </a:cubicBezTo>
                  <a:cubicBezTo>
                    <a:pt x="1855" y="251"/>
                    <a:pt x="1830" y="201"/>
                    <a:pt x="1805" y="176"/>
                  </a:cubicBezTo>
                  <a:cubicBezTo>
                    <a:pt x="1785" y="165"/>
                    <a:pt x="1760" y="159"/>
                    <a:pt x="1736" y="159"/>
                  </a:cubicBezTo>
                  <a:cubicBezTo>
                    <a:pt x="1702" y="159"/>
                    <a:pt x="1670" y="171"/>
                    <a:pt x="1655" y="201"/>
                  </a:cubicBezTo>
                  <a:cubicBezTo>
                    <a:pt x="1655" y="201"/>
                    <a:pt x="1491" y="528"/>
                    <a:pt x="1164" y="528"/>
                  </a:cubicBezTo>
                  <a:cubicBezTo>
                    <a:pt x="1153" y="528"/>
                    <a:pt x="1141" y="527"/>
                    <a:pt x="1129" y="526"/>
                  </a:cubicBezTo>
                  <a:cubicBezTo>
                    <a:pt x="928" y="501"/>
                    <a:pt x="678" y="326"/>
                    <a:pt x="452" y="201"/>
                  </a:cubicBezTo>
                  <a:cubicBezTo>
                    <a:pt x="277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46;p64">
              <a:extLst>
                <a:ext uri="{FF2B5EF4-FFF2-40B4-BE49-F238E27FC236}">
                  <a16:creationId xmlns:a16="http://schemas.microsoft.com/office/drawing/2014/main" id="{6277D283-E9B7-8318-6F3C-8287B25221D6}"/>
                </a:ext>
              </a:extLst>
            </p:cNvPr>
            <p:cNvSpPr/>
            <p:nvPr/>
          </p:nvSpPr>
          <p:spPr>
            <a:xfrm>
              <a:off x="1427567" y="3522074"/>
              <a:ext cx="13711" cy="76631"/>
            </a:xfrm>
            <a:custGeom>
              <a:avLst/>
              <a:gdLst/>
              <a:ahLst/>
              <a:cxnLst/>
              <a:rect l="l" t="t" r="r" b="b"/>
              <a:pathLst>
                <a:path w="202" h="1129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028"/>
                  </a:lnTo>
                  <a:cubicBezTo>
                    <a:pt x="1" y="1078"/>
                    <a:pt x="51" y="1129"/>
                    <a:pt x="101" y="1129"/>
                  </a:cubicBezTo>
                  <a:cubicBezTo>
                    <a:pt x="151" y="1129"/>
                    <a:pt x="201" y="1078"/>
                    <a:pt x="201" y="1028"/>
                  </a:cubicBezTo>
                  <a:lnTo>
                    <a:pt x="201" y="101"/>
                  </a:ln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47;p64">
              <a:extLst>
                <a:ext uri="{FF2B5EF4-FFF2-40B4-BE49-F238E27FC236}">
                  <a16:creationId xmlns:a16="http://schemas.microsoft.com/office/drawing/2014/main" id="{A58BD34C-8565-9CB6-39AC-8C6611F3B04A}"/>
                </a:ext>
              </a:extLst>
            </p:cNvPr>
            <p:cNvSpPr/>
            <p:nvPr/>
          </p:nvSpPr>
          <p:spPr>
            <a:xfrm>
              <a:off x="1374827" y="3492547"/>
              <a:ext cx="119189" cy="61902"/>
            </a:xfrm>
            <a:custGeom>
              <a:avLst/>
              <a:gdLst/>
              <a:ahLst/>
              <a:cxnLst/>
              <a:rect l="l" t="t" r="r" b="b"/>
              <a:pathLst>
                <a:path w="1756" h="912" extrusionOk="0">
                  <a:moveTo>
                    <a:pt x="874" y="0"/>
                  </a:moveTo>
                  <a:cubicBezTo>
                    <a:pt x="532" y="0"/>
                    <a:pt x="190" y="94"/>
                    <a:pt x="126" y="285"/>
                  </a:cubicBezTo>
                  <a:cubicBezTo>
                    <a:pt x="1" y="661"/>
                    <a:pt x="903" y="912"/>
                    <a:pt x="903" y="912"/>
                  </a:cubicBezTo>
                  <a:cubicBezTo>
                    <a:pt x="903" y="912"/>
                    <a:pt x="1755" y="611"/>
                    <a:pt x="1605" y="260"/>
                  </a:cubicBezTo>
                  <a:cubicBezTo>
                    <a:pt x="1531" y="88"/>
                    <a:pt x="1203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48;p64">
              <a:extLst>
                <a:ext uri="{FF2B5EF4-FFF2-40B4-BE49-F238E27FC236}">
                  <a16:creationId xmlns:a16="http://schemas.microsoft.com/office/drawing/2014/main" id="{00880E92-25C3-2BA1-8825-B825583F28A3}"/>
                </a:ext>
              </a:extLst>
            </p:cNvPr>
            <p:cNvSpPr/>
            <p:nvPr/>
          </p:nvSpPr>
          <p:spPr>
            <a:xfrm>
              <a:off x="1291475" y="3406412"/>
              <a:ext cx="61359" cy="23892"/>
            </a:xfrm>
            <a:custGeom>
              <a:avLst/>
              <a:gdLst/>
              <a:ahLst/>
              <a:cxnLst/>
              <a:rect l="l" t="t" r="r" b="b"/>
              <a:pathLst>
                <a:path w="904" h="352" extrusionOk="0">
                  <a:moveTo>
                    <a:pt x="402" y="1"/>
                  </a:moveTo>
                  <a:cubicBezTo>
                    <a:pt x="302" y="26"/>
                    <a:pt x="226" y="76"/>
                    <a:pt x="151" y="126"/>
                  </a:cubicBezTo>
                  <a:cubicBezTo>
                    <a:pt x="76" y="201"/>
                    <a:pt x="26" y="276"/>
                    <a:pt x="1" y="351"/>
                  </a:cubicBezTo>
                  <a:cubicBezTo>
                    <a:pt x="151" y="276"/>
                    <a:pt x="302" y="201"/>
                    <a:pt x="452" y="201"/>
                  </a:cubicBezTo>
                  <a:cubicBezTo>
                    <a:pt x="502" y="176"/>
                    <a:pt x="577" y="176"/>
                    <a:pt x="652" y="176"/>
                  </a:cubicBezTo>
                  <a:cubicBezTo>
                    <a:pt x="728" y="201"/>
                    <a:pt x="828" y="226"/>
                    <a:pt x="903" y="226"/>
                  </a:cubicBezTo>
                  <a:cubicBezTo>
                    <a:pt x="853" y="151"/>
                    <a:pt x="778" y="76"/>
                    <a:pt x="703" y="51"/>
                  </a:cubicBezTo>
                  <a:cubicBezTo>
                    <a:pt x="602" y="1"/>
                    <a:pt x="502" y="1"/>
                    <a:pt x="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49;p64">
              <a:extLst>
                <a:ext uri="{FF2B5EF4-FFF2-40B4-BE49-F238E27FC236}">
                  <a16:creationId xmlns:a16="http://schemas.microsoft.com/office/drawing/2014/main" id="{FCDAD655-33C9-1B7A-E920-EFFC824FC67B}"/>
                </a:ext>
              </a:extLst>
            </p:cNvPr>
            <p:cNvSpPr/>
            <p:nvPr/>
          </p:nvSpPr>
          <p:spPr>
            <a:xfrm>
              <a:off x="1514381" y="3406412"/>
              <a:ext cx="61291" cy="23892"/>
            </a:xfrm>
            <a:custGeom>
              <a:avLst/>
              <a:gdLst/>
              <a:ahLst/>
              <a:cxnLst/>
              <a:rect l="l" t="t" r="r" b="b"/>
              <a:pathLst>
                <a:path w="903" h="352" extrusionOk="0">
                  <a:moveTo>
                    <a:pt x="501" y="1"/>
                  </a:moveTo>
                  <a:cubicBezTo>
                    <a:pt x="401" y="1"/>
                    <a:pt x="301" y="1"/>
                    <a:pt x="201" y="51"/>
                  </a:cubicBezTo>
                  <a:cubicBezTo>
                    <a:pt x="125" y="76"/>
                    <a:pt x="50" y="151"/>
                    <a:pt x="0" y="226"/>
                  </a:cubicBezTo>
                  <a:cubicBezTo>
                    <a:pt x="100" y="226"/>
                    <a:pt x="175" y="201"/>
                    <a:pt x="251" y="176"/>
                  </a:cubicBezTo>
                  <a:cubicBezTo>
                    <a:pt x="326" y="176"/>
                    <a:pt x="401" y="176"/>
                    <a:pt x="476" y="201"/>
                  </a:cubicBezTo>
                  <a:cubicBezTo>
                    <a:pt x="602" y="201"/>
                    <a:pt x="752" y="276"/>
                    <a:pt x="902" y="351"/>
                  </a:cubicBezTo>
                  <a:cubicBezTo>
                    <a:pt x="877" y="276"/>
                    <a:pt x="827" y="201"/>
                    <a:pt x="752" y="126"/>
                  </a:cubicBezTo>
                  <a:cubicBezTo>
                    <a:pt x="677" y="76"/>
                    <a:pt x="602" y="26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3A6EEA0-6240-CEFF-6B0B-6A6239890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31692"/>
              </p:ext>
            </p:extLst>
          </p:nvPr>
        </p:nvGraphicFramePr>
        <p:xfrm>
          <a:off x="716280" y="693420"/>
          <a:ext cx="7711440" cy="4308126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500801661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4292371139"/>
                    </a:ext>
                  </a:extLst>
                </a:gridCol>
                <a:gridCol w="2796540">
                  <a:extLst>
                    <a:ext uri="{9D8B030D-6E8A-4147-A177-3AD203B41FA5}">
                      <a16:colId xmlns:a16="http://schemas.microsoft.com/office/drawing/2014/main" val="2394842647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MARIA LUÍSA</a:t>
                      </a:r>
                      <a:endParaRPr lang="pt-BR" sz="14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06154"/>
                  </a:ext>
                </a:extLst>
              </a:tr>
              <a:tr h="19261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15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b="0" dirty="0">
                          <a:effectLst/>
                          <a:latin typeface="+mj-lt"/>
                        </a:rPr>
                        <a:t>Estudante</a:t>
                      </a:r>
                      <a:endParaRPr lang="pt-BR" sz="1600" b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Instagram.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Twitter.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TikTok.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extLst>
                  <a:ext uri="{0D108BD9-81ED-4DB2-BD59-A6C34878D82A}">
                    <a16:rowId xmlns:a16="http://schemas.microsoft.com/office/drawing/2014/main" val="1569125871"/>
                  </a:ext>
                </a:extLst>
              </a:tr>
              <a:tr h="1951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Personalidade: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Boa estudante, criativa e bem humorada.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Ser a melhor da turma e entrar na faculdade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Desenhar.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Jogar Handball.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26" marR="63426" marT="0" marB="0"/>
                </a:tc>
                <a:extLst>
                  <a:ext uri="{0D108BD9-81ED-4DB2-BD59-A6C34878D82A}">
                    <a16:rowId xmlns:a16="http://schemas.microsoft.com/office/drawing/2014/main" val="728635664"/>
                  </a:ext>
                </a:extLst>
              </a:tr>
            </a:tbl>
          </a:graphicData>
        </a:graphic>
      </p:graphicFrame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69348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2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67F3476-1E9C-7AE2-B843-EA8D993A0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85048"/>
              </p:ext>
            </p:extLst>
          </p:nvPr>
        </p:nvGraphicFramePr>
        <p:xfrm>
          <a:off x="858838" y="777875"/>
          <a:ext cx="207486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E7865B9-631A-D383-BB38-68BDD50860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777875"/>
                        <a:ext cx="2074862" cy="2019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oogle Shape;3094;p64">
            <a:extLst>
              <a:ext uri="{FF2B5EF4-FFF2-40B4-BE49-F238E27FC236}">
                <a16:creationId xmlns:a16="http://schemas.microsoft.com/office/drawing/2014/main" id="{57F73BD6-5A66-0FA3-7CA7-86650C9E0F39}"/>
              </a:ext>
            </a:extLst>
          </p:cNvPr>
          <p:cNvGrpSpPr/>
          <p:nvPr/>
        </p:nvGrpSpPr>
        <p:grpSpPr>
          <a:xfrm>
            <a:off x="7172192" y="2995930"/>
            <a:ext cx="2634749" cy="2476127"/>
            <a:chOff x="3651606" y="3125607"/>
            <a:chExt cx="1406303" cy="1476786"/>
          </a:xfrm>
        </p:grpSpPr>
        <p:sp>
          <p:nvSpPr>
            <p:cNvPr id="5" name="Google Shape;3095;p64">
              <a:extLst>
                <a:ext uri="{FF2B5EF4-FFF2-40B4-BE49-F238E27FC236}">
                  <a16:creationId xmlns:a16="http://schemas.microsoft.com/office/drawing/2014/main" id="{89764119-730B-11E0-1E8E-536F48651A79}"/>
                </a:ext>
              </a:extLst>
            </p:cNvPr>
            <p:cNvSpPr/>
            <p:nvPr/>
          </p:nvSpPr>
          <p:spPr>
            <a:xfrm>
              <a:off x="3702038" y="4425443"/>
              <a:ext cx="1355871" cy="176950"/>
            </a:xfrm>
            <a:custGeom>
              <a:avLst/>
              <a:gdLst/>
              <a:ahLst/>
              <a:cxnLst/>
              <a:rect l="l" t="t" r="r" b="b"/>
              <a:pathLst>
                <a:path w="19976" h="2607" extrusionOk="0">
                  <a:moveTo>
                    <a:pt x="10001" y="0"/>
                  </a:moveTo>
                  <a:cubicBezTo>
                    <a:pt x="4487" y="0"/>
                    <a:pt x="1" y="577"/>
                    <a:pt x="1" y="1303"/>
                  </a:cubicBezTo>
                  <a:cubicBezTo>
                    <a:pt x="1" y="2030"/>
                    <a:pt x="4487" y="2607"/>
                    <a:pt x="10001" y="2607"/>
                  </a:cubicBezTo>
                  <a:cubicBezTo>
                    <a:pt x="15515" y="2607"/>
                    <a:pt x="19976" y="2030"/>
                    <a:pt x="19976" y="1303"/>
                  </a:cubicBezTo>
                  <a:cubicBezTo>
                    <a:pt x="19976" y="577"/>
                    <a:pt x="15515" y="0"/>
                    <a:pt x="1000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96;p64">
              <a:extLst>
                <a:ext uri="{FF2B5EF4-FFF2-40B4-BE49-F238E27FC236}">
                  <a16:creationId xmlns:a16="http://schemas.microsoft.com/office/drawing/2014/main" id="{8CE47543-5CB3-0C83-A584-1C7A55B595E5}"/>
                </a:ext>
              </a:extLst>
            </p:cNvPr>
            <p:cNvSpPr/>
            <p:nvPr/>
          </p:nvSpPr>
          <p:spPr>
            <a:xfrm>
              <a:off x="3651606" y="3724278"/>
              <a:ext cx="576191" cy="665446"/>
            </a:xfrm>
            <a:custGeom>
              <a:avLst/>
              <a:gdLst/>
              <a:ahLst/>
              <a:cxnLst/>
              <a:rect l="l" t="t" r="r" b="b"/>
              <a:pathLst>
                <a:path w="8489" h="9804" extrusionOk="0">
                  <a:moveTo>
                    <a:pt x="2081" y="1"/>
                  </a:moveTo>
                  <a:cubicBezTo>
                    <a:pt x="947" y="1"/>
                    <a:pt x="0" y="1384"/>
                    <a:pt x="669" y="3588"/>
                  </a:cubicBezTo>
                  <a:cubicBezTo>
                    <a:pt x="2072" y="8175"/>
                    <a:pt x="8363" y="9804"/>
                    <a:pt x="8363" y="9804"/>
                  </a:cubicBezTo>
                  <a:lnTo>
                    <a:pt x="8488" y="7623"/>
                  </a:lnTo>
                  <a:cubicBezTo>
                    <a:pt x="5556" y="6395"/>
                    <a:pt x="4879" y="2235"/>
                    <a:pt x="3400" y="656"/>
                  </a:cubicBezTo>
                  <a:cubicBezTo>
                    <a:pt x="2988" y="208"/>
                    <a:pt x="2520" y="1"/>
                    <a:pt x="2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97;p64">
              <a:extLst>
                <a:ext uri="{FF2B5EF4-FFF2-40B4-BE49-F238E27FC236}">
                  <a16:creationId xmlns:a16="http://schemas.microsoft.com/office/drawing/2014/main" id="{4D7613DE-9ADF-14DC-086D-1007383B2F6B}"/>
                </a:ext>
              </a:extLst>
            </p:cNvPr>
            <p:cNvSpPr/>
            <p:nvPr/>
          </p:nvSpPr>
          <p:spPr>
            <a:xfrm>
              <a:off x="3651606" y="3724278"/>
              <a:ext cx="304012" cy="315008"/>
            </a:xfrm>
            <a:custGeom>
              <a:avLst/>
              <a:gdLst/>
              <a:ahLst/>
              <a:cxnLst/>
              <a:rect l="l" t="t" r="r" b="b"/>
              <a:pathLst>
                <a:path w="4479" h="4641" extrusionOk="0">
                  <a:moveTo>
                    <a:pt x="2081" y="1"/>
                  </a:moveTo>
                  <a:cubicBezTo>
                    <a:pt x="947" y="1"/>
                    <a:pt x="0" y="1384"/>
                    <a:pt x="669" y="3588"/>
                  </a:cubicBezTo>
                  <a:cubicBezTo>
                    <a:pt x="794" y="3964"/>
                    <a:pt x="944" y="4290"/>
                    <a:pt x="1095" y="4641"/>
                  </a:cubicBezTo>
                  <a:cubicBezTo>
                    <a:pt x="1972" y="4440"/>
                    <a:pt x="3676" y="3914"/>
                    <a:pt x="4478" y="2410"/>
                  </a:cubicBezTo>
                  <a:cubicBezTo>
                    <a:pt x="4152" y="1709"/>
                    <a:pt x="3801" y="1082"/>
                    <a:pt x="3400" y="656"/>
                  </a:cubicBezTo>
                  <a:cubicBezTo>
                    <a:pt x="2988" y="208"/>
                    <a:pt x="2520" y="1"/>
                    <a:pt x="2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98;p64">
              <a:extLst>
                <a:ext uri="{FF2B5EF4-FFF2-40B4-BE49-F238E27FC236}">
                  <a16:creationId xmlns:a16="http://schemas.microsoft.com/office/drawing/2014/main" id="{066C7839-14BC-D072-6D50-962CC781585F}"/>
                </a:ext>
              </a:extLst>
            </p:cNvPr>
            <p:cNvSpPr/>
            <p:nvPr/>
          </p:nvSpPr>
          <p:spPr>
            <a:xfrm>
              <a:off x="4554362" y="3986485"/>
              <a:ext cx="335167" cy="532547"/>
            </a:xfrm>
            <a:custGeom>
              <a:avLst/>
              <a:gdLst/>
              <a:ahLst/>
              <a:cxnLst/>
              <a:rect l="l" t="t" r="r" b="b"/>
              <a:pathLst>
                <a:path w="4938" h="7846" extrusionOk="0">
                  <a:moveTo>
                    <a:pt x="2872" y="1"/>
                  </a:moveTo>
                  <a:cubicBezTo>
                    <a:pt x="1748" y="1"/>
                    <a:pt x="363" y="1389"/>
                    <a:pt x="226" y="2883"/>
                  </a:cubicBezTo>
                  <a:cubicBezTo>
                    <a:pt x="0" y="5039"/>
                    <a:pt x="1003" y="7846"/>
                    <a:pt x="1003" y="7846"/>
                  </a:cubicBezTo>
                  <a:lnTo>
                    <a:pt x="4111" y="7846"/>
                  </a:lnTo>
                  <a:cubicBezTo>
                    <a:pt x="4111" y="7846"/>
                    <a:pt x="4281" y="6316"/>
                    <a:pt x="2875" y="6316"/>
                  </a:cubicBezTo>
                  <a:cubicBezTo>
                    <a:pt x="2853" y="6316"/>
                    <a:pt x="2830" y="6316"/>
                    <a:pt x="2807" y="6317"/>
                  </a:cubicBezTo>
                  <a:cubicBezTo>
                    <a:pt x="2807" y="6317"/>
                    <a:pt x="4938" y="3234"/>
                    <a:pt x="4111" y="1003"/>
                  </a:cubicBezTo>
                  <a:cubicBezTo>
                    <a:pt x="3850" y="294"/>
                    <a:pt x="3389" y="1"/>
                    <a:pt x="2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99;p64">
              <a:extLst>
                <a:ext uri="{FF2B5EF4-FFF2-40B4-BE49-F238E27FC236}">
                  <a16:creationId xmlns:a16="http://schemas.microsoft.com/office/drawing/2014/main" id="{EDF52D0A-A52A-8BED-1918-72001F1FDCA3}"/>
                </a:ext>
              </a:extLst>
            </p:cNvPr>
            <p:cNvSpPr/>
            <p:nvPr/>
          </p:nvSpPr>
          <p:spPr>
            <a:xfrm>
              <a:off x="4553787" y="3989947"/>
              <a:ext cx="279034" cy="529086"/>
            </a:xfrm>
            <a:custGeom>
              <a:avLst/>
              <a:gdLst/>
              <a:ahLst/>
              <a:cxnLst/>
              <a:rect l="l" t="t" r="r" b="b"/>
              <a:pathLst>
                <a:path w="4111" h="7795" extrusionOk="0">
                  <a:moveTo>
                    <a:pt x="2532" y="0"/>
                  </a:moveTo>
                  <a:cubicBezTo>
                    <a:pt x="1479" y="226"/>
                    <a:pt x="351" y="1479"/>
                    <a:pt x="226" y="2832"/>
                  </a:cubicBezTo>
                  <a:cubicBezTo>
                    <a:pt x="0" y="4988"/>
                    <a:pt x="1003" y="7795"/>
                    <a:pt x="1003" y="7795"/>
                  </a:cubicBezTo>
                  <a:lnTo>
                    <a:pt x="4111" y="7795"/>
                  </a:lnTo>
                  <a:lnTo>
                    <a:pt x="1880" y="7469"/>
                  </a:lnTo>
                  <a:cubicBezTo>
                    <a:pt x="1880" y="7469"/>
                    <a:pt x="2908" y="6115"/>
                    <a:pt x="3283" y="3158"/>
                  </a:cubicBezTo>
                  <a:cubicBezTo>
                    <a:pt x="3484" y="1454"/>
                    <a:pt x="2882" y="501"/>
                    <a:pt x="253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0;p64">
              <a:extLst>
                <a:ext uri="{FF2B5EF4-FFF2-40B4-BE49-F238E27FC236}">
                  <a16:creationId xmlns:a16="http://schemas.microsoft.com/office/drawing/2014/main" id="{27F024C7-4101-AF97-544C-E0896BC15A3C}"/>
                </a:ext>
              </a:extLst>
            </p:cNvPr>
            <p:cNvSpPr/>
            <p:nvPr/>
          </p:nvSpPr>
          <p:spPr>
            <a:xfrm>
              <a:off x="4777201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0" y="0"/>
                  </a:moveTo>
                  <a:cubicBezTo>
                    <a:pt x="51" y="75"/>
                    <a:pt x="101" y="126"/>
                    <a:pt x="151" y="201"/>
                  </a:cubicBezTo>
                  <a:cubicBezTo>
                    <a:pt x="201" y="276"/>
                    <a:pt x="251" y="351"/>
                    <a:pt x="276" y="426"/>
                  </a:cubicBezTo>
                  <a:cubicBezTo>
                    <a:pt x="326" y="577"/>
                    <a:pt x="351" y="752"/>
                    <a:pt x="376" y="953"/>
                  </a:cubicBezTo>
                  <a:cubicBezTo>
                    <a:pt x="427" y="852"/>
                    <a:pt x="452" y="777"/>
                    <a:pt x="452" y="677"/>
                  </a:cubicBezTo>
                  <a:cubicBezTo>
                    <a:pt x="452" y="577"/>
                    <a:pt x="427" y="476"/>
                    <a:pt x="401" y="376"/>
                  </a:cubicBezTo>
                  <a:cubicBezTo>
                    <a:pt x="351" y="301"/>
                    <a:pt x="301" y="201"/>
                    <a:pt x="226" y="126"/>
                  </a:cubicBezTo>
                  <a:cubicBezTo>
                    <a:pt x="176" y="7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1;p64">
              <a:extLst>
                <a:ext uri="{FF2B5EF4-FFF2-40B4-BE49-F238E27FC236}">
                  <a16:creationId xmlns:a16="http://schemas.microsoft.com/office/drawing/2014/main" id="{FF67533C-EDD9-688B-BDF1-FEADBCF1232E}"/>
                </a:ext>
              </a:extLst>
            </p:cNvPr>
            <p:cNvSpPr/>
            <p:nvPr/>
          </p:nvSpPr>
          <p:spPr>
            <a:xfrm>
              <a:off x="4736339" y="4454358"/>
              <a:ext cx="32444" cy="64685"/>
            </a:xfrm>
            <a:custGeom>
              <a:avLst/>
              <a:gdLst/>
              <a:ahLst/>
              <a:cxnLst/>
              <a:rect l="l" t="t" r="r" b="b"/>
              <a:pathLst>
                <a:path w="478" h="953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75"/>
                    <a:pt x="126" y="126"/>
                    <a:pt x="176" y="201"/>
                  </a:cubicBezTo>
                  <a:cubicBezTo>
                    <a:pt x="227" y="276"/>
                    <a:pt x="277" y="351"/>
                    <a:pt x="302" y="426"/>
                  </a:cubicBezTo>
                  <a:cubicBezTo>
                    <a:pt x="352" y="577"/>
                    <a:pt x="377" y="752"/>
                    <a:pt x="402" y="953"/>
                  </a:cubicBezTo>
                  <a:cubicBezTo>
                    <a:pt x="452" y="852"/>
                    <a:pt x="452" y="777"/>
                    <a:pt x="452" y="677"/>
                  </a:cubicBezTo>
                  <a:cubicBezTo>
                    <a:pt x="477" y="577"/>
                    <a:pt x="452" y="476"/>
                    <a:pt x="402" y="376"/>
                  </a:cubicBezTo>
                  <a:cubicBezTo>
                    <a:pt x="377" y="301"/>
                    <a:pt x="327" y="201"/>
                    <a:pt x="252" y="126"/>
                  </a:cubicBezTo>
                  <a:cubicBezTo>
                    <a:pt x="176" y="75"/>
                    <a:pt x="101" y="2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2;p64">
              <a:extLst>
                <a:ext uri="{FF2B5EF4-FFF2-40B4-BE49-F238E27FC236}">
                  <a16:creationId xmlns:a16="http://schemas.microsoft.com/office/drawing/2014/main" id="{B1BDC729-9C46-EEE7-BAE5-5370FE48331B}"/>
                </a:ext>
              </a:extLst>
            </p:cNvPr>
            <p:cNvSpPr/>
            <p:nvPr/>
          </p:nvSpPr>
          <p:spPr>
            <a:xfrm>
              <a:off x="3870508" y="3986485"/>
              <a:ext cx="333470" cy="532547"/>
            </a:xfrm>
            <a:custGeom>
              <a:avLst/>
              <a:gdLst/>
              <a:ahLst/>
              <a:cxnLst/>
              <a:rect l="l" t="t" r="r" b="b"/>
              <a:pathLst>
                <a:path w="4913" h="7846" extrusionOk="0">
                  <a:moveTo>
                    <a:pt x="2040" y="1"/>
                  </a:moveTo>
                  <a:cubicBezTo>
                    <a:pt x="1524" y="1"/>
                    <a:pt x="1062" y="294"/>
                    <a:pt x="802" y="1003"/>
                  </a:cubicBezTo>
                  <a:cubicBezTo>
                    <a:pt x="0" y="3234"/>
                    <a:pt x="2105" y="6317"/>
                    <a:pt x="2105" y="6317"/>
                  </a:cubicBezTo>
                  <a:cubicBezTo>
                    <a:pt x="2083" y="6316"/>
                    <a:pt x="2060" y="6316"/>
                    <a:pt x="2038" y="6316"/>
                  </a:cubicBezTo>
                  <a:cubicBezTo>
                    <a:pt x="657" y="6316"/>
                    <a:pt x="827" y="7846"/>
                    <a:pt x="827" y="7846"/>
                  </a:cubicBezTo>
                  <a:lnTo>
                    <a:pt x="3910" y="7846"/>
                  </a:lnTo>
                  <a:cubicBezTo>
                    <a:pt x="3910" y="7846"/>
                    <a:pt x="4912" y="5039"/>
                    <a:pt x="4687" y="2883"/>
                  </a:cubicBezTo>
                  <a:cubicBezTo>
                    <a:pt x="4549" y="1389"/>
                    <a:pt x="3164" y="1"/>
                    <a:pt x="2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03;p64">
              <a:extLst>
                <a:ext uri="{FF2B5EF4-FFF2-40B4-BE49-F238E27FC236}">
                  <a16:creationId xmlns:a16="http://schemas.microsoft.com/office/drawing/2014/main" id="{1C1490F3-D13E-968C-1CBC-BA0720985E07}"/>
                </a:ext>
              </a:extLst>
            </p:cNvPr>
            <p:cNvSpPr/>
            <p:nvPr/>
          </p:nvSpPr>
          <p:spPr>
            <a:xfrm>
              <a:off x="3926641" y="3989947"/>
              <a:ext cx="277337" cy="529086"/>
            </a:xfrm>
            <a:custGeom>
              <a:avLst/>
              <a:gdLst/>
              <a:ahLst/>
              <a:cxnLst/>
              <a:rect l="l" t="t" r="r" b="b"/>
              <a:pathLst>
                <a:path w="4086" h="7795" extrusionOk="0">
                  <a:moveTo>
                    <a:pt x="1554" y="0"/>
                  </a:moveTo>
                  <a:cubicBezTo>
                    <a:pt x="1228" y="501"/>
                    <a:pt x="627" y="1454"/>
                    <a:pt x="827" y="3158"/>
                  </a:cubicBezTo>
                  <a:cubicBezTo>
                    <a:pt x="1178" y="6115"/>
                    <a:pt x="2231" y="7469"/>
                    <a:pt x="2231" y="7469"/>
                  </a:cubicBezTo>
                  <a:lnTo>
                    <a:pt x="0" y="7795"/>
                  </a:lnTo>
                  <a:lnTo>
                    <a:pt x="3083" y="7795"/>
                  </a:lnTo>
                  <a:cubicBezTo>
                    <a:pt x="3083" y="7795"/>
                    <a:pt x="4085" y="4988"/>
                    <a:pt x="3860" y="2832"/>
                  </a:cubicBezTo>
                  <a:cubicBezTo>
                    <a:pt x="3734" y="1479"/>
                    <a:pt x="2607" y="226"/>
                    <a:pt x="155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04;p64">
              <a:extLst>
                <a:ext uri="{FF2B5EF4-FFF2-40B4-BE49-F238E27FC236}">
                  <a16:creationId xmlns:a16="http://schemas.microsoft.com/office/drawing/2014/main" id="{0AFF54F7-EECB-20AE-CABF-39CF99D247B9}"/>
                </a:ext>
              </a:extLst>
            </p:cNvPr>
            <p:cNvSpPr/>
            <p:nvPr/>
          </p:nvSpPr>
          <p:spPr>
            <a:xfrm>
              <a:off x="3906211" y="3985060"/>
              <a:ext cx="144642" cy="430192"/>
            </a:xfrm>
            <a:custGeom>
              <a:avLst/>
              <a:gdLst/>
              <a:ahLst/>
              <a:cxnLst/>
              <a:rect l="l" t="t" r="r" b="b"/>
              <a:pathLst>
                <a:path w="2131" h="6338" extrusionOk="0">
                  <a:moveTo>
                    <a:pt x="1474" y="1"/>
                  </a:moveTo>
                  <a:cubicBezTo>
                    <a:pt x="1366" y="1"/>
                    <a:pt x="1258" y="15"/>
                    <a:pt x="1153" y="47"/>
                  </a:cubicBezTo>
                  <a:cubicBezTo>
                    <a:pt x="978" y="97"/>
                    <a:pt x="827" y="172"/>
                    <a:pt x="702" y="298"/>
                  </a:cubicBezTo>
                  <a:cubicBezTo>
                    <a:pt x="577" y="398"/>
                    <a:pt x="477" y="548"/>
                    <a:pt x="376" y="699"/>
                  </a:cubicBezTo>
                  <a:cubicBezTo>
                    <a:pt x="50" y="1300"/>
                    <a:pt x="0" y="2002"/>
                    <a:pt x="76" y="2679"/>
                  </a:cubicBezTo>
                  <a:cubicBezTo>
                    <a:pt x="151" y="3330"/>
                    <a:pt x="326" y="3982"/>
                    <a:pt x="602" y="4608"/>
                  </a:cubicBezTo>
                  <a:cubicBezTo>
                    <a:pt x="878" y="5210"/>
                    <a:pt x="1178" y="5811"/>
                    <a:pt x="1579" y="6338"/>
                  </a:cubicBezTo>
                  <a:cubicBezTo>
                    <a:pt x="1404" y="6062"/>
                    <a:pt x="1253" y="5761"/>
                    <a:pt x="1103" y="5461"/>
                  </a:cubicBezTo>
                  <a:cubicBezTo>
                    <a:pt x="953" y="5185"/>
                    <a:pt x="802" y="4884"/>
                    <a:pt x="702" y="4558"/>
                  </a:cubicBezTo>
                  <a:cubicBezTo>
                    <a:pt x="451" y="3957"/>
                    <a:pt x="251" y="3305"/>
                    <a:pt x="201" y="2654"/>
                  </a:cubicBezTo>
                  <a:cubicBezTo>
                    <a:pt x="151" y="2328"/>
                    <a:pt x="151" y="2002"/>
                    <a:pt x="176" y="1676"/>
                  </a:cubicBezTo>
                  <a:cubicBezTo>
                    <a:pt x="226" y="1350"/>
                    <a:pt x="326" y="1024"/>
                    <a:pt x="477" y="749"/>
                  </a:cubicBezTo>
                  <a:cubicBezTo>
                    <a:pt x="552" y="598"/>
                    <a:pt x="627" y="473"/>
                    <a:pt x="752" y="348"/>
                  </a:cubicBezTo>
                  <a:cubicBezTo>
                    <a:pt x="878" y="247"/>
                    <a:pt x="1003" y="147"/>
                    <a:pt x="1178" y="97"/>
                  </a:cubicBezTo>
                  <a:cubicBezTo>
                    <a:pt x="1293" y="59"/>
                    <a:pt x="1415" y="42"/>
                    <a:pt x="1539" y="42"/>
                  </a:cubicBezTo>
                  <a:cubicBezTo>
                    <a:pt x="1740" y="42"/>
                    <a:pt x="1945" y="85"/>
                    <a:pt x="2131" y="147"/>
                  </a:cubicBezTo>
                  <a:cubicBezTo>
                    <a:pt x="1927" y="62"/>
                    <a:pt x="1700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05;p64">
              <a:extLst>
                <a:ext uri="{FF2B5EF4-FFF2-40B4-BE49-F238E27FC236}">
                  <a16:creationId xmlns:a16="http://schemas.microsoft.com/office/drawing/2014/main" id="{7180E249-059F-0E53-67D3-C37D14F280AF}"/>
                </a:ext>
              </a:extLst>
            </p:cNvPr>
            <p:cNvSpPr/>
            <p:nvPr/>
          </p:nvSpPr>
          <p:spPr>
            <a:xfrm>
              <a:off x="3952163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1" y="0"/>
                  </a:moveTo>
                  <a:lnTo>
                    <a:pt x="451" y="0"/>
                  </a:lnTo>
                  <a:cubicBezTo>
                    <a:pt x="351" y="25"/>
                    <a:pt x="276" y="75"/>
                    <a:pt x="201" y="126"/>
                  </a:cubicBezTo>
                  <a:cubicBezTo>
                    <a:pt x="125" y="201"/>
                    <a:pt x="75" y="301"/>
                    <a:pt x="50" y="376"/>
                  </a:cubicBezTo>
                  <a:cubicBezTo>
                    <a:pt x="0" y="476"/>
                    <a:pt x="0" y="577"/>
                    <a:pt x="0" y="677"/>
                  </a:cubicBezTo>
                  <a:cubicBezTo>
                    <a:pt x="0" y="777"/>
                    <a:pt x="25" y="852"/>
                    <a:pt x="50" y="953"/>
                  </a:cubicBezTo>
                  <a:cubicBezTo>
                    <a:pt x="75" y="752"/>
                    <a:pt x="100" y="577"/>
                    <a:pt x="150" y="426"/>
                  </a:cubicBezTo>
                  <a:cubicBezTo>
                    <a:pt x="175" y="351"/>
                    <a:pt x="226" y="276"/>
                    <a:pt x="276" y="201"/>
                  </a:cubicBezTo>
                  <a:cubicBezTo>
                    <a:pt x="326" y="126"/>
                    <a:pt x="376" y="75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06;p64">
              <a:extLst>
                <a:ext uri="{FF2B5EF4-FFF2-40B4-BE49-F238E27FC236}">
                  <a16:creationId xmlns:a16="http://schemas.microsoft.com/office/drawing/2014/main" id="{0A4159FD-69C5-5DF1-CFA5-504FEAC53BD1}"/>
                </a:ext>
              </a:extLst>
            </p:cNvPr>
            <p:cNvSpPr/>
            <p:nvPr/>
          </p:nvSpPr>
          <p:spPr>
            <a:xfrm>
              <a:off x="3991260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0"/>
                  </a:moveTo>
                  <a:cubicBezTo>
                    <a:pt x="351" y="25"/>
                    <a:pt x="276" y="75"/>
                    <a:pt x="201" y="126"/>
                  </a:cubicBezTo>
                  <a:cubicBezTo>
                    <a:pt x="126" y="201"/>
                    <a:pt x="76" y="301"/>
                    <a:pt x="51" y="376"/>
                  </a:cubicBezTo>
                  <a:cubicBezTo>
                    <a:pt x="0" y="476"/>
                    <a:pt x="0" y="577"/>
                    <a:pt x="0" y="677"/>
                  </a:cubicBezTo>
                  <a:cubicBezTo>
                    <a:pt x="0" y="777"/>
                    <a:pt x="26" y="852"/>
                    <a:pt x="76" y="953"/>
                  </a:cubicBezTo>
                  <a:cubicBezTo>
                    <a:pt x="76" y="752"/>
                    <a:pt x="101" y="577"/>
                    <a:pt x="176" y="426"/>
                  </a:cubicBezTo>
                  <a:cubicBezTo>
                    <a:pt x="201" y="351"/>
                    <a:pt x="226" y="276"/>
                    <a:pt x="276" y="201"/>
                  </a:cubicBezTo>
                  <a:cubicBezTo>
                    <a:pt x="326" y="126"/>
                    <a:pt x="401" y="75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07;p64">
              <a:extLst>
                <a:ext uri="{FF2B5EF4-FFF2-40B4-BE49-F238E27FC236}">
                  <a16:creationId xmlns:a16="http://schemas.microsoft.com/office/drawing/2014/main" id="{1E9C60AE-9E2B-0F01-1867-062B90186C94}"/>
                </a:ext>
              </a:extLst>
            </p:cNvPr>
            <p:cNvSpPr/>
            <p:nvPr/>
          </p:nvSpPr>
          <p:spPr>
            <a:xfrm>
              <a:off x="3986169" y="3697331"/>
              <a:ext cx="785993" cy="821695"/>
            </a:xfrm>
            <a:custGeom>
              <a:avLst/>
              <a:gdLst/>
              <a:ahLst/>
              <a:cxnLst/>
              <a:rect l="l" t="t" r="r" b="b"/>
              <a:pathLst>
                <a:path w="11580" h="12106" extrusionOk="0">
                  <a:moveTo>
                    <a:pt x="5790" y="0"/>
                  </a:moveTo>
                  <a:cubicBezTo>
                    <a:pt x="2832" y="0"/>
                    <a:pt x="727" y="2607"/>
                    <a:pt x="351" y="5890"/>
                  </a:cubicBezTo>
                  <a:cubicBezTo>
                    <a:pt x="0" y="8847"/>
                    <a:pt x="1880" y="12106"/>
                    <a:pt x="1880" y="12106"/>
                  </a:cubicBezTo>
                  <a:lnTo>
                    <a:pt x="9700" y="12106"/>
                  </a:lnTo>
                  <a:cubicBezTo>
                    <a:pt x="9700" y="12106"/>
                    <a:pt x="11579" y="8847"/>
                    <a:pt x="11253" y="5890"/>
                  </a:cubicBezTo>
                  <a:cubicBezTo>
                    <a:pt x="10852" y="2607"/>
                    <a:pt x="8747" y="0"/>
                    <a:pt x="5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08;p64">
              <a:extLst>
                <a:ext uri="{FF2B5EF4-FFF2-40B4-BE49-F238E27FC236}">
                  <a16:creationId xmlns:a16="http://schemas.microsoft.com/office/drawing/2014/main" id="{8053F310-85EA-E6FF-31D0-9817342C846E}"/>
                </a:ext>
              </a:extLst>
            </p:cNvPr>
            <p:cNvSpPr/>
            <p:nvPr/>
          </p:nvSpPr>
          <p:spPr>
            <a:xfrm>
              <a:off x="4127352" y="3743215"/>
              <a:ext cx="503632" cy="238241"/>
            </a:xfrm>
            <a:custGeom>
              <a:avLst/>
              <a:gdLst/>
              <a:ahLst/>
              <a:cxnLst/>
              <a:rect l="l" t="t" r="r" b="b"/>
              <a:pathLst>
                <a:path w="7420" h="3510" extrusionOk="0">
                  <a:moveTo>
                    <a:pt x="1254" y="1"/>
                  </a:moveTo>
                  <a:cubicBezTo>
                    <a:pt x="777" y="277"/>
                    <a:pt x="376" y="653"/>
                    <a:pt x="0" y="1054"/>
                  </a:cubicBezTo>
                  <a:cubicBezTo>
                    <a:pt x="326" y="1354"/>
                    <a:pt x="1204" y="1931"/>
                    <a:pt x="3033" y="2056"/>
                  </a:cubicBezTo>
                  <a:cubicBezTo>
                    <a:pt x="2908" y="2206"/>
                    <a:pt x="2833" y="2407"/>
                    <a:pt x="2833" y="2607"/>
                  </a:cubicBezTo>
                  <a:cubicBezTo>
                    <a:pt x="2833" y="3109"/>
                    <a:pt x="3234" y="3510"/>
                    <a:pt x="3710" y="3510"/>
                  </a:cubicBezTo>
                  <a:cubicBezTo>
                    <a:pt x="4211" y="3510"/>
                    <a:pt x="4612" y="3109"/>
                    <a:pt x="4612" y="2607"/>
                  </a:cubicBezTo>
                  <a:cubicBezTo>
                    <a:pt x="4612" y="2407"/>
                    <a:pt x="4512" y="2206"/>
                    <a:pt x="4386" y="2056"/>
                  </a:cubicBezTo>
                  <a:cubicBezTo>
                    <a:pt x="6291" y="1931"/>
                    <a:pt x="7118" y="1354"/>
                    <a:pt x="7419" y="1054"/>
                  </a:cubicBezTo>
                  <a:cubicBezTo>
                    <a:pt x="7068" y="653"/>
                    <a:pt x="6642" y="277"/>
                    <a:pt x="619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09;p64">
              <a:extLst>
                <a:ext uri="{FF2B5EF4-FFF2-40B4-BE49-F238E27FC236}">
                  <a16:creationId xmlns:a16="http://schemas.microsoft.com/office/drawing/2014/main" id="{DC69C8C3-36FC-04D9-84DE-825539401529}"/>
                </a:ext>
              </a:extLst>
            </p:cNvPr>
            <p:cNvSpPr/>
            <p:nvPr/>
          </p:nvSpPr>
          <p:spPr>
            <a:xfrm>
              <a:off x="4644502" y="3986485"/>
              <a:ext cx="114030" cy="532547"/>
            </a:xfrm>
            <a:custGeom>
              <a:avLst/>
              <a:gdLst/>
              <a:ahLst/>
              <a:cxnLst/>
              <a:rect l="l" t="t" r="r" b="b"/>
              <a:pathLst>
                <a:path w="1680" h="7846" extrusionOk="0">
                  <a:moveTo>
                    <a:pt x="1204" y="1"/>
                  </a:moveTo>
                  <a:lnTo>
                    <a:pt x="1204" y="1"/>
                  </a:lnTo>
                  <a:cubicBezTo>
                    <a:pt x="1279" y="327"/>
                    <a:pt x="1354" y="653"/>
                    <a:pt x="1429" y="1003"/>
                  </a:cubicBezTo>
                  <a:cubicBezTo>
                    <a:pt x="1479" y="1329"/>
                    <a:pt x="1504" y="1680"/>
                    <a:pt x="1529" y="2006"/>
                  </a:cubicBezTo>
                  <a:cubicBezTo>
                    <a:pt x="1554" y="2683"/>
                    <a:pt x="1479" y="3359"/>
                    <a:pt x="1354" y="4011"/>
                  </a:cubicBezTo>
                  <a:cubicBezTo>
                    <a:pt x="1229" y="4688"/>
                    <a:pt x="1028" y="5339"/>
                    <a:pt x="803" y="5991"/>
                  </a:cubicBezTo>
                  <a:cubicBezTo>
                    <a:pt x="577" y="6618"/>
                    <a:pt x="301" y="7244"/>
                    <a:pt x="1" y="7846"/>
                  </a:cubicBezTo>
                  <a:cubicBezTo>
                    <a:pt x="351" y="7269"/>
                    <a:pt x="652" y="6643"/>
                    <a:pt x="903" y="6016"/>
                  </a:cubicBezTo>
                  <a:cubicBezTo>
                    <a:pt x="1153" y="5364"/>
                    <a:pt x="1329" y="4713"/>
                    <a:pt x="1479" y="4036"/>
                  </a:cubicBezTo>
                  <a:cubicBezTo>
                    <a:pt x="1605" y="3384"/>
                    <a:pt x="1680" y="2683"/>
                    <a:pt x="1630" y="2006"/>
                  </a:cubicBezTo>
                  <a:cubicBezTo>
                    <a:pt x="1580" y="1304"/>
                    <a:pt x="1429" y="653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10;p64">
              <a:extLst>
                <a:ext uri="{FF2B5EF4-FFF2-40B4-BE49-F238E27FC236}">
                  <a16:creationId xmlns:a16="http://schemas.microsoft.com/office/drawing/2014/main" id="{B9395BBE-9226-6AC2-3519-2746594AFE1B}"/>
                </a:ext>
              </a:extLst>
            </p:cNvPr>
            <p:cNvSpPr/>
            <p:nvPr/>
          </p:nvSpPr>
          <p:spPr>
            <a:xfrm>
              <a:off x="4001441" y="3986485"/>
              <a:ext cx="112333" cy="532547"/>
            </a:xfrm>
            <a:custGeom>
              <a:avLst/>
              <a:gdLst/>
              <a:ahLst/>
              <a:cxnLst/>
              <a:rect l="l" t="t" r="r" b="b"/>
              <a:pathLst>
                <a:path w="1655" h="7846" extrusionOk="0">
                  <a:moveTo>
                    <a:pt x="477" y="1"/>
                  </a:moveTo>
                  <a:lnTo>
                    <a:pt x="477" y="1"/>
                  </a:lnTo>
                  <a:cubicBezTo>
                    <a:pt x="226" y="653"/>
                    <a:pt x="76" y="1329"/>
                    <a:pt x="51" y="2006"/>
                  </a:cubicBezTo>
                  <a:cubicBezTo>
                    <a:pt x="1" y="2683"/>
                    <a:pt x="51" y="3384"/>
                    <a:pt x="176" y="4036"/>
                  </a:cubicBezTo>
                  <a:cubicBezTo>
                    <a:pt x="327" y="4713"/>
                    <a:pt x="527" y="5389"/>
                    <a:pt x="778" y="6016"/>
                  </a:cubicBezTo>
                  <a:cubicBezTo>
                    <a:pt x="1028" y="6643"/>
                    <a:pt x="1304" y="7269"/>
                    <a:pt x="1655" y="7846"/>
                  </a:cubicBezTo>
                  <a:cubicBezTo>
                    <a:pt x="1354" y="7244"/>
                    <a:pt x="1079" y="6618"/>
                    <a:pt x="853" y="5991"/>
                  </a:cubicBezTo>
                  <a:cubicBezTo>
                    <a:pt x="627" y="5339"/>
                    <a:pt x="427" y="4688"/>
                    <a:pt x="302" y="4011"/>
                  </a:cubicBezTo>
                  <a:cubicBezTo>
                    <a:pt x="176" y="3359"/>
                    <a:pt x="101" y="2683"/>
                    <a:pt x="151" y="2006"/>
                  </a:cubicBezTo>
                  <a:cubicBezTo>
                    <a:pt x="151" y="1680"/>
                    <a:pt x="176" y="1329"/>
                    <a:pt x="251" y="1003"/>
                  </a:cubicBezTo>
                  <a:cubicBezTo>
                    <a:pt x="302" y="653"/>
                    <a:pt x="377" y="327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11;p64">
              <a:extLst>
                <a:ext uri="{FF2B5EF4-FFF2-40B4-BE49-F238E27FC236}">
                  <a16:creationId xmlns:a16="http://schemas.microsoft.com/office/drawing/2014/main" id="{789CA5CB-CADD-49FD-ACAE-FFCCAC50AE70}"/>
                </a:ext>
              </a:extLst>
            </p:cNvPr>
            <p:cNvSpPr/>
            <p:nvPr/>
          </p:nvSpPr>
          <p:spPr>
            <a:xfrm>
              <a:off x="4125655" y="4075064"/>
              <a:ext cx="229621" cy="443970"/>
            </a:xfrm>
            <a:custGeom>
              <a:avLst/>
              <a:gdLst/>
              <a:ahLst/>
              <a:cxnLst/>
              <a:rect l="l" t="t" r="r" b="b"/>
              <a:pathLst>
                <a:path w="3383" h="6541" extrusionOk="0">
                  <a:moveTo>
                    <a:pt x="1521" y="1"/>
                  </a:moveTo>
                  <a:cubicBezTo>
                    <a:pt x="1412" y="1"/>
                    <a:pt x="1298" y="8"/>
                    <a:pt x="1178" y="24"/>
                  </a:cubicBezTo>
                  <a:cubicBezTo>
                    <a:pt x="126" y="150"/>
                    <a:pt x="0" y="1403"/>
                    <a:pt x="0" y="2205"/>
                  </a:cubicBezTo>
                  <a:cubicBezTo>
                    <a:pt x="0" y="4135"/>
                    <a:pt x="1178" y="5438"/>
                    <a:pt x="1178" y="5438"/>
                  </a:cubicBezTo>
                  <a:cubicBezTo>
                    <a:pt x="226" y="5889"/>
                    <a:pt x="151" y="6541"/>
                    <a:pt x="151" y="6541"/>
                  </a:cubicBezTo>
                  <a:lnTo>
                    <a:pt x="3359" y="6541"/>
                  </a:lnTo>
                  <a:cubicBezTo>
                    <a:pt x="3359" y="6541"/>
                    <a:pt x="3334" y="2731"/>
                    <a:pt x="3359" y="2205"/>
                  </a:cubicBezTo>
                  <a:cubicBezTo>
                    <a:pt x="3382" y="1319"/>
                    <a:pt x="2951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12;p64">
              <a:extLst>
                <a:ext uri="{FF2B5EF4-FFF2-40B4-BE49-F238E27FC236}">
                  <a16:creationId xmlns:a16="http://schemas.microsoft.com/office/drawing/2014/main" id="{754D18B4-4C48-532F-023A-2A40DD2DEE02}"/>
                </a:ext>
              </a:extLst>
            </p:cNvPr>
            <p:cNvSpPr/>
            <p:nvPr/>
          </p:nvSpPr>
          <p:spPr>
            <a:xfrm>
              <a:off x="4164752" y="4471327"/>
              <a:ext cx="40929" cy="47716"/>
            </a:xfrm>
            <a:custGeom>
              <a:avLst/>
              <a:gdLst/>
              <a:ahLst/>
              <a:cxnLst/>
              <a:rect l="l" t="t" r="r" b="b"/>
              <a:pathLst>
                <a:path w="603" h="703" extrusionOk="0">
                  <a:moveTo>
                    <a:pt x="602" y="1"/>
                  </a:moveTo>
                  <a:cubicBezTo>
                    <a:pt x="427" y="1"/>
                    <a:pt x="252" y="76"/>
                    <a:pt x="151" y="226"/>
                  </a:cubicBezTo>
                  <a:cubicBezTo>
                    <a:pt x="101" y="302"/>
                    <a:pt x="51" y="377"/>
                    <a:pt x="26" y="452"/>
                  </a:cubicBezTo>
                  <a:cubicBezTo>
                    <a:pt x="26" y="552"/>
                    <a:pt x="1" y="627"/>
                    <a:pt x="26" y="703"/>
                  </a:cubicBezTo>
                  <a:cubicBezTo>
                    <a:pt x="101" y="552"/>
                    <a:pt x="151" y="427"/>
                    <a:pt x="252" y="302"/>
                  </a:cubicBezTo>
                  <a:cubicBezTo>
                    <a:pt x="302" y="251"/>
                    <a:pt x="352" y="201"/>
                    <a:pt x="402" y="151"/>
                  </a:cubicBezTo>
                  <a:cubicBezTo>
                    <a:pt x="477" y="101"/>
                    <a:pt x="527" y="5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13;p64">
              <a:extLst>
                <a:ext uri="{FF2B5EF4-FFF2-40B4-BE49-F238E27FC236}">
                  <a16:creationId xmlns:a16="http://schemas.microsoft.com/office/drawing/2014/main" id="{5AFC00E1-D2E2-9128-00EB-1E5F8FF6AD09}"/>
                </a:ext>
              </a:extLst>
            </p:cNvPr>
            <p:cNvSpPr/>
            <p:nvPr/>
          </p:nvSpPr>
          <p:spPr>
            <a:xfrm>
              <a:off x="4197129" y="4471327"/>
              <a:ext cx="39164" cy="47716"/>
            </a:xfrm>
            <a:custGeom>
              <a:avLst/>
              <a:gdLst/>
              <a:ahLst/>
              <a:cxnLst/>
              <a:rect l="l" t="t" r="r" b="b"/>
              <a:pathLst>
                <a:path w="577" h="703" extrusionOk="0">
                  <a:moveTo>
                    <a:pt x="577" y="1"/>
                  </a:moveTo>
                  <a:cubicBezTo>
                    <a:pt x="426" y="1"/>
                    <a:pt x="251" y="76"/>
                    <a:pt x="150" y="226"/>
                  </a:cubicBezTo>
                  <a:cubicBezTo>
                    <a:pt x="75" y="302"/>
                    <a:pt x="50" y="377"/>
                    <a:pt x="25" y="452"/>
                  </a:cubicBezTo>
                  <a:cubicBezTo>
                    <a:pt x="0" y="552"/>
                    <a:pt x="0" y="627"/>
                    <a:pt x="25" y="703"/>
                  </a:cubicBezTo>
                  <a:cubicBezTo>
                    <a:pt x="75" y="552"/>
                    <a:pt x="150" y="427"/>
                    <a:pt x="251" y="302"/>
                  </a:cubicBezTo>
                  <a:cubicBezTo>
                    <a:pt x="276" y="251"/>
                    <a:pt x="326" y="201"/>
                    <a:pt x="401" y="151"/>
                  </a:cubicBezTo>
                  <a:cubicBezTo>
                    <a:pt x="451" y="101"/>
                    <a:pt x="526" y="51"/>
                    <a:pt x="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14;p64">
              <a:extLst>
                <a:ext uri="{FF2B5EF4-FFF2-40B4-BE49-F238E27FC236}">
                  <a16:creationId xmlns:a16="http://schemas.microsoft.com/office/drawing/2014/main" id="{1BC74F78-B52D-E796-707C-6ACB8B0AFAB6}"/>
                </a:ext>
              </a:extLst>
            </p:cNvPr>
            <p:cNvSpPr/>
            <p:nvPr/>
          </p:nvSpPr>
          <p:spPr>
            <a:xfrm>
              <a:off x="4125655" y="4234913"/>
              <a:ext cx="83418" cy="284125"/>
            </a:xfrm>
            <a:custGeom>
              <a:avLst/>
              <a:gdLst/>
              <a:ahLst/>
              <a:cxnLst/>
              <a:rect l="l" t="t" r="r" b="b"/>
              <a:pathLst>
                <a:path w="1229" h="4186" extrusionOk="0">
                  <a:moveTo>
                    <a:pt x="0" y="0"/>
                  </a:moveTo>
                  <a:cubicBezTo>
                    <a:pt x="0" y="276"/>
                    <a:pt x="25" y="577"/>
                    <a:pt x="76" y="827"/>
                  </a:cubicBezTo>
                  <a:cubicBezTo>
                    <a:pt x="151" y="1103"/>
                    <a:pt x="226" y="1379"/>
                    <a:pt x="326" y="1654"/>
                  </a:cubicBezTo>
                  <a:cubicBezTo>
                    <a:pt x="427" y="1905"/>
                    <a:pt x="552" y="2155"/>
                    <a:pt x="677" y="2406"/>
                  </a:cubicBezTo>
                  <a:cubicBezTo>
                    <a:pt x="813" y="2632"/>
                    <a:pt x="948" y="2857"/>
                    <a:pt x="1083" y="3065"/>
                  </a:cubicBezTo>
                  <a:lnTo>
                    <a:pt x="1083" y="3065"/>
                  </a:lnTo>
                  <a:cubicBezTo>
                    <a:pt x="1046" y="3082"/>
                    <a:pt x="1008" y="3103"/>
                    <a:pt x="978" y="3133"/>
                  </a:cubicBezTo>
                  <a:cubicBezTo>
                    <a:pt x="903" y="3158"/>
                    <a:pt x="853" y="3183"/>
                    <a:pt x="802" y="3233"/>
                  </a:cubicBezTo>
                  <a:cubicBezTo>
                    <a:pt x="677" y="3283"/>
                    <a:pt x="577" y="3384"/>
                    <a:pt x="477" y="3484"/>
                  </a:cubicBezTo>
                  <a:cubicBezTo>
                    <a:pt x="401" y="3584"/>
                    <a:pt x="326" y="3684"/>
                    <a:pt x="251" y="3810"/>
                  </a:cubicBezTo>
                  <a:cubicBezTo>
                    <a:pt x="201" y="3935"/>
                    <a:pt x="151" y="4060"/>
                    <a:pt x="151" y="4186"/>
                  </a:cubicBezTo>
                  <a:cubicBezTo>
                    <a:pt x="176" y="4060"/>
                    <a:pt x="251" y="3960"/>
                    <a:pt x="326" y="3860"/>
                  </a:cubicBezTo>
                  <a:cubicBezTo>
                    <a:pt x="401" y="3734"/>
                    <a:pt x="477" y="3659"/>
                    <a:pt x="577" y="3559"/>
                  </a:cubicBezTo>
                  <a:cubicBezTo>
                    <a:pt x="652" y="3484"/>
                    <a:pt x="752" y="3409"/>
                    <a:pt x="853" y="3333"/>
                  </a:cubicBezTo>
                  <a:cubicBezTo>
                    <a:pt x="978" y="3258"/>
                    <a:pt x="1078" y="3208"/>
                    <a:pt x="1203" y="3133"/>
                  </a:cubicBezTo>
                  <a:cubicBezTo>
                    <a:pt x="1229" y="3108"/>
                    <a:pt x="1229" y="3083"/>
                    <a:pt x="1229" y="3058"/>
                  </a:cubicBezTo>
                  <a:cubicBezTo>
                    <a:pt x="1053" y="2832"/>
                    <a:pt x="903" y="2607"/>
                    <a:pt x="752" y="2356"/>
                  </a:cubicBezTo>
                  <a:cubicBezTo>
                    <a:pt x="627" y="2130"/>
                    <a:pt x="502" y="1880"/>
                    <a:pt x="376" y="1629"/>
                  </a:cubicBezTo>
                  <a:cubicBezTo>
                    <a:pt x="176" y="1103"/>
                    <a:pt x="25" y="57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15;p64">
              <a:extLst>
                <a:ext uri="{FF2B5EF4-FFF2-40B4-BE49-F238E27FC236}">
                  <a16:creationId xmlns:a16="http://schemas.microsoft.com/office/drawing/2014/main" id="{AF19CE6C-5076-E75B-FD9F-4F7C502A7E7B}"/>
                </a:ext>
              </a:extLst>
            </p:cNvPr>
            <p:cNvSpPr/>
            <p:nvPr/>
          </p:nvSpPr>
          <p:spPr>
            <a:xfrm>
              <a:off x="4348493" y="4229754"/>
              <a:ext cx="8552" cy="296071"/>
            </a:xfrm>
            <a:custGeom>
              <a:avLst/>
              <a:gdLst/>
              <a:ahLst/>
              <a:cxnLst/>
              <a:rect l="l" t="t" r="r" b="b"/>
              <a:pathLst>
                <a:path w="126" h="4362" extrusionOk="0">
                  <a:moveTo>
                    <a:pt x="51" y="1"/>
                  </a:moveTo>
                  <a:cubicBezTo>
                    <a:pt x="26" y="352"/>
                    <a:pt x="26" y="728"/>
                    <a:pt x="1" y="1079"/>
                  </a:cubicBezTo>
                  <a:cubicBezTo>
                    <a:pt x="1" y="1455"/>
                    <a:pt x="1" y="1805"/>
                    <a:pt x="1" y="2181"/>
                  </a:cubicBezTo>
                  <a:cubicBezTo>
                    <a:pt x="1" y="2532"/>
                    <a:pt x="1" y="2908"/>
                    <a:pt x="1" y="3259"/>
                  </a:cubicBezTo>
                  <a:cubicBezTo>
                    <a:pt x="26" y="3635"/>
                    <a:pt x="26" y="3986"/>
                    <a:pt x="51" y="4362"/>
                  </a:cubicBezTo>
                  <a:cubicBezTo>
                    <a:pt x="76" y="3986"/>
                    <a:pt x="101" y="3635"/>
                    <a:pt x="101" y="3259"/>
                  </a:cubicBezTo>
                  <a:cubicBezTo>
                    <a:pt x="126" y="2908"/>
                    <a:pt x="126" y="2532"/>
                    <a:pt x="126" y="2181"/>
                  </a:cubicBezTo>
                  <a:cubicBezTo>
                    <a:pt x="126" y="1805"/>
                    <a:pt x="126" y="1455"/>
                    <a:pt x="101" y="1079"/>
                  </a:cubicBezTo>
                  <a:cubicBezTo>
                    <a:pt x="101" y="728"/>
                    <a:pt x="76" y="352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16;p64">
              <a:extLst>
                <a:ext uri="{FF2B5EF4-FFF2-40B4-BE49-F238E27FC236}">
                  <a16:creationId xmlns:a16="http://schemas.microsoft.com/office/drawing/2014/main" id="{31E101E8-43D5-DBC7-8DFC-33AAE6676827}"/>
                </a:ext>
              </a:extLst>
            </p:cNvPr>
            <p:cNvSpPr/>
            <p:nvPr/>
          </p:nvSpPr>
          <p:spPr>
            <a:xfrm>
              <a:off x="4403066" y="4075064"/>
              <a:ext cx="231318" cy="443970"/>
            </a:xfrm>
            <a:custGeom>
              <a:avLst/>
              <a:gdLst/>
              <a:ahLst/>
              <a:cxnLst/>
              <a:rect l="l" t="t" r="r" b="b"/>
              <a:pathLst>
                <a:path w="3408" h="6541" extrusionOk="0">
                  <a:moveTo>
                    <a:pt x="1862" y="1"/>
                  </a:moveTo>
                  <a:cubicBezTo>
                    <a:pt x="432" y="1"/>
                    <a:pt x="0" y="1319"/>
                    <a:pt x="24" y="2205"/>
                  </a:cubicBezTo>
                  <a:cubicBezTo>
                    <a:pt x="49" y="2731"/>
                    <a:pt x="24" y="6541"/>
                    <a:pt x="24" y="6541"/>
                  </a:cubicBezTo>
                  <a:lnTo>
                    <a:pt x="3257" y="6541"/>
                  </a:lnTo>
                  <a:cubicBezTo>
                    <a:pt x="3257" y="6541"/>
                    <a:pt x="3157" y="5889"/>
                    <a:pt x="2204" y="5438"/>
                  </a:cubicBezTo>
                  <a:cubicBezTo>
                    <a:pt x="2204" y="5438"/>
                    <a:pt x="3407" y="4135"/>
                    <a:pt x="3407" y="2205"/>
                  </a:cubicBezTo>
                  <a:cubicBezTo>
                    <a:pt x="3407" y="1403"/>
                    <a:pt x="3257" y="150"/>
                    <a:pt x="2204" y="24"/>
                  </a:cubicBezTo>
                  <a:cubicBezTo>
                    <a:pt x="2084" y="8"/>
                    <a:pt x="1970" y="1"/>
                    <a:pt x="1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7;p64">
              <a:extLst>
                <a:ext uri="{FF2B5EF4-FFF2-40B4-BE49-F238E27FC236}">
                  <a16:creationId xmlns:a16="http://schemas.microsoft.com/office/drawing/2014/main" id="{10342E0A-431A-D8B1-5A80-5C4C372B4CDB}"/>
                </a:ext>
              </a:extLst>
            </p:cNvPr>
            <p:cNvSpPr/>
            <p:nvPr/>
          </p:nvSpPr>
          <p:spPr>
            <a:xfrm>
              <a:off x="4552666" y="4471327"/>
              <a:ext cx="40861" cy="47716"/>
            </a:xfrm>
            <a:custGeom>
              <a:avLst/>
              <a:gdLst/>
              <a:ahLst/>
              <a:cxnLst/>
              <a:rect l="l" t="t" r="r" b="b"/>
              <a:pathLst>
                <a:path w="602" h="703" extrusionOk="0">
                  <a:moveTo>
                    <a:pt x="0" y="1"/>
                  </a:moveTo>
                  <a:cubicBezTo>
                    <a:pt x="75" y="51"/>
                    <a:pt x="151" y="101"/>
                    <a:pt x="201" y="151"/>
                  </a:cubicBezTo>
                  <a:cubicBezTo>
                    <a:pt x="251" y="201"/>
                    <a:pt x="301" y="251"/>
                    <a:pt x="351" y="302"/>
                  </a:cubicBezTo>
                  <a:cubicBezTo>
                    <a:pt x="451" y="427"/>
                    <a:pt x="527" y="552"/>
                    <a:pt x="577" y="703"/>
                  </a:cubicBezTo>
                  <a:cubicBezTo>
                    <a:pt x="602" y="627"/>
                    <a:pt x="602" y="552"/>
                    <a:pt x="577" y="452"/>
                  </a:cubicBezTo>
                  <a:cubicBezTo>
                    <a:pt x="552" y="377"/>
                    <a:pt x="501" y="302"/>
                    <a:pt x="451" y="226"/>
                  </a:cubicBezTo>
                  <a:cubicBezTo>
                    <a:pt x="351" y="76"/>
                    <a:pt x="1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8;p64">
              <a:extLst>
                <a:ext uri="{FF2B5EF4-FFF2-40B4-BE49-F238E27FC236}">
                  <a16:creationId xmlns:a16="http://schemas.microsoft.com/office/drawing/2014/main" id="{69888CF1-CE51-77F0-3608-12497BFD997B}"/>
                </a:ext>
              </a:extLst>
            </p:cNvPr>
            <p:cNvSpPr/>
            <p:nvPr/>
          </p:nvSpPr>
          <p:spPr>
            <a:xfrm>
              <a:off x="4522053" y="4471327"/>
              <a:ext cx="39164" cy="47716"/>
            </a:xfrm>
            <a:custGeom>
              <a:avLst/>
              <a:gdLst/>
              <a:ahLst/>
              <a:cxnLst/>
              <a:rect l="l" t="t" r="r" b="b"/>
              <a:pathLst>
                <a:path w="577" h="703" extrusionOk="0">
                  <a:moveTo>
                    <a:pt x="0" y="1"/>
                  </a:moveTo>
                  <a:cubicBezTo>
                    <a:pt x="75" y="51"/>
                    <a:pt x="125" y="101"/>
                    <a:pt x="201" y="151"/>
                  </a:cubicBezTo>
                  <a:cubicBezTo>
                    <a:pt x="251" y="201"/>
                    <a:pt x="301" y="251"/>
                    <a:pt x="351" y="302"/>
                  </a:cubicBezTo>
                  <a:cubicBezTo>
                    <a:pt x="451" y="427"/>
                    <a:pt x="501" y="552"/>
                    <a:pt x="577" y="703"/>
                  </a:cubicBezTo>
                  <a:cubicBezTo>
                    <a:pt x="577" y="627"/>
                    <a:pt x="577" y="552"/>
                    <a:pt x="551" y="452"/>
                  </a:cubicBezTo>
                  <a:cubicBezTo>
                    <a:pt x="551" y="377"/>
                    <a:pt x="501" y="302"/>
                    <a:pt x="451" y="226"/>
                  </a:cubicBezTo>
                  <a:cubicBezTo>
                    <a:pt x="326" y="76"/>
                    <a:pt x="1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19;p64">
              <a:extLst>
                <a:ext uri="{FF2B5EF4-FFF2-40B4-BE49-F238E27FC236}">
                  <a16:creationId xmlns:a16="http://schemas.microsoft.com/office/drawing/2014/main" id="{210CC3FB-CB74-8CE8-A0F7-FC9D4D137744}"/>
                </a:ext>
              </a:extLst>
            </p:cNvPr>
            <p:cNvSpPr/>
            <p:nvPr/>
          </p:nvSpPr>
          <p:spPr>
            <a:xfrm>
              <a:off x="4549272" y="4234913"/>
              <a:ext cx="85115" cy="284125"/>
            </a:xfrm>
            <a:custGeom>
              <a:avLst/>
              <a:gdLst/>
              <a:ahLst/>
              <a:cxnLst/>
              <a:rect l="l" t="t" r="r" b="b"/>
              <a:pathLst>
                <a:path w="1254" h="4186" extrusionOk="0">
                  <a:moveTo>
                    <a:pt x="1228" y="0"/>
                  </a:moveTo>
                  <a:cubicBezTo>
                    <a:pt x="1228" y="577"/>
                    <a:pt x="1053" y="1103"/>
                    <a:pt x="852" y="1629"/>
                  </a:cubicBezTo>
                  <a:cubicBezTo>
                    <a:pt x="727" y="1880"/>
                    <a:pt x="602" y="2130"/>
                    <a:pt x="476" y="2356"/>
                  </a:cubicBezTo>
                  <a:cubicBezTo>
                    <a:pt x="326" y="2607"/>
                    <a:pt x="176" y="2832"/>
                    <a:pt x="25" y="3058"/>
                  </a:cubicBezTo>
                  <a:lnTo>
                    <a:pt x="0" y="3058"/>
                  </a:lnTo>
                  <a:cubicBezTo>
                    <a:pt x="0" y="3108"/>
                    <a:pt x="0" y="3133"/>
                    <a:pt x="25" y="3133"/>
                  </a:cubicBezTo>
                  <a:lnTo>
                    <a:pt x="50" y="3133"/>
                  </a:lnTo>
                  <a:cubicBezTo>
                    <a:pt x="150" y="3208"/>
                    <a:pt x="276" y="3258"/>
                    <a:pt x="376" y="3333"/>
                  </a:cubicBezTo>
                  <a:cubicBezTo>
                    <a:pt x="476" y="3409"/>
                    <a:pt x="577" y="3484"/>
                    <a:pt x="677" y="3559"/>
                  </a:cubicBezTo>
                  <a:cubicBezTo>
                    <a:pt x="752" y="3659"/>
                    <a:pt x="852" y="3734"/>
                    <a:pt x="927" y="3860"/>
                  </a:cubicBezTo>
                  <a:cubicBezTo>
                    <a:pt x="978" y="3960"/>
                    <a:pt x="1053" y="4060"/>
                    <a:pt x="1103" y="4186"/>
                  </a:cubicBezTo>
                  <a:cubicBezTo>
                    <a:pt x="1078" y="4060"/>
                    <a:pt x="1053" y="3935"/>
                    <a:pt x="978" y="3810"/>
                  </a:cubicBezTo>
                  <a:cubicBezTo>
                    <a:pt x="927" y="3684"/>
                    <a:pt x="852" y="3584"/>
                    <a:pt x="752" y="3484"/>
                  </a:cubicBezTo>
                  <a:cubicBezTo>
                    <a:pt x="652" y="3384"/>
                    <a:pt x="551" y="3283"/>
                    <a:pt x="451" y="3233"/>
                  </a:cubicBezTo>
                  <a:cubicBezTo>
                    <a:pt x="376" y="3183"/>
                    <a:pt x="326" y="3158"/>
                    <a:pt x="276" y="3133"/>
                  </a:cubicBezTo>
                  <a:cubicBezTo>
                    <a:pt x="229" y="3102"/>
                    <a:pt x="193" y="3081"/>
                    <a:pt x="153" y="3063"/>
                  </a:cubicBezTo>
                  <a:lnTo>
                    <a:pt x="153" y="3063"/>
                  </a:lnTo>
                  <a:cubicBezTo>
                    <a:pt x="306" y="2856"/>
                    <a:pt x="439" y="2631"/>
                    <a:pt x="551" y="2406"/>
                  </a:cubicBezTo>
                  <a:cubicBezTo>
                    <a:pt x="677" y="2155"/>
                    <a:pt x="802" y="1905"/>
                    <a:pt x="902" y="1654"/>
                  </a:cubicBezTo>
                  <a:cubicBezTo>
                    <a:pt x="1003" y="1379"/>
                    <a:pt x="1103" y="1103"/>
                    <a:pt x="1153" y="827"/>
                  </a:cubicBezTo>
                  <a:cubicBezTo>
                    <a:pt x="1203" y="577"/>
                    <a:pt x="1253" y="276"/>
                    <a:pt x="1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20;p64">
              <a:extLst>
                <a:ext uri="{FF2B5EF4-FFF2-40B4-BE49-F238E27FC236}">
                  <a16:creationId xmlns:a16="http://schemas.microsoft.com/office/drawing/2014/main" id="{F660AE68-E266-6899-D770-FAB67110CA80}"/>
                </a:ext>
              </a:extLst>
            </p:cNvPr>
            <p:cNvSpPr/>
            <p:nvPr/>
          </p:nvSpPr>
          <p:spPr>
            <a:xfrm>
              <a:off x="4399536" y="4224664"/>
              <a:ext cx="8552" cy="294374"/>
            </a:xfrm>
            <a:custGeom>
              <a:avLst/>
              <a:gdLst/>
              <a:ahLst/>
              <a:cxnLst/>
              <a:rect l="l" t="t" r="r" b="b"/>
              <a:pathLst>
                <a:path w="126" h="4337" extrusionOk="0">
                  <a:moveTo>
                    <a:pt x="76" y="1"/>
                  </a:moveTo>
                  <a:cubicBezTo>
                    <a:pt x="51" y="352"/>
                    <a:pt x="26" y="728"/>
                    <a:pt x="26" y="1078"/>
                  </a:cubicBezTo>
                  <a:cubicBezTo>
                    <a:pt x="26" y="1454"/>
                    <a:pt x="1" y="1805"/>
                    <a:pt x="1" y="2156"/>
                  </a:cubicBezTo>
                  <a:cubicBezTo>
                    <a:pt x="1" y="2532"/>
                    <a:pt x="26" y="2883"/>
                    <a:pt x="26" y="3259"/>
                  </a:cubicBezTo>
                  <a:cubicBezTo>
                    <a:pt x="26" y="3610"/>
                    <a:pt x="51" y="3986"/>
                    <a:pt x="76" y="4337"/>
                  </a:cubicBezTo>
                  <a:cubicBezTo>
                    <a:pt x="101" y="3986"/>
                    <a:pt x="101" y="3610"/>
                    <a:pt x="126" y="3259"/>
                  </a:cubicBezTo>
                  <a:cubicBezTo>
                    <a:pt x="126" y="2883"/>
                    <a:pt x="126" y="2532"/>
                    <a:pt x="126" y="2156"/>
                  </a:cubicBezTo>
                  <a:cubicBezTo>
                    <a:pt x="126" y="1805"/>
                    <a:pt x="126" y="1454"/>
                    <a:pt x="126" y="1078"/>
                  </a:cubicBezTo>
                  <a:cubicBezTo>
                    <a:pt x="101" y="728"/>
                    <a:pt x="101" y="352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21;p64">
              <a:extLst>
                <a:ext uri="{FF2B5EF4-FFF2-40B4-BE49-F238E27FC236}">
                  <a16:creationId xmlns:a16="http://schemas.microsoft.com/office/drawing/2014/main" id="{71953B7F-C8BC-9409-8C85-AA30380AD3BD}"/>
                </a:ext>
              </a:extLst>
            </p:cNvPr>
            <p:cNvSpPr/>
            <p:nvPr/>
          </p:nvSpPr>
          <p:spPr>
            <a:xfrm>
              <a:off x="4117170" y="3726246"/>
              <a:ext cx="523995" cy="139551"/>
            </a:xfrm>
            <a:custGeom>
              <a:avLst/>
              <a:gdLst/>
              <a:ahLst/>
              <a:cxnLst/>
              <a:rect l="l" t="t" r="r" b="b"/>
              <a:pathLst>
                <a:path w="7720" h="2056" extrusionOk="0">
                  <a:moveTo>
                    <a:pt x="501" y="0"/>
                  </a:moveTo>
                  <a:lnTo>
                    <a:pt x="0" y="878"/>
                  </a:lnTo>
                  <a:cubicBezTo>
                    <a:pt x="0" y="878"/>
                    <a:pt x="802" y="2055"/>
                    <a:pt x="3885" y="2055"/>
                  </a:cubicBezTo>
                  <a:cubicBezTo>
                    <a:pt x="6968" y="2055"/>
                    <a:pt x="7719" y="903"/>
                    <a:pt x="7719" y="903"/>
                  </a:cubicBezTo>
                  <a:lnTo>
                    <a:pt x="7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22;p64">
              <a:extLst>
                <a:ext uri="{FF2B5EF4-FFF2-40B4-BE49-F238E27FC236}">
                  <a16:creationId xmlns:a16="http://schemas.microsoft.com/office/drawing/2014/main" id="{6BD8B105-A15F-E9A8-B9A0-A9E10C37BEB9}"/>
                </a:ext>
              </a:extLst>
            </p:cNvPr>
            <p:cNvSpPr/>
            <p:nvPr/>
          </p:nvSpPr>
          <p:spPr>
            <a:xfrm>
              <a:off x="4319578" y="3843605"/>
              <a:ext cx="120885" cy="120885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903" y="1"/>
                  </a:moveTo>
                  <a:cubicBezTo>
                    <a:pt x="402" y="1"/>
                    <a:pt x="1" y="402"/>
                    <a:pt x="1" y="878"/>
                  </a:cubicBezTo>
                  <a:cubicBezTo>
                    <a:pt x="1" y="1379"/>
                    <a:pt x="402" y="1780"/>
                    <a:pt x="903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23;p64">
              <a:extLst>
                <a:ext uri="{FF2B5EF4-FFF2-40B4-BE49-F238E27FC236}">
                  <a16:creationId xmlns:a16="http://schemas.microsoft.com/office/drawing/2014/main" id="{8A2EADA8-9E6D-0AAD-D8E5-F27D5BA74C84}"/>
                </a:ext>
              </a:extLst>
            </p:cNvPr>
            <p:cNvSpPr/>
            <p:nvPr/>
          </p:nvSpPr>
          <p:spPr>
            <a:xfrm>
              <a:off x="4338312" y="3860642"/>
              <a:ext cx="85115" cy="85115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cubicBezTo>
                    <a:pt x="0" y="978"/>
                    <a:pt x="276" y="1253"/>
                    <a:pt x="627" y="1253"/>
                  </a:cubicBezTo>
                  <a:cubicBezTo>
                    <a:pt x="978" y="1253"/>
                    <a:pt x="1253" y="978"/>
                    <a:pt x="1253" y="627"/>
                  </a:cubicBezTo>
                  <a:cubicBezTo>
                    <a:pt x="1253" y="276"/>
                    <a:pt x="978" y="0"/>
                    <a:pt x="62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24;p64">
              <a:extLst>
                <a:ext uri="{FF2B5EF4-FFF2-40B4-BE49-F238E27FC236}">
                  <a16:creationId xmlns:a16="http://schemas.microsoft.com/office/drawing/2014/main" id="{919BADB7-0765-0548-5317-015846F6273D}"/>
                </a:ext>
              </a:extLst>
            </p:cNvPr>
            <p:cNvSpPr/>
            <p:nvPr/>
          </p:nvSpPr>
          <p:spPr>
            <a:xfrm>
              <a:off x="4028660" y="3125607"/>
              <a:ext cx="216114" cy="211091"/>
            </a:xfrm>
            <a:custGeom>
              <a:avLst/>
              <a:gdLst/>
              <a:ahLst/>
              <a:cxnLst/>
              <a:rect l="l" t="t" r="r" b="b"/>
              <a:pathLst>
                <a:path w="3184" h="3110" extrusionOk="0">
                  <a:moveTo>
                    <a:pt x="563" y="1"/>
                  </a:moveTo>
                  <a:cubicBezTo>
                    <a:pt x="453" y="1"/>
                    <a:pt x="370" y="24"/>
                    <a:pt x="327" y="77"/>
                  </a:cubicBezTo>
                  <a:cubicBezTo>
                    <a:pt x="1" y="503"/>
                    <a:pt x="627" y="3110"/>
                    <a:pt x="627" y="3110"/>
                  </a:cubicBezTo>
                  <a:lnTo>
                    <a:pt x="3184" y="980"/>
                  </a:lnTo>
                  <a:cubicBezTo>
                    <a:pt x="3184" y="980"/>
                    <a:pt x="1283" y="1"/>
                    <a:pt x="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25;p64">
              <a:extLst>
                <a:ext uri="{FF2B5EF4-FFF2-40B4-BE49-F238E27FC236}">
                  <a16:creationId xmlns:a16="http://schemas.microsoft.com/office/drawing/2014/main" id="{0D68F320-4171-2953-D8CD-F47F9897B21B}"/>
                </a:ext>
              </a:extLst>
            </p:cNvPr>
            <p:cNvSpPr/>
            <p:nvPr/>
          </p:nvSpPr>
          <p:spPr>
            <a:xfrm>
              <a:off x="4071218" y="3164975"/>
              <a:ext cx="136157" cy="132628"/>
            </a:xfrm>
            <a:custGeom>
              <a:avLst/>
              <a:gdLst/>
              <a:ahLst/>
              <a:cxnLst/>
              <a:rect l="l" t="t" r="r" b="b"/>
              <a:pathLst>
                <a:path w="2006" h="1954" extrusionOk="0">
                  <a:moveTo>
                    <a:pt x="359" y="0"/>
                  </a:moveTo>
                  <a:cubicBezTo>
                    <a:pt x="287" y="0"/>
                    <a:pt x="231" y="15"/>
                    <a:pt x="201" y="49"/>
                  </a:cubicBezTo>
                  <a:cubicBezTo>
                    <a:pt x="0" y="324"/>
                    <a:pt x="401" y="1953"/>
                    <a:pt x="401" y="1953"/>
                  </a:cubicBezTo>
                  <a:lnTo>
                    <a:pt x="2005" y="600"/>
                  </a:lnTo>
                  <a:cubicBezTo>
                    <a:pt x="2005" y="600"/>
                    <a:pt x="824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26;p64">
              <a:extLst>
                <a:ext uri="{FF2B5EF4-FFF2-40B4-BE49-F238E27FC236}">
                  <a16:creationId xmlns:a16="http://schemas.microsoft.com/office/drawing/2014/main" id="{7E5F7EC6-F644-73C8-56E8-7813B874E234}"/>
                </a:ext>
              </a:extLst>
            </p:cNvPr>
            <p:cNvSpPr/>
            <p:nvPr/>
          </p:nvSpPr>
          <p:spPr>
            <a:xfrm>
              <a:off x="4515198" y="3125607"/>
              <a:ext cx="216114" cy="211091"/>
            </a:xfrm>
            <a:custGeom>
              <a:avLst/>
              <a:gdLst/>
              <a:ahLst/>
              <a:cxnLst/>
              <a:rect l="l" t="t" r="r" b="b"/>
              <a:pathLst>
                <a:path w="3184" h="3110" extrusionOk="0">
                  <a:moveTo>
                    <a:pt x="2597" y="1"/>
                  </a:moveTo>
                  <a:cubicBezTo>
                    <a:pt x="1883" y="1"/>
                    <a:pt x="1" y="980"/>
                    <a:pt x="1" y="980"/>
                  </a:cubicBezTo>
                  <a:lnTo>
                    <a:pt x="2557" y="3110"/>
                  </a:lnTo>
                  <a:cubicBezTo>
                    <a:pt x="2557" y="3110"/>
                    <a:pt x="3184" y="503"/>
                    <a:pt x="2833" y="77"/>
                  </a:cubicBezTo>
                  <a:cubicBezTo>
                    <a:pt x="2789" y="24"/>
                    <a:pt x="2707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27;p64">
              <a:extLst>
                <a:ext uri="{FF2B5EF4-FFF2-40B4-BE49-F238E27FC236}">
                  <a16:creationId xmlns:a16="http://schemas.microsoft.com/office/drawing/2014/main" id="{6B44EC72-6C65-72C4-87CF-843429D7E904}"/>
                </a:ext>
              </a:extLst>
            </p:cNvPr>
            <p:cNvSpPr/>
            <p:nvPr/>
          </p:nvSpPr>
          <p:spPr>
            <a:xfrm>
              <a:off x="4552666" y="3164975"/>
              <a:ext cx="134460" cy="132628"/>
            </a:xfrm>
            <a:custGeom>
              <a:avLst/>
              <a:gdLst/>
              <a:ahLst/>
              <a:cxnLst/>
              <a:rect l="l" t="t" r="r" b="b"/>
              <a:pathLst>
                <a:path w="1981" h="1954" extrusionOk="0">
                  <a:moveTo>
                    <a:pt x="1630" y="0"/>
                  </a:moveTo>
                  <a:cubicBezTo>
                    <a:pt x="1181" y="0"/>
                    <a:pt x="0" y="600"/>
                    <a:pt x="0" y="600"/>
                  </a:cubicBezTo>
                  <a:lnTo>
                    <a:pt x="1604" y="1953"/>
                  </a:lnTo>
                  <a:cubicBezTo>
                    <a:pt x="1604" y="1953"/>
                    <a:pt x="1980" y="324"/>
                    <a:pt x="1780" y="49"/>
                  </a:cubicBezTo>
                  <a:cubicBezTo>
                    <a:pt x="1753" y="15"/>
                    <a:pt x="1700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28;p64">
              <a:extLst>
                <a:ext uri="{FF2B5EF4-FFF2-40B4-BE49-F238E27FC236}">
                  <a16:creationId xmlns:a16="http://schemas.microsoft.com/office/drawing/2014/main" id="{E0AAA02B-E240-D72B-0198-86476C4148FA}"/>
                </a:ext>
              </a:extLst>
            </p:cNvPr>
            <p:cNvSpPr/>
            <p:nvPr/>
          </p:nvSpPr>
          <p:spPr>
            <a:xfrm>
              <a:off x="3972526" y="3173324"/>
              <a:ext cx="814907" cy="641419"/>
            </a:xfrm>
            <a:custGeom>
              <a:avLst/>
              <a:gdLst/>
              <a:ahLst/>
              <a:cxnLst/>
              <a:rect l="l" t="t" r="r" b="b"/>
              <a:pathLst>
                <a:path w="12006" h="9450" extrusionOk="0">
                  <a:moveTo>
                    <a:pt x="5897" y="0"/>
                  </a:moveTo>
                  <a:cubicBezTo>
                    <a:pt x="4057" y="0"/>
                    <a:pt x="2471" y="719"/>
                    <a:pt x="1830" y="1705"/>
                  </a:cubicBezTo>
                  <a:cubicBezTo>
                    <a:pt x="1530" y="2156"/>
                    <a:pt x="1129" y="3034"/>
                    <a:pt x="853" y="3961"/>
                  </a:cubicBezTo>
                  <a:cubicBezTo>
                    <a:pt x="853" y="3961"/>
                    <a:pt x="828" y="3986"/>
                    <a:pt x="828" y="4036"/>
                  </a:cubicBezTo>
                  <a:cubicBezTo>
                    <a:pt x="778" y="4186"/>
                    <a:pt x="728" y="4362"/>
                    <a:pt x="703" y="4537"/>
                  </a:cubicBezTo>
                  <a:cubicBezTo>
                    <a:pt x="552" y="5013"/>
                    <a:pt x="302" y="5640"/>
                    <a:pt x="1" y="5765"/>
                  </a:cubicBezTo>
                  <a:cubicBezTo>
                    <a:pt x="1" y="5765"/>
                    <a:pt x="226" y="6517"/>
                    <a:pt x="1154" y="7470"/>
                  </a:cubicBezTo>
                  <a:cubicBezTo>
                    <a:pt x="1981" y="8597"/>
                    <a:pt x="3284" y="9450"/>
                    <a:pt x="5991" y="9450"/>
                  </a:cubicBezTo>
                  <a:cubicBezTo>
                    <a:pt x="8272" y="9450"/>
                    <a:pt x="9550" y="8848"/>
                    <a:pt x="10377" y="7996"/>
                  </a:cubicBezTo>
                  <a:cubicBezTo>
                    <a:pt x="11680" y="6818"/>
                    <a:pt x="12006" y="5841"/>
                    <a:pt x="12006" y="5841"/>
                  </a:cubicBezTo>
                  <a:cubicBezTo>
                    <a:pt x="11705" y="5715"/>
                    <a:pt x="11454" y="5089"/>
                    <a:pt x="11304" y="4587"/>
                  </a:cubicBezTo>
                  <a:cubicBezTo>
                    <a:pt x="11279" y="4412"/>
                    <a:pt x="11229" y="4237"/>
                    <a:pt x="11179" y="4061"/>
                  </a:cubicBezTo>
                  <a:cubicBezTo>
                    <a:pt x="11179" y="4036"/>
                    <a:pt x="11179" y="4036"/>
                    <a:pt x="11179" y="4036"/>
                  </a:cubicBezTo>
                  <a:lnTo>
                    <a:pt x="11154" y="4036"/>
                  </a:lnTo>
                  <a:cubicBezTo>
                    <a:pt x="10878" y="3059"/>
                    <a:pt x="10452" y="2181"/>
                    <a:pt x="10151" y="1705"/>
                  </a:cubicBezTo>
                  <a:cubicBezTo>
                    <a:pt x="9535" y="719"/>
                    <a:pt x="7926" y="0"/>
                    <a:pt x="6085" y="0"/>
                  </a:cubicBezTo>
                  <a:cubicBezTo>
                    <a:pt x="6054" y="0"/>
                    <a:pt x="6022" y="0"/>
                    <a:pt x="5991" y="1"/>
                  </a:cubicBezTo>
                  <a:cubicBezTo>
                    <a:pt x="5959" y="0"/>
                    <a:pt x="5928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129;p64">
              <a:extLst>
                <a:ext uri="{FF2B5EF4-FFF2-40B4-BE49-F238E27FC236}">
                  <a16:creationId xmlns:a16="http://schemas.microsoft.com/office/drawing/2014/main" id="{4A136764-50A3-FBB8-EEFA-9F99534B1310}"/>
                </a:ext>
              </a:extLst>
            </p:cNvPr>
            <p:cNvSpPr/>
            <p:nvPr/>
          </p:nvSpPr>
          <p:spPr>
            <a:xfrm>
              <a:off x="4144389" y="3498249"/>
              <a:ext cx="462772" cy="316501"/>
            </a:xfrm>
            <a:custGeom>
              <a:avLst/>
              <a:gdLst/>
              <a:ahLst/>
              <a:cxnLst/>
              <a:rect l="l" t="t" r="r" b="b"/>
              <a:pathLst>
                <a:path w="6818" h="4663" extrusionOk="0">
                  <a:moveTo>
                    <a:pt x="3459" y="1"/>
                  </a:moveTo>
                  <a:cubicBezTo>
                    <a:pt x="1128" y="1"/>
                    <a:pt x="0" y="2557"/>
                    <a:pt x="602" y="4211"/>
                  </a:cubicBezTo>
                  <a:cubicBezTo>
                    <a:pt x="1328" y="4487"/>
                    <a:pt x="2256" y="4663"/>
                    <a:pt x="3459" y="4663"/>
                  </a:cubicBezTo>
                  <a:cubicBezTo>
                    <a:pt x="4662" y="4663"/>
                    <a:pt x="5589" y="4487"/>
                    <a:pt x="6316" y="4211"/>
                  </a:cubicBezTo>
                  <a:cubicBezTo>
                    <a:pt x="6817" y="2532"/>
                    <a:pt x="5790" y="1"/>
                    <a:pt x="3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30;p64">
              <a:extLst>
                <a:ext uri="{FF2B5EF4-FFF2-40B4-BE49-F238E27FC236}">
                  <a16:creationId xmlns:a16="http://schemas.microsoft.com/office/drawing/2014/main" id="{7967152C-7C1C-D840-0708-CDF8C4EDF719}"/>
                </a:ext>
              </a:extLst>
            </p:cNvPr>
            <p:cNvSpPr/>
            <p:nvPr/>
          </p:nvSpPr>
          <p:spPr>
            <a:xfrm>
              <a:off x="4244710" y="3423449"/>
              <a:ext cx="46019" cy="45951"/>
            </a:xfrm>
            <a:custGeom>
              <a:avLst/>
              <a:gdLst/>
              <a:ahLst/>
              <a:cxnLst/>
              <a:rect l="l" t="t" r="r" b="b"/>
              <a:pathLst>
                <a:path w="678" h="67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26"/>
                    <a:pt x="151" y="677"/>
                    <a:pt x="352" y="677"/>
                  </a:cubicBezTo>
                  <a:cubicBezTo>
                    <a:pt x="527" y="677"/>
                    <a:pt x="678" y="526"/>
                    <a:pt x="678" y="351"/>
                  </a:cubicBezTo>
                  <a:cubicBezTo>
                    <a:pt x="678" y="151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31;p64">
              <a:extLst>
                <a:ext uri="{FF2B5EF4-FFF2-40B4-BE49-F238E27FC236}">
                  <a16:creationId xmlns:a16="http://schemas.microsoft.com/office/drawing/2014/main" id="{3238A573-E88A-3FE4-DF80-DD669147812F}"/>
                </a:ext>
              </a:extLst>
            </p:cNvPr>
            <p:cNvSpPr/>
            <p:nvPr/>
          </p:nvSpPr>
          <p:spPr>
            <a:xfrm>
              <a:off x="4467616" y="3423449"/>
              <a:ext cx="47648" cy="45951"/>
            </a:xfrm>
            <a:custGeom>
              <a:avLst/>
              <a:gdLst/>
              <a:ahLst/>
              <a:cxnLst/>
              <a:rect l="l" t="t" r="r" b="b"/>
              <a:pathLst>
                <a:path w="702" h="677" extrusionOk="0">
                  <a:moveTo>
                    <a:pt x="351" y="0"/>
                  </a:moveTo>
                  <a:cubicBezTo>
                    <a:pt x="150" y="0"/>
                    <a:pt x="0" y="151"/>
                    <a:pt x="0" y="351"/>
                  </a:cubicBezTo>
                  <a:cubicBezTo>
                    <a:pt x="0" y="526"/>
                    <a:pt x="150" y="677"/>
                    <a:pt x="351" y="677"/>
                  </a:cubicBezTo>
                  <a:cubicBezTo>
                    <a:pt x="526" y="677"/>
                    <a:pt x="702" y="526"/>
                    <a:pt x="702" y="351"/>
                  </a:cubicBezTo>
                  <a:cubicBezTo>
                    <a:pt x="702" y="151"/>
                    <a:pt x="526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32;p64">
              <a:extLst>
                <a:ext uri="{FF2B5EF4-FFF2-40B4-BE49-F238E27FC236}">
                  <a16:creationId xmlns:a16="http://schemas.microsoft.com/office/drawing/2014/main" id="{DF858D31-CF1C-0106-D204-E0CF00AEABC6}"/>
                </a:ext>
              </a:extLst>
            </p:cNvPr>
            <p:cNvSpPr/>
            <p:nvPr/>
          </p:nvSpPr>
          <p:spPr>
            <a:xfrm>
              <a:off x="4260050" y="3556148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755" y="0"/>
                  </a:moveTo>
                  <a:cubicBezTo>
                    <a:pt x="1680" y="0"/>
                    <a:pt x="1579" y="50"/>
                    <a:pt x="1379" y="175"/>
                  </a:cubicBezTo>
                  <a:cubicBezTo>
                    <a:pt x="1178" y="301"/>
                    <a:pt x="928" y="476"/>
                    <a:pt x="702" y="501"/>
                  </a:cubicBezTo>
                  <a:cubicBezTo>
                    <a:pt x="690" y="502"/>
                    <a:pt x="678" y="503"/>
                    <a:pt x="667" y="503"/>
                  </a:cubicBezTo>
                  <a:cubicBezTo>
                    <a:pt x="364" y="503"/>
                    <a:pt x="200" y="201"/>
                    <a:pt x="176" y="201"/>
                  </a:cubicBezTo>
                  <a:cubicBezTo>
                    <a:pt x="157" y="164"/>
                    <a:pt x="126" y="141"/>
                    <a:pt x="90" y="141"/>
                  </a:cubicBezTo>
                  <a:cubicBezTo>
                    <a:pt x="77" y="141"/>
                    <a:pt x="64" y="144"/>
                    <a:pt x="51" y="150"/>
                  </a:cubicBezTo>
                  <a:cubicBezTo>
                    <a:pt x="0" y="175"/>
                    <a:pt x="0" y="226"/>
                    <a:pt x="25" y="276"/>
                  </a:cubicBezTo>
                  <a:cubicBezTo>
                    <a:pt x="25" y="301"/>
                    <a:pt x="251" y="702"/>
                    <a:pt x="652" y="702"/>
                  </a:cubicBezTo>
                  <a:lnTo>
                    <a:pt x="727" y="702"/>
                  </a:lnTo>
                  <a:cubicBezTo>
                    <a:pt x="1003" y="652"/>
                    <a:pt x="1279" y="476"/>
                    <a:pt x="1479" y="351"/>
                  </a:cubicBezTo>
                  <a:cubicBezTo>
                    <a:pt x="1579" y="276"/>
                    <a:pt x="1730" y="201"/>
                    <a:pt x="1755" y="175"/>
                  </a:cubicBezTo>
                  <a:cubicBezTo>
                    <a:pt x="1805" y="175"/>
                    <a:pt x="1855" y="150"/>
                    <a:pt x="1855" y="100"/>
                  </a:cubicBezTo>
                  <a:cubicBezTo>
                    <a:pt x="1855" y="25"/>
                    <a:pt x="1805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33;p64">
              <a:extLst>
                <a:ext uri="{FF2B5EF4-FFF2-40B4-BE49-F238E27FC236}">
                  <a16:creationId xmlns:a16="http://schemas.microsoft.com/office/drawing/2014/main" id="{F80094A4-5584-BA8A-CA65-A4CAFA4918F9}"/>
                </a:ext>
              </a:extLst>
            </p:cNvPr>
            <p:cNvSpPr/>
            <p:nvPr/>
          </p:nvSpPr>
          <p:spPr>
            <a:xfrm>
              <a:off x="4372318" y="3556148"/>
              <a:ext cx="127673" cy="47648"/>
            </a:xfrm>
            <a:custGeom>
              <a:avLst/>
              <a:gdLst/>
              <a:ahLst/>
              <a:cxnLst/>
              <a:rect l="l" t="t" r="r" b="b"/>
              <a:pathLst>
                <a:path w="1881" h="702" extrusionOk="0">
                  <a:moveTo>
                    <a:pt x="101" y="0"/>
                  </a:moveTo>
                  <a:cubicBezTo>
                    <a:pt x="51" y="0"/>
                    <a:pt x="26" y="25"/>
                    <a:pt x="1" y="75"/>
                  </a:cubicBezTo>
                  <a:cubicBezTo>
                    <a:pt x="1" y="150"/>
                    <a:pt x="51" y="175"/>
                    <a:pt x="101" y="175"/>
                  </a:cubicBezTo>
                  <a:cubicBezTo>
                    <a:pt x="151" y="201"/>
                    <a:pt x="276" y="276"/>
                    <a:pt x="376" y="351"/>
                  </a:cubicBezTo>
                  <a:cubicBezTo>
                    <a:pt x="602" y="476"/>
                    <a:pt x="853" y="652"/>
                    <a:pt x="1128" y="702"/>
                  </a:cubicBezTo>
                  <a:lnTo>
                    <a:pt x="1204" y="702"/>
                  </a:lnTo>
                  <a:cubicBezTo>
                    <a:pt x="1630" y="702"/>
                    <a:pt x="1830" y="301"/>
                    <a:pt x="1855" y="276"/>
                  </a:cubicBezTo>
                  <a:cubicBezTo>
                    <a:pt x="1880" y="226"/>
                    <a:pt x="1855" y="175"/>
                    <a:pt x="1805" y="150"/>
                  </a:cubicBezTo>
                  <a:cubicBezTo>
                    <a:pt x="1792" y="144"/>
                    <a:pt x="1778" y="141"/>
                    <a:pt x="1765" y="141"/>
                  </a:cubicBezTo>
                  <a:cubicBezTo>
                    <a:pt x="1730" y="141"/>
                    <a:pt x="1698" y="164"/>
                    <a:pt x="1680" y="201"/>
                  </a:cubicBezTo>
                  <a:cubicBezTo>
                    <a:pt x="1680" y="201"/>
                    <a:pt x="1494" y="503"/>
                    <a:pt x="1189" y="503"/>
                  </a:cubicBezTo>
                  <a:cubicBezTo>
                    <a:pt x="1177" y="503"/>
                    <a:pt x="1165" y="502"/>
                    <a:pt x="1153" y="501"/>
                  </a:cubicBezTo>
                  <a:cubicBezTo>
                    <a:pt x="928" y="476"/>
                    <a:pt x="677" y="301"/>
                    <a:pt x="477" y="175"/>
                  </a:cubicBezTo>
                  <a:cubicBezTo>
                    <a:pt x="301" y="50"/>
                    <a:pt x="201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34;p64">
              <a:extLst>
                <a:ext uri="{FF2B5EF4-FFF2-40B4-BE49-F238E27FC236}">
                  <a16:creationId xmlns:a16="http://schemas.microsoft.com/office/drawing/2014/main" id="{785D0F93-6316-FB09-AD1E-9133CF9AFB42}"/>
                </a:ext>
              </a:extLst>
            </p:cNvPr>
            <p:cNvSpPr/>
            <p:nvPr/>
          </p:nvSpPr>
          <p:spPr>
            <a:xfrm>
              <a:off x="4374015" y="3491461"/>
              <a:ext cx="12014" cy="76631"/>
            </a:xfrm>
            <a:custGeom>
              <a:avLst/>
              <a:gdLst/>
              <a:ahLst/>
              <a:cxnLst/>
              <a:rect l="l" t="t" r="r" b="b"/>
              <a:pathLst>
                <a:path w="177" h="1129" extrusionOk="0"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lnTo>
                    <a:pt x="1" y="1053"/>
                  </a:lnTo>
                  <a:cubicBezTo>
                    <a:pt x="1" y="1103"/>
                    <a:pt x="26" y="1128"/>
                    <a:pt x="76" y="1128"/>
                  </a:cubicBezTo>
                  <a:cubicBezTo>
                    <a:pt x="151" y="1128"/>
                    <a:pt x="176" y="1103"/>
                    <a:pt x="176" y="1053"/>
                  </a:cubicBezTo>
                  <a:lnTo>
                    <a:pt x="176" y="101"/>
                  </a:lnTo>
                  <a:cubicBezTo>
                    <a:pt x="176" y="51"/>
                    <a:pt x="151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35;p64">
              <a:extLst>
                <a:ext uri="{FF2B5EF4-FFF2-40B4-BE49-F238E27FC236}">
                  <a16:creationId xmlns:a16="http://schemas.microsoft.com/office/drawing/2014/main" id="{20AE20D0-D904-C378-2274-F6BADB0C3A93}"/>
                </a:ext>
              </a:extLst>
            </p:cNvPr>
            <p:cNvSpPr/>
            <p:nvPr/>
          </p:nvSpPr>
          <p:spPr>
            <a:xfrm>
              <a:off x="4321275" y="3461935"/>
              <a:ext cx="117424" cy="61902"/>
            </a:xfrm>
            <a:custGeom>
              <a:avLst/>
              <a:gdLst/>
              <a:ahLst/>
              <a:cxnLst/>
              <a:rect l="l" t="t" r="r" b="b"/>
              <a:pathLst>
                <a:path w="1730" h="912" extrusionOk="0">
                  <a:moveTo>
                    <a:pt x="861" y="0"/>
                  </a:moveTo>
                  <a:cubicBezTo>
                    <a:pt x="520" y="0"/>
                    <a:pt x="177" y="94"/>
                    <a:pt x="126" y="285"/>
                  </a:cubicBezTo>
                  <a:cubicBezTo>
                    <a:pt x="1" y="661"/>
                    <a:pt x="903" y="912"/>
                    <a:pt x="903" y="912"/>
                  </a:cubicBezTo>
                  <a:cubicBezTo>
                    <a:pt x="903" y="912"/>
                    <a:pt x="1730" y="611"/>
                    <a:pt x="1580" y="260"/>
                  </a:cubicBezTo>
                  <a:cubicBezTo>
                    <a:pt x="1518" y="88"/>
                    <a:pt x="1190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36;p64">
              <a:extLst>
                <a:ext uri="{FF2B5EF4-FFF2-40B4-BE49-F238E27FC236}">
                  <a16:creationId xmlns:a16="http://schemas.microsoft.com/office/drawing/2014/main" id="{DEA209E7-C911-3F29-5BF1-18E3DFFD4CF2}"/>
                </a:ext>
              </a:extLst>
            </p:cNvPr>
            <p:cNvSpPr/>
            <p:nvPr/>
          </p:nvSpPr>
          <p:spPr>
            <a:xfrm>
              <a:off x="4236226" y="3384284"/>
              <a:ext cx="62988" cy="25589"/>
            </a:xfrm>
            <a:custGeom>
              <a:avLst/>
              <a:gdLst/>
              <a:ahLst/>
              <a:cxnLst/>
              <a:rect l="l" t="t" r="r" b="b"/>
              <a:pathLst>
                <a:path w="928" h="377" extrusionOk="0">
                  <a:moveTo>
                    <a:pt x="427" y="1"/>
                  </a:moveTo>
                  <a:cubicBezTo>
                    <a:pt x="326" y="26"/>
                    <a:pt x="226" y="76"/>
                    <a:pt x="151" y="126"/>
                  </a:cubicBezTo>
                  <a:cubicBezTo>
                    <a:pt x="101" y="201"/>
                    <a:pt x="26" y="276"/>
                    <a:pt x="1" y="377"/>
                  </a:cubicBezTo>
                  <a:cubicBezTo>
                    <a:pt x="176" y="276"/>
                    <a:pt x="301" y="226"/>
                    <a:pt x="452" y="201"/>
                  </a:cubicBezTo>
                  <a:cubicBezTo>
                    <a:pt x="502" y="201"/>
                    <a:pt x="552" y="190"/>
                    <a:pt x="602" y="190"/>
                  </a:cubicBezTo>
                  <a:cubicBezTo>
                    <a:pt x="627" y="190"/>
                    <a:pt x="652" y="193"/>
                    <a:pt x="677" y="201"/>
                  </a:cubicBezTo>
                  <a:cubicBezTo>
                    <a:pt x="752" y="201"/>
                    <a:pt x="828" y="226"/>
                    <a:pt x="928" y="226"/>
                  </a:cubicBezTo>
                  <a:cubicBezTo>
                    <a:pt x="878" y="151"/>
                    <a:pt x="803" y="101"/>
                    <a:pt x="727" y="51"/>
                  </a:cubicBezTo>
                  <a:cubicBezTo>
                    <a:pt x="627" y="1"/>
                    <a:pt x="527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37;p64">
              <a:extLst>
                <a:ext uri="{FF2B5EF4-FFF2-40B4-BE49-F238E27FC236}">
                  <a16:creationId xmlns:a16="http://schemas.microsoft.com/office/drawing/2014/main" id="{1B4F48E4-FAE1-DCA8-C2FC-C49333D159E9}"/>
                </a:ext>
              </a:extLst>
            </p:cNvPr>
            <p:cNvSpPr/>
            <p:nvPr/>
          </p:nvSpPr>
          <p:spPr>
            <a:xfrm>
              <a:off x="4459064" y="3384284"/>
              <a:ext cx="63056" cy="25589"/>
            </a:xfrm>
            <a:custGeom>
              <a:avLst/>
              <a:gdLst/>
              <a:ahLst/>
              <a:cxnLst/>
              <a:rect l="l" t="t" r="r" b="b"/>
              <a:pathLst>
                <a:path w="929" h="377" extrusionOk="0">
                  <a:moveTo>
                    <a:pt x="502" y="1"/>
                  </a:moveTo>
                  <a:cubicBezTo>
                    <a:pt x="402" y="1"/>
                    <a:pt x="301" y="1"/>
                    <a:pt x="226" y="51"/>
                  </a:cubicBezTo>
                  <a:cubicBezTo>
                    <a:pt x="126" y="101"/>
                    <a:pt x="51" y="151"/>
                    <a:pt x="1" y="226"/>
                  </a:cubicBezTo>
                  <a:cubicBezTo>
                    <a:pt x="101" y="226"/>
                    <a:pt x="176" y="201"/>
                    <a:pt x="251" y="201"/>
                  </a:cubicBezTo>
                  <a:cubicBezTo>
                    <a:pt x="276" y="193"/>
                    <a:pt x="301" y="190"/>
                    <a:pt x="327" y="190"/>
                  </a:cubicBezTo>
                  <a:cubicBezTo>
                    <a:pt x="377" y="190"/>
                    <a:pt x="427" y="201"/>
                    <a:pt x="477" y="201"/>
                  </a:cubicBezTo>
                  <a:cubicBezTo>
                    <a:pt x="627" y="226"/>
                    <a:pt x="753" y="276"/>
                    <a:pt x="928" y="377"/>
                  </a:cubicBezTo>
                  <a:cubicBezTo>
                    <a:pt x="903" y="276"/>
                    <a:pt x="853" y="201"/>
                    <a:pt x="778" y="126"/>
                  </a:cubicBezTo>
                  <a:cubicBezTo>
                    <a:pt x="703" y="76"/>
                    <a:pt x="602" y="2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38;p64">
              <a:extLst>
                <a:ext uri="{FF2B5EF4-FFF2-40B4-BE49-F238E27FC236}">
                  <a16:creationId xmlns:a16="http://schemas.microsoft.com/office/drawing/2014/main" id="{CE950C27-97BF-1EC0-2776-A1C53137DD19}"/>
                </a:ext>
              </a:extLst>
            </p:cNvPr>
            <p:cNvSpPr/>
            <p:nvPr/>
          </p:nvSpPr>
          <p:spPr>
            <a:xfrm>
              <a:off x="4452276" y="3484674"/>
              <a:ext cx="129370" cy="27286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1905" y="0"/>
                  </a:moveTo>
                  <a:lnTo>
                    <a:pt x="1905" y="0"/>
                  </a:lnTo>
                  <a:cubicBezTo>
                    <a:pt x="1579" y="51"/>
                    <a:pt x="1254" y="101"/>
                    <a:pt x="953" y="176"/>
                  </a:cubicBezTo>
                  <a:cubicBezTo>
                    <a:pt x="627" y="226"/>
                    <a:pt x="301" y="301"/>
                    <a:pt x="0" y="401"/>
                  </a:cubicBezTo>
                  <a:cubicBezTo>
                    <a:pt x="326" y="351"/>
                    <a:pt x="627" y="276"/>
                    <a:pt x="953" y="226"/>
                  </a:cubicBezTo>
                  <a:cubicBezTo>
                    <a:pt x="1279" y="151"/>
                    <a:pt x="1605" y="101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39;p64">
              <a:extLst>
                <a:ext uri="{FF2B5EF4-FFF2-40B4-BE49-F238E27FC236}">
                  <a16:creationId xmlns:a16="http://schemas.microsoft.com/office/drawing/2014/main" id="{B6250181-BFCF-0426-49F1-52410675E1AF}"/>
                </a:ext>
              </a:extLst>
            </p:cNvPr>
            <p:cNvSpPr/>
            <p:nvPr/>
          </p:nvSpPr>
          <p:spPr>
            <a:xfrm>
              <a:off x="4455670" y="3528929"/>
              <a:ext cx="182109" cy="3462"/>
            </a:xfrm>
            <a:custGeom>
              <a:avLst/>
              <a:gdLst/>
              <a:ahLst/>
              <a:cxnLst/>
              <a:rect l="l" t="t" r="r" b="b"/>
              <a:pathLst>
                <a:path w="2683" h="51" extrusionOk="0">
                  <a:moveTo>
                    <a:pt x="677" y="0"/>
                  </a:moveTo>
                  <a:cubicBezTo>
                    <a:pt x="452" y="0"/>
                    <a:pt x="226" y="0"/>
                    <a:pt x="1" y="25"/>
                  </a:cubicBezTo>
                  <a:cubicBezTo>
                    <a:pt x="226" y="25"/>
                    <a:pt x="452" y="50"/>
                    <a:pt x="677" y="50"/>
                  </a:cubicBezTo>
                  <a:lnTo>
                    <a:pt x="2006" y="50"/>
                  </a:lnTo>
                  <a:cubicBezTo>
                    <a:pt x="2231" y="50"/>
                    <a:pt x="2457" y="25"/>
                    <a:pt x="2682" y="25"/>
                  </a:cubicBezTo>
                  <a:cubicBezTo>
                    <a:pt x="2457" y="0"/>
                    <a:pt x="2231" y="0"/>
                    <a:pt x="2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40;p64">
              <a:extLst>
                <a:ext uri="{FF2B5EF4-FFF2-40B4-BE49-F238E27FC236}">
                  <a16:creationId xmlns:a16="http://schemas.microsoft.com/office/drawing/2014/main" id="{63447D37-59B1-7C51-5F5B-4003F60BE80E}"/>
                </a:ext>
              </a:extLst>
            </p:cNvPr>
            <p:cNvSpPr/>
            <p:nvPr/>
          </p:nvSpPr>
          <p:spPr>
            <a:xfrm>
              <a:off x="4455670" y="3556148"/>
              <a:ext cx="149800" cy="20430"/>
            </a:xfrm>
            <a:custGeom>
              <a:avLst/>
              <a:gdLst/>
              <a:ahLst/>
              <a:cxnLst/>
              <a:rect l="l" t="t" r="r" b="b"/>
              <a:pathLst>
                <a:path w="2207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377" y="75"/>
                    <a:pt x="727" y="125"/>
                    <a:pt x="1103" y="175"/>
                  </a:cubicBezTo>
                  <a:cubicBezTo>
                    <a:pt x="1454" y="226"/>
                    <a:pt x="1830" y="276"/>
                    <a:pt x="2206" y="301"/>
                  </a:cubicBezTo>
                  <a:cubicBezTo>
                    <a:pt x="1830" y="226"/>
                    <a:pt x="1479" y="175"/>
                    <a:pt x="1103" y="125"/>
                  </a:cubicBezTo>
                  <a:cubicBezTo>
                    <a:pt x="727" y="75"/>
                    <a:pt x="377" y="2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41;p64">
              <a:extLst>
                <a:ext uri="{FF2B5EF4-FFF2-40B4-BE49-F238E27FC236}">
                  <a16:creationId xmlns:a16="http://schemas.microsoft.com/office/drawing/2014/main" id="{1EF64E8B-29FD-A3A2-9924-85AB911AD062}"/>
                </a:ext>
              </a:extLst>
            </p:cNvPr>
            <p:cNvSpPr/>
            <p:nvPr/>
          </p:nvSpPr>
          <p:spPr>
            <a:xfrm>
              <a:off x="4176698" y="3484674"/>
              <a:ext cx="131067" cy="27286"/>
            </a:xfrm>
            <a:custGeom>
              <a:avLst/>
              <a:gdLst/>
              <a:ahLst/>
              <a:cxnLst/>
              <a:rect l="l" t="t" r="r" b="b"/>
              <a:pathLst>
                <a:path w="1931" h="402" extrusionOk="0">
                  <a:moveTo>
                    <a:pt x="0" y="0"/>
                  </a:moveTo>
                  <a:cubicBezTo>
                    <a:pt x="326" y="101"/>
                    <a:pt x="627" y="151"/>
                    <a:pt x="953" y="226"/>
                  </a:cubicBezTo>
                  <a:cubicBezTo>
                    <a:pt x="1279" y="276"/>
                    <a:pt x="1604" y="351"/>
                    <a:pt x="1930" y="401"/>
                  </a:cubicBezTo>
                  <a:cubicBezTo>
                    <a:pt x="1604" y="301"/>
                    <a:pt x="1279" y="226"/>
                    <a:pt x="978" y="176"/>
                  </a:cubicBezTo>
                  <a:cubicBezTo>
                    <a:pt x="652" y="101"/>
                    <a:pt x="326" y="5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42;p64">
              <a:extLst>
                <a:ext uri="{FF2B5EF4-FFF2-40B4-BE49-F238E27FC236}">
                  <a16:creationId xmlns:a16="http://schemas.microsoft.com/office/drawing/2014/main" id="{5FD289EE-7D1D-29D5-5B38-AED1E8CE06F5}"/>
                </a:ext>
              </a:extLst>
            </p:cNvPr>
            <p:cNvSpPr/>
            <p:nvPr/>
          </p:nvSpPr>
          <p:spPr>
            <a:xfrm>
              <a:off x="4120564" y="3528929"/>
              <a:ext cx="182041" cy="3462"/>
            </a:xfrm>
            <a:custGeom>
              <a:avLst/>
              <a:gdLst/>
              <a:ahLst/>
              <a:cxnLst/>
              <a:rect l="l" t="t" r="r" b="b"/>
              <a:pathLst>
                <a:path w="2682" h="51" extrusionOk="0">
                  <a:moveTo>
                    <a:pt x="677" y="0"/>
                  </a:moveTo>
                  <a:cubicBezTo>
                    <a:pt x="451" y="0"/>
                    <a:pt x="226" y="0"/>
                    <a:pt x="0" y="25"/>
                  </a:cubicBezTo>
                  <a:cubicBezTo>
                    <a:pt x="226" y="25"/>
                    <a:pt x="451" y="50"/>
                    <a:pt x="677" y="50"/>
                  </a:cubicBezTo>
                  <a:lnTo>
                    <a:pt x="2005" y="50"/>
                  </a:lnTo>
                  <a:cubicBezTo>
                    <a:pt x="2231" y="50"/>
                    <a:pt x="2456" y="25"/>
                    <a:pt x="2682" y="25"/>
                  </a:cubicBezTo>
                  <a:cubicBezTo>
                    <a:pt x="2456" y="0"/>
                    <a:pt x="223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43;p64">
              <a:extLst>
                <a:ext uri="{FF2B5EF4-FFF2-40B4-BE49-F238E27FC236}">
                  <a16:creationId xmlns:a16="http://schemas.microsoft.com/office/drawing/2014/main" id="{FC397392-20A8-2BC6-128F-30B648DF5B09}"/>
                </a:ext>
              </a:extLst>
            </p:cNvPr>
            <p:cNvSpPr/>
            <p:nvPr/>
          </p:nvSpPr>
          <p:spPr>
            <a:xfrm>
              <a:off x="4154570" y="3556148"/>
              <a:ext cx="148035" cy="20430"/>
            </a:xfrm>
            <a:custGeom>
              <a:avLst/>
              <a:gdLst/>
              <a:ahLst/>
              <a:cxnLst/>
              <a:rect l="l" t="t" r="r" b="b"/>
              <a:pathLst>
                <a:path w="2181" h="301" extrusionOk="0">
                  <a:moveTo>
                    <a:pt x="2181" y="0"/>
                  </a:moveTo>
                  <a:cubicBezTo>
                    <a:pt x="1805" y="25"/>
                    <a:pt x="1454" y="75"/>
                    <a:pt x="1078" y="125"/>
                  </a:cubicBezTo>
                  <a:cubicBezTo>
                    <a:pt x="727" y="175"/>
                    <a:pt x="351" y="226"/>
                    <a:pt x="1" y="301"/>
                  </a:cubicBezTo>
                  <a:cubicBezTo>
                    <a:pt x="351" y="276"/>
                    <a:pt x="727" y="226"/>
                    <a:pt x="1103" y="175"/>
                  </a:cubicBezTo>
                  <a:cubicBezTo>
                    <a:pt x="1454" y="125"/>
                    <a:pt x="1830" y="75"/>
                    <a:pt x="2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02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510540" y="96019"/>
            <a:ext cx="91440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600" dirty="0"/>
              <a:t>PERSONA 3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937BAC8-EDEC-6EDD-1A58-420AEE7C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56773"/>
              </p:ext>
            </p:extLst>
          </p:nvPr>
        </p:nvGraphicFramePr>
        <p:xfrm>
          <a:off x="708660" y="721297"/>
          <a:ext cx="7726680" cy="4299075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192020">
                  <a:extLst>
                    <a:ext uri="{9D8B030D-6E8A-4147-A177-3AD203B41FA5}">
                      <a16:colId xmlns:a16="http://schemas.microsoft.com/office/drawing/2014/main" val="3166330049"/>
                    </a:ext>
                  </a:extLst>
                </a:gridCol>
                <a:gridCol w="2745740">
                  <a:extLst>
                    <a:ext uri="{9D8B030D-6E8A-4147-A177-3AD203B41FA5}">
                      <a16:colId xmlns:a16="http://schemas.microsoft.com/office/drawing/2014/main" val="3124461092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3521823982"/>
                    </a:ext>
                  </a:extLst>
                </a:gridCol>
              </a:tblGrid>
              <a:tr h="32429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  <a:latin typeface="+mj-lt"/>
                      </a:endParaRPr>
                    </a:p>
                  </a:txBody>
                  <a:tcPr marL="55886" marR="5588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CRISTIANO MARQUES</a:t>
                      </a:r>
                    </a:p>
                  </a:txBody>
                  <a:tcPr marL="55886" marR="5588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30231"/>
                  </a:ext>
                </a:extLst>
              </a:tr>
              <a:tr h="18804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Idade: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28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Ocupação: 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Médico.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Aplicativos: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Instagram.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Twitter.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Facebook.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Whatsapp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1942625656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Personalidade: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Hiperativo, Estressado e empático 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Sonhos: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Se casar e começar uma família.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886" marR="558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+mj-lt"/>
                        </a:rPr>
                        <a:t>Hobbies: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Pescar.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Ver jogos de futebol.</a:t>
                      </a:r>
                    </a:p>
                  </a:txBody>
                  <a:tcPr marL="55886" marR="55886" marT="0" marB="0"/>
                </a:tc>
                <a:extLst>
                  <a:ext uri="{0D108BD9-81ED-4DB2-BD59-A6C34878D82A}">
                    <a16:rowId xmlns:a16="http://schemas.microsoft.com/office/drawing/2014/main" val="1880916727"/>
                  </a:ext>
                </a:extLst>
              </a:tr>
            </a:tbl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BD48392-17A9-566B-ED35-0BB2CA069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039342"/>
              </p:ext>
            </p:extLst>
          </p:nvPr>
        </p:nvGraphicFramePr>
        <p:xfrm>
          <a:off x="785178" y="862616"/>
          <a:ext cx="2064702" cy="195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BE883A3-66B0-10CB-81C8-4B8BF1E03A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8" y="862616"/>
                        <a:ext cx="2064702" cy="195929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oogle Shape;3050;p64">
            <a:extLst>
              <a:ext uri="{FF2B5EF4-FFF2-40B4-BE49-F238E27FC236}">
                <a16:creationId xmlns:a16="http://schemas.microsoft.com/office/drawing/2014/main" id="{028F11EB-EBF1-D3C6-D151-7AF97F089FA1}"/>
              </a:ext>
            </a:extLst>
          </p:cNvPr>
          <p:cNvGrpSpPr/>
          <p:nvPr/>
        </p:nvGrpSpPr>
        <p:grpSpPr>
          <a:xfrm>
            <a:off x="7790788" y="3476581"/>
            <a:ext cx="1436956" cy="1842947"/>
            <a:chOff x="2577597" y="3608480"/>
            <a:chExt cx="711126" cy="993912"/>
          </a:xfrm>
        </p:grpSpPr>
        <p:sp>
          <p:nvSpPr>
            <p:cNvPr id="62" name="Google Shape;3051;p64">
              <a:extLst>
                <a:ext uri="{FF2B5EF4-FFF2-40B4-BE49-F238E27FC236}">
                  <a16:creationId xmlns:a16="http://schemas.microsoft.com/office/drawing/2014/main" id="{5009538C-8FE0-1C5C-15F7-3AE80C0C36C6}"/>
                </a:ext>
              </a:extLst>
            </p:cNvPr>
            <p:cNvSpPr/>
            <p:nvPr/>
          </p:nvSpPr>
          <p:spPr>
            <a:xfrm>
              <a:off x="2577597" y="4425443"/>
              <a:ext cx="711126" cy="176950"/>
            </a:xfrm>
            <a:custGeom>
              <a:avLst/>
              <a:gdLst/>
              <a:ahLst/>
              <a:cxnLst/>
              <a:rect l="l" t="t" r="r" b="b"/>
              <a:pathLst>
                <a:path w="10477" h="2607" extrusionOk="0">
                  <a:moveTo>
                    <a:pt x="5238" y="0"/>
                  </a:moveTo>
                  <a:cubicBezTo>
                    <a:pt x="2331" y="0"/>
                    <a:pt x="0" y="577"/>
                    <a:pt x="0" y="1303"/>
                  </a:cubicBezTo>
                  <a:cubicBezTo>
                    <a:pt x="0" y="2030"/>
                    <a:pt x="2331" y="2607"/>
                    <a:pt x="5238" y="2607"/>
                  </a:cubicBezTo>
                  <a:cubicBezTo>
                    <a:pt x="8121" y="2607"/>
                    <a:pt x="10477" y="2030"/>
                    <a:pt x="10477" y="1303"/>
                  </a:cubicBezTo>
                  <a:cubicBezTo>
                    <a:pt x="10477" y="577"/>
                    <a:pt x="8121" y="0"/>
                    <a:pt x="523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52;p64">
              <a:extLst>
                <a:ext uri="{FF2B5EF4-FFF2-40B4-BE49-F238E27FC236}">
                  <a16:creationId xmlns:a16="http://schemas.microsoft.com/office/drawing/2014/main" id="{9DEF9FAA-5ED5-8541-D7EC-71291C05E164}"/>
                </a:ext>
              </a:extLst>
            </p:cNvPr>
            <p:cNvSpPr/>
            <p:nvPr/>
          </p:nvSpPr>
          <p:spPr>
            <a:xfrm>
              <a:off x="2628640" y="3962728"/>
              <a:ext cx="590309" cy="563091"/>
            </a:xfrm>
            <a:custGeom>
              <a:avLst/>
              <a:gdLst/>
              <a:ahLst/>
              <a:cxnLst/>
              <a:rect l="l" t="t" r="r" b="b"/>
              <a:pathLst>
                <a:path w="8697" h="8296" extrusionOk="0">
                  <a:moveTo>
                    <a:pt x="2356" y="0"/>
                  </a:moveTo>
                  <a:cubicBezTo>
                    <a:pt x="2356" y="0"/>
                    <a:pt x="75" y="1554"/>
                    <a:pt x="25" y="4486"/>
                  </a:cubicBezTo>
                  <a:cubicBezTo>
                    <a:pt x="0" y="7419"/>
                    <a:pt x="2557" y="8296"/>
                    <a:pt x="2557" y="8296"/>
                  </a:cubicBezTo>
                  <a:lnTo>
                    <a:pt x="6116" y="8296"/>
                  </a:lnTo>
                  <a:cubicBezTo>
                    <a:pt x="6116" y="8296"/>
                    <a:pt x="8697" y="7419"/>
                    <a:pt x="8647" y="4486"/>
                  </a:cubicBezTo>
                  <a:cubicBezTo>
                    <a:pt x="8597" y="1554"/>
                    <a:pt x="6316" y="0"/>
                    <a:pt x="6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053;p64">
              <a:extLst>
                <a:ext uri="{FF2B5EF4-FFF2-40B4-BE49-F238E27FC236}">
                  <a16:creationId xmlns:a16="http://schemas.microsoft.com/office/drawing/2014/main" id="{DEB7489A-C921-2360-309D-F3BAC34C2D11}"/>
                </a:ext>
              </a:extLst>
            </p:cNvPr>
            <p:cNvSpPr/>
            <p:nvPr/>
          </p:nvSpPr>
          <p:spPr>
            <a:xfrm>
              <a:off x="2737514" y="4066444"/>
              <a:ext cx="370869" cy="404942"/>
            </a:xfrm>
            <a:custGeom>
              <a:avLst/>
              <a:gdLst/>
              <a:ahLst/>
              <a:cxnLst/>
              <a:rect l="l" t="t" r="r" b="b"/>
              <a:pathLst>
                <a:path w="5464" h="5966" extrusionOk="0">
                  <a:moveTo>
                    <a:pt x="2732" y="1"/>
                  </a:moveTo>
                  <a:cubicBezTo>
                    <a:pt x="1228" y="1"/>
                    <a:pt x="0" y="1354"/>
                    <a:pt x="0" y="2983"/>
                  </a:cubicBezTo>
                  <a:cubicBezTo>
                    <a:pt x="0" y="4637"/>
                    <a:pt x="1228" y="5966"/>
                    <a:pt x="2732" y="5966"/>
                  </a:cubicBezTo>
                  <a:cubicBezTo>
                    <a:pt x="4236" y="5966"/>
                    <a:pt x="5464" y="4637"/>
                    <a:pt x="5464" y="2983"/>
                  </a:cubicBezTo>
                  <a:cubicBezTo>
                    <a:pt x="5464" y="1354"/>
                    <a:pt x="4236" y="1"/>
                    <a:pt x="2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054;p64">
              <a:extLst>
                <a:ext uri="{FF2B5EF4-FFF2-40B4-BE49-F238E27FC236}">
                  <a16:creationId xmlns:a16="http://schemas.microsoft.com/office/drawing/2014/main" id="{F0951CEB-8443-848B-880B-E0DB202920C5}"/>
                </a:ext>
              </a:extLst>
            </p:cNvPr>
            <p:cNvSpPr/>
            <p:nvPr/>
          </p:nvSpPr>
          <p:spPr>
            <a:xfrm>
              <a:off x="2917794" y="3976168"/>
              <a:ext cx="275708" cy="296207"/>
            </a:xfrm>
            <a:custGeom>
              <a:avLst/>
              <a:gdLst/>
              <a:ahLst/>
              <a:cxnLst/>
              <a:rect l="l" t="t" r="r" b="b"/>
              <a:pathLst>
                <a:path w="4062" h="4364" extrusionOk="0">
                  <a:moveTo>
                    <a:pt x="2239" y="0"/>
                  </a:moveTo>
                  <a:cubicBezTo>
                    <a:pt x="1883" y="0"/>
                    <a:pt x="1705" y="187"/>
                    <a:pt x="1705" y="328"/>
                  </a:cubicBezTo>
                  <a:cubicBezTo>
                    <a:pt x="1630" y="729"/>
                    <a:pt x="2081" y="1180"/>
                    <a:pt x="2156" y="1531"/>
                  </a:cubicBezTo>
                  <a:cubicBezTo>
                    <a:pt x="2282" y="2208"/>
                    <a:pt x="1780" y="2634"/>
                    <a:pt x="1429" y="2810"/>
                  </a:cubicBezTo>
                  <a:cubicBezTo>
                    <a:pt x="1378" y="2799"/>
                    <a:pt x="1326" y="2793"/>
                    <a:pt x="1275" y="2793"/>
                  </a:cubicBezTo>
                  <a:cubicBezTo>
                    <a:pt x="1205" y="2793"/>
                    <a:pt x="1137" y="2805"/>
                    <a:pt x="1079" y="2835"/>
                  </a:cubicBezTo>
                  <a:cubicBezTo>
                    <a:pt x="577" y="3110"/>
                    <a:pt x="1" y="3837"/>
                    <a:pt x="327" y="4213"/>
                  </a:cubicBezTo>
                  <a:cubicBezTo>
                    <a:pt x="417" y="4319"/>
                    <a:pt x="567" y="4363"/>
                    <a:pt x="742" y="4363"/>
                  </a:cubicBezTo>
                  <a:cubicBezTo>
                    <a:pt x="1149" y="4363"/>
                    <a:pt x="1693" y="4125"/>
                    <a:pt x="1956" y="3862"/>
                  </a:cubicBezTo>
                  <a:cubicBezTo>
                    <a:pt x="2006" y="3812"/>
                    <a:pt x="2031" y="3762"/>
                    <a:pt x="2056" y="3712"/>
                  </a:cubicBezTo>
                  <a:cubicBezTo>
                    <a:pt x="2557" y="3612"/>
                    <a:pt x="3685" y="3336"/>
                    <a:pt x="4061" y="2484"/>
                  </a:cubicBezTo>
                  <a:cubicBezTo>
                    <a:pt x="3585" y="1206"/>
                    <a:pt x="2733" y="353"/>
                    <a:pt x="2307" y="3"/>
                  </a:cubicBezTo>
                  <a:cubicBezTo>
                    <a:pt x="2284" y="1"/>
                    <a:pt x="2261" y="0"/>
                    <a:pt x="223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055;p64">
              <a:extLst>
                <a:ext uri="{FF2B5EF4-FFF2-40B4-BE49-F238E27FC236}">
                  <a16:creationId xmlns:a16="http://schemas.microsoft.com/office/drawing/2014/main" id="{AEF9A623-BB81-E1A6-9B83-20F4E417935F}"/>
                </a:ext>
              </a:extLst>
            </p:cNvPr>
            <p:cNvSpPr/>
            <p:nvPr/>
          </p:nvSpPr>
          <p:spPr>
            <a:xfrm>
              <a:off x="2652465" y="3976168"/>
              <a:ext cx="273944" cy="296207"/>
            </a:xfrm>
            <a:custGeom>
              <a:avLst/>
              <a:gdLst/>
              <a:ahLst/>
              <a:cxnLst/>
              <a:rect l="l" t="t" r="r" b="b"/>
              <a:pathLst>
                <a:path w="4036" h="4364" extrusionOk="0">
                  <a:moveTo>
                    <a:pt x="1812" y="1"/>
                  </a:moveTo>
                  <a:cubicBezTo>
                    <a:pt x="1793" y="1"/>
                    <a:pt x="1774" y="1"/>
                    <a:pt x="1754" y="3"/>
                  </a:cubicBezTo>
                  <a:cubicBezTo>
                    <a:pt x="1328" y="353"/>
                    <a:pt x="476" y="1206"/>
                    <a:pt x="0" y="2509"/>
                  </a:cubicBezTo>
                  <a:cubicBezTo>
                    <a:pt x="376" y="3336"/>
                    <a:pt x="1479" y="3612"/>
                    <a:pt x="2005" y="3712"/>
                  </a:cubicBezTo>
                  <a:cubicBezTo>
                    <a:pt x="2030" y="3762"/>
                    <a:pt x="2055" y="3812"/>
                    <a:pt x="2105" y="3862"/>
                  </a:cubicBezTo>
                  <a:cubicBezTo>
                    <a:pt x="2350" y="4125"/>
                    <a:pt x="2902" y="4363"/>
                    <a:pt x="3314" y="4363"/>
                  </a:cubicBezTo>
                  <a:cubicBezTo>
                    <a:pt x="3492" y="4363"/>
                    <a:pt x="3644" y="4319"/>
                    <a:pt x="3734" y="4213"/>
                  </a:cubicBezTo>
                  <a:cubicBezTo>
                    <a:pt x="4035" y="3837"/>
                    <a:pt x="3484" y="3110"/>
                    <a:pt x="2983" y="2835"/>
                  </a:cubicBezTo>
                  <a:cubicBezTo>
                    <a:pt x="2909" y="2805"/>
                    <a:pt x="2836" y="2793"/>
                    <a:pt x="2762" y="2793"/>
                  </a:cubicBezTo>
                  <a:cubicBezTo>
                    <a:pt x="2710" y="2793"/>
                    <a:pt x="2658" y="2799"/>
                    <a:pt x="2607" y="2810"/>
                  </a:cubicBezTo>
                  <a:cubicBezTo>
                    <a:pt x="2281" y="2634"/>
                    <a:pt x="1780" y="2208"/>
                    <a:pt x="1905" y="1531"/>
                  </a:cubicBezTo>
                  <a:cubicBezTo>
                    <a:pt x="1980" y="1180"/>
                    <a:pt x="2431" y="729"/>
                    <a:pt x="2356" y="328"/>
                  </a:cubicBezTo>
                  <a:cubicBezTo>
                    <a:pt x="2332" y="210"/>
                    <a:pt x="2151" y="1"/>
                    <a:pt x="181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056;p64">
              <a:extLst>
                <a:ext uri="{FF2B5EF4-FFF2-40B4-BE49-F238E27FC236}">
                  <a16:creationId xmlns:a16="http://schemas.microsoft.com/office/drawing/2014/main" id="{82359975-2DBE-0A06-34DB-579AFF78CDEF}"/>
                </a:ext>
              </a:extLst>
            </p:cNvPr>
            <p:cNvSpPr/>
            <p:nvPr/>
          </p:nvSpPr>
          <p:spPr>
            <a:xfrm>
              <a:off x="2652465" y="3957909"/>
              <a:ext cx="200774" cy="254939"/>
            </a:xfrm>
            <a:custGeom>
              <a:avLst/>
              <a:gdLst/>
              <a:ahLst/>
              <a:cxnLst/>
              <a:rect l="l" t="t" r="r" b="b"/>
              <a:pathLst>
                <a:path w="2958" h="3756" extrusionOk="0">
                  <a:moveTo>
                    <a:pt x="1921" y="0"/>
                  </a:moveTo>
                  <a:cubicBezTo>
                    <a:pt x="1744" y="0"/>
                    <a:pt x="1523" y="53"/>
                    <a:pt x="1253" y="196"/>
                  </a:cubicBezTo>
                  <a:cubicBezTo>
                    <a:pt x="627" y="547"/>
                    <a:pt x="0" y="1625"/>
                    <a:pt x="201" y="2352"/>
                  </a:cubicBezTo>
                  <a:cubicBezTo>
                    <a:pt x="551" y="3580"/>
                    <a:pt x="2381" y="3755"/>
                    <a:pt x="2381" y="3755"/>
                  </a:cubicBezTo>
                  <a:lnTo>
                    <a:pt x="2957" y="2978"/>
                  </a:lnTo>
                  <a:cubicBezTo>
                    <a:pt x="2957" y="2978"/>
                    <a:pt x="1855" y="2527"/>
                    <a:pt x="2030" y="1550"/>
                  </a:cubicBezTo>
                  <a:cubicBezTo>
                    <a:pt x="2105" y="1199"/>
                    <a:pt x="2531" y="723"/>
                    <a:pt x="2456" y="322"/>
                  </a:cubicBezTo>
                  <a:cubicBezTo>
                    <a:pt x="2440" y="205"/>
                    <a:pt x="2268" y="0"/>
                    <a:pt x="1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057;p64">
              <a:extLst>
                <a:ext uri="{FF2B5EF4-FFF2-40B4-BE49-F238E27FC236}">
                  <a16:creationId xmlns:a16="http://schemas.microsoft.com/office/drawing/2014/main" id="{E835ABCA-0E81-CE0F-F9A6-AAD2C1723627}"/>
                </a:ext>
              </a:extLst>
            </p:cNvPr>
            <p:cNvSpPr/>
            <p:nvPr/>
          </p:nvSpPr>
          <p:spPr>
            <a:xfrm>
              <a:off x="2659253" y="3971213"/>
              <a:ext cx="197381" cy="245029"/>
            </a:xfrm>
            <a:custGeom>
              <a:avLst/>
              <a:gdLst/>
              <a:ahLst/>
              <a:cxnLst/>
              <a:rect l="l" t="t" r="r" b="b"/>
              <a:pathLst>
                <a:path w="2908" h="3610" extrusionOk="0">
                  <a:moveTo>
                    <a:pt x="1153" y="0"/>
                  </a:moveTo>
                  <a:cubicBezTo>
                    <a:pt x="978" y="101"/>
                    <a:pt x="802" y="251"/>
                    <a:pt x="652" y="426"/>
                  </a:cubicBezTo>
                  <a:cubicBezTo>
                    <a:pt x="502" y="577"/>
                    <a:pt x="376" y="777"/>
                    <a:pt x="276" y="978"/>
                  </a:cubicBezTo>
                  <a:cubicBezTo>
                    <a:pt x="176" y="1153"/>
                    <a:pt x="75" y="1379"/>
                    <a:pt x="50" y="1604"/>
                  </a:cubicBezTo>
                  <a:cubicBezTo>
                    <a:pt x="0" y="1830"/>
                    <a:pt x="0" y="2056"/>
                    <a:pt x="101" y="2281"/>
                  </a:cubicBezTo>
                  <a:cubicBezTo>
                    <a:pt x="151" y="2482"/>
                    <a:pt x="301" y="2682"/>
                    <a:pt x="451" y="2858"/>
                  </a:cubicBezTo>
                  <a:cubicBezTo>
                    <a:pt x="602" y="3008"/>
                    <a:pt x="802" y="3133"/>
                    <a:pt x="1003" y="3233"/>
                  </a:cubicBezTo>
                  <a:cubicBezTo>
                    <a:pt x="1203" y="3359"/>
                    <a:pt x="1404" y="3434"/>
                    <a:pt x="1629" y="3484"/>
                  </a:cubicBezTo>
                  <a:cubicBezTo>
                    <a:pt x="1855" y="3534"/>
                    <a:pt x="2055" y="3584"/>
                    <a:pt x="2281" y="3609"/>
                  </a:cubicBezTo>
                  <a:cubicBezTo>
                    <a:pt x="2306" y="3609"/>
                    <a:pt x="2331" y="3609"/>
                    <a:pt x="2331" y="3584"/>
                  </a:cubicBezTo>
                  <a:cubicBezTo>
                    <a:pt x="2532" y="3334"/>
                    <a:pt x="2707" y="3058"/>
                    <a:pt x="2908" y="2807"/>
                  </a:cubicBezTo>
                  <a:cubicBezTo>
                    <a:pt x="2908" y="2807"/>
                    <a:pt x="2908" y="2807"/>
                    <a:pt x="2908" y="2782"/>
                  </a:cubicBezTo>
                  <a:cubicBezTo>
                    <a:pt x="2908" y="2782"/>
                    <a:pt x="2908" y="2732"/>
                    <a:pt x="2883" y="2732"/>
                  </a:cubicBezTo>
                  <a:cubicBezTo>
                    <a:pt x="2732" y="2682"/>
                    <a:pt x="2607" y="2607"/>
                    <a:pt x="2482" y="2507"/>
                  </a:cubicBezTo>
                  <a:cubicBezTo>
                    <a:pt x="2356" y="2431"/>
                    <a:pt x="2256" y="2331"/>
                    <a:pt x="2156" y="2206"/>
                  </a:cubicBezTo>
                  <a:cubicBezTo>
                    <a:pt x="2081" y="2081"/>
                    <a:pt x="2005" y="1955"/>
                    <a:pt x="1955" y="1805"/>
                  </a:cubicBezTo>
                  <a:cubicBezTo>
                    <a:pt x="1930" y="1655"/>
                    <a:pt x="1930" y="1504"/>
                    <a:pt x="1930" y="1354"/>
                  </a:cubicBezTo>
                  <a:cubicBezTo>
                    <a:pt x="1905" y="1504"/>
                    <a:pt x="1905" y="1655"/>
                    <a:pt x="1930" y="1830"/>
                  </a:cubicBezTo>
                  <a:cubicBezTo>
                    <a:pt x="1955" y="1980"/>
                    <a:pt x="2030" y="2106"/>
                    <a:pt x="2131" y="2231"/>
                  </a:cubicBezTo>
                  <a:cubicBezTo>
                    <a:pt x="2206" y="2381"/>
                    <a:pt x="2331" y="2482"/>
                    <a:pt x="2431" y="2582"/>
                  </a:cubicBezTo>
                  <a:cubicBezTo>
                    <a:pt x="2547" y="2674"/>
                    <a:pt x="2683" y="2745"/>
                    <a:pt x="2802" y="2795"/>
                  </a:cubicBezTo>
                  <a:lnTo>
                    <a:pt x="2802" y="2795"/>
                  </a:lnTo>
                  <a:cubicBezTo>
                    <a:pt x="2619" y="3024"/>
                    <a:pt x="2437" y="3254"/>
                    <a:pt x="2276" y="3504"/>
                  </a:cubicBezTo>
                  <a:lnTo>
                    <a:pt x="2276" y="3504"/>
                  </a:lnTo>
                  <a:cubicBezTo>
                    <a:pt x="1860" y="3429"/>
                    <a:pt x="1444" y="3329"/>
                    <a:pt x="1053" y="3133"/>
                  </a:cubicBezTo>
                  <a:cubicBezTo>
                    <a:pt x="878" y="3033"/>
                    <a:pt x="677" y="2908"/>
                    <a:pt x="552" y="2757"/>
                  </a:cubicBezTo>
                  <a:cubicBezTo>
                    <a:pt x="401" y="2607"/>
                    <a:pt x="251" y="2431"/>
                    <a:pt x="201" y="2231"/>
                  </a:cubicBezTo>
                  <a:cubicBezTo>
                    <a:pt x="126" y="2030"/>
                    <a:pt x="101" y="1830"/>
                    <a:pt x="151" y="1604"/>
                  </a:cubicBezTo>
                  <a:cubicBezTo>
                    <a:pt x="176" y="1404"/>
                    <a:pt x="251" y="1203"/>
                    <a:pt x="326" y="1003"/>
                  </a:cubicBezTo>
                  <a:cubicBezTo>
                    <a:pt x="527" y="602"/>
                    <a:pt x="802" y="251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058;p64">
              <a:extLst>
                <a:ext uri="{FF2B5EF4-FFF2-40B4-BE49-F238E27FC236}">
                  <a16:creationId xmlns:a16="http://schemas.microsoft.com/office/drawing/2014/main" id="{137C998E-BD9D-1AF9-C36B-EE7DDA51FB8A}"/>
                </a:ext>
              </a:extLst>
            </p:cNvPr>
            <p:cNvSpPr/>
            <p:nvPr/>
          </p:nvSpPr>
          <p:spPr>
            <a:xfrm>
              <a:off x="2782991" y="4148167"/>
              <a:ext cx="143420" cy="107175"/>
            </a:xfrm>
            <a:custGeom>
              <a:avLst/>
              <a:gdLst/>
              <a:ahLst/>
              <a:cxnLst/>
              <a:rect l="l" t="t" r="r" b="b"/>
              <a:pathLst>
                <a:path w="2113" h="1579" extrusionOk="0">
                  <a:moveTo>
                    <a:pt x="933" y="1"/>
                  </a:moveTo>
                  <a:cubicBezTo>
                    <a:pt x="501" y="1"/>
                    <a:pt x="0" y="770"/>
                    <a:pt x="308" y="1078"/>
                  </a:cubicBezTo>
                  <a:cubicBezTo>
                    <a:pt x="535" y="1340"/>
                    <a:pt x="1044" y="1578"/>
                    <a:pt x="1425" y="1578"/>
                  </a:cubicBezTo>
                  <a:cubicBezTo>
                    <a:pt x="1588" y="1578"/>
                    <a:pt x="1728" y="1534"/>
                    <a:pt x="1811" y="1428"/>
                  </a:cubicBezTo>
                  <a:cubicBezTo>
                    <a:pt x="2112" y="1053"/>
                    <a:pt x="1586" y="326"/>
                    <a:pt x="1110" y="50"/>
                  </a:cubicBezTo>
                  <a:cubicBezTo>
                    <a:pt x="1054" y="16"/>
                    <a:pt x="994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059;p64">
              <a:extLst>
                <a:ext uri="{FF2B5EF4-FFF2-40B4-BE49-F238E27FC236}">
                  <a16:creationId xmlns:a16="http://schemas.microsoft.com/office/drawing/2014/main" id="{77DE71D7-6B3E-383A-4588-B0303BB2D8FD}"/>
                </a:ext>
              </a:extLst>
            </p:cNvPr>
            <p:cNvSpPr/>
            <p:nvPr/>
          </p:nvSpPr>
          <p:spPr>
            <a:xfrm>
              <a:off x="2844691" y="4224664"/>
              <a:ext cx="57897" cy="25657"/>
            </a:xfrm>
            <a:custGeom>
              <a:avLst/>
              <a:gdLst/>
              <a:ahLst/>
              <a:cxnLst/>
              <a:rect l="l" t="t" r="r" b="b"/>
              <a:pathLst>
                <a:path w="853" h="37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76"/>
                    <a:pt x="100" y="126"/>
                    <a:pt x="151" y="176"/>
                  </a:cubicBezTo>
                  <a:cubicBezTo>
                    <a:pt x="226" y="226"/>
                    <a:pt x="301" y="276"/>
                    <a:pt x="376" y="301"/>
                  </a:cubicBezTo>
                  <a:cubicBezTo>
                    <a:pt x="473" y="350"/>
                    <a:pt x="581" y="378"/>
                    <a:pt x="685" y="378"/>
                  </a:cubicBezTo>
                  <a:cubicBezTo>
                    <a:pt x="743" y="378"/>
                    <a:pt x="799" y="369"/>
                    <a:pt x="852" y="352"/>
                  </a:cubicBezTo>
                  <a:cubicBezTo>
                    <a:pt x="777" y="327"/>
                    <a:pt x="702" y="301"/>
                    <a:pt x="627" y="276"/>
                  </a:cubicBezTo>
                  <a:cubicBezTo>
                    <a:pt x="552" y="251"/>
                    <a:pt x="476" y="226"/>
                    <a:pt x="426" y="201"/>
                  </a:cubicBezTo>
                  <a:cubicBezTo>
                    <a:pt x="276" y="126"/>
                    <a:pt x="151" y="7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060;p64">
              <a:extLst>
                <a:ext uri="{FF2B5EF4-FFF2-40B4-BE49-F238E27FC236}">
                  <a16:creationId xmlns:a16="http://schemas.microsoft.com/office/drawing/2014/main" id="{4ED42EB0-40C4-9D35-81E5-5C6C4F08C5FE}"/>
                </a:ext>
              </a:extLst>
            </p:cNvPr>
            <p:cNvSpPr/>
            <p:nvPr/>
          </p:nvSpPr>
          <p:spPr>
            <a:xfrm>
              <a:off x="2865054" y="4194051"/>
              <a:ext cx="47716" cy="35770"/>
            </a:xfrm>
            <a:custGeom>
              <a:avLst/>
              <a:gdLst/>
              <a:ahLst/>
              <a:cxnLst/>
              <a:rect l="l" t="t" r="r" b="b"/>
              <a:pathLst>
                <a:path w="703" h="527" extrusionOk="0">
                  <a:moveTo>
                    <a:pt x="1" y="1"/>
                  </a:moveTo>
                  <a:cubicBezTo>
                    <a:pt x="126" y="101"/>
                    <a:pt x="226" y="176"/>
                    <a:pt x="352" y="251"/>
                  </a:cubicBezTo>
                  <a:cubicBezTo>
                    <a:pt x="402" y="301"/>
                    <a:pt x="452" y="351"/>
                    <a:pt x="527" y="402"/>
                  </a:cubicBezTo>
                  <a:cubicBezTo>
                    <a:pt x="577" y="427"/>
                    <a:pt x="627" y="477"/>
                    <a:pt x="703" y="527"/>
                  </a:cubicBezTo>
                  <a:cubicBezTo>
                    <a:pt x="653" y="377"/>
                    <a:pt x="552" y="251"/>
                    <a:pt x="427" y="151"/>
                  </a:cubicBezTo>
                  <a:cubicBezTo>
                    <a:pt x="352" y="126"/>
                    <a:pt x="302" y="76"/>
                    <a:pt x="226" y="51"/>
                  </a:cubicBezTo>
                  <a:cubicBezTo>
                    <a:pt x="151" y="26"/>
                    <a:pt x="76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061;p64">
              <a:extLst>
                <a:ext uri="{FF2B5EF4-FFF2-40B4-BE49-F238E27FC236}">
                  <a16:creationId xmlns:a16="http://schemas.microsoft.com/office/drawing/2014/main" id="{878522D6-DDE2-3422-5214-BDCF0B5A8374}"/>
                </a:ext>
              </a:extLst>
            </p:cNvPr>
            <p:cNvSpPr/>
            <p:nvPr/>
          </p:nvSpPr>
          <p:spPr>
            <a:xfrm>
              <a:off x="2990965" y="3957909"/>
              <a:ext cx="200774" cy="254939"/>
            </a:xfrm>
            <a:custGeom>
              <a:avLst/>
              <a:gdLst/>
              <a:ahLst/>
              <a:cxnLst/>
              <a:rect l="l" t="t" r="r" b="b"/>
              <a:pathLst>
                <a:path w="2958" h="3756" extrusionOk="0">
                  <a:moveTo>
                    <a:pt x="1048" y="0"/>
                  </a:moveTo>
                  <a:cubicBezTo>
                    <a:pt x="701" y="0"/>
                    <a:pt x="518" y="205"/>
                    <a:pt x="502" y="322"/>
                  </a:cubicBezTo>
                  <a:cubicBezTo>
                    <a:pt x="452" y="723"/>
                    <a:pt x="878" y="1199"/>
                    <a:pt x="928" y="1550"/>
                  </a:cubicBezTo>
                  <a:cubicBezTo>
                    <a:pt x="1103" y="2527"/>
                    <a:pt x="1" y="2978"/>
                    <a:pt x="1" y="2978"/>
                  </a:cubicBezTo>
                  <a:lnTo>
                    <a:pt x="577" y="3755"/>
                  </a:lnTo>
                  <a:cubicBezTo>
                    <a:pt x="577" y="3755"/>
                    <a:pt x="2432" y="3580"/>
                    <a:pt x="2757" y="2352"/>
                  </a:cubicBezTo>
                  <a:cubicBezTo>
                    <a:pt x="2958" y="1625"/>
                    <a:pt x="2331" y="547"/>
                    <a:pt x="1705" y="196"/>
                  </a:cubicBezTo>
                  <a:cubicBezTo>
                    <a:pt x="1444" y="53"/>
                    <a:pt x="1225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062;p64">
              <a:extLst>
                <a:ext uri="{FF2B5EF4-FFF2-40B4-BE49-F238E27FC236}">
                  <a16:creationId xmlns:a16="http://schemas.microsoft.com/office/drawing/2014/main" id="{68F326F8-CF55-BE83-5750-9E09B6D7BC1F}"/>
                </a:ext>
              </a:extLst>
            </p:cNvPr>
            <p:cNvSpPr/>
            <p:nvPr/>
          </p:nvSpPr>
          <p:spPr>
            <a:xfrm>
              <a:off x="2987571" y="3971213"/>
              <a:ext cx="197381" cy="245029"/>
            </a:xfrm>
            <a:custGeom>
              <a:avLst/>
              <a:gdLst/>
              <a:ahLst/>
              <a:cxnLst/>
              <a:rect l="l" t="t" r="r" b="b"/>
              <a:pathLst>
                <a:path w="2908" h="3610" extrusionOk="0">
                  <a:moveTo>
                    <a:pt x="1755" y="0"/>
                  </a:moveTo>
                  <a:cubicBezTo>
                    <a:pt x="2131" y="251"/>
                    <a:pt x="2406" y="602"/>
                    <a:pt x="2582" y="1003"/>
                  </a:cubicBezTo>
                  <a:cubicBezTo>
                    <a:pt x="2682" y="1203"/>
                    <a:pt x="2757" y="1404"/>
                    <a:pt x="2782" y="1604"/>
                  </a:cubicBezTo>
                  <a:cubicBezTo>
                    <a:pt x="2807" y="1830"/>
                    <a:pt x="2807" y="2030"/>
                    <a:pt x="2732" y="2231"/>
                  </a:cubicBezTo>
                  <a:cubicBezTo>
                    <a:pt x="2657" y="2431"/>
                    <a:pt x="2532" y="2607"/>
                    <a:pt x="2381" y="2757"/>
                  </a:cubicBezTo>
                  <a:cubicBezTo>
                    <a:pt x="2231" y="2908"/>
                    <a:pt x="2056" y="3033"/>
                    <a:pt x="1855" y="3133"/>
                  </a:cubicBezTo>
                  <a:cubicBezTo>
                    <a:pt x="1487" y="3329"/>
                    <a:pt x="1072" y="3429"/>
                    <a:pt x="655" y="3504"/>
                  </a:cubicBezTo>
                  <a:lnTo>
                    <a:pt x="655" y="3504"/>
                  </a:lnTo>
                  <a:cubicBezTo>
                    <a:pt x="472" y="3252"/>
                    <a:pt x="309" y="3020"/>
                    <a:pt x="126" y="2789"/>
                  </a:cubicBezTo>
                  <a:lnTo>
                    <a:pt x="126" y="2789"/>
                  </a:lnTo>
                  <a:cubicBezTo>
                    <a:pt x="255" y="2740"/>
                    <a:pt x="366" y="2671"/>
                    <a:pt x="477" y="2582"/>
                  </a:cubicBezTo>
                  <a:cubicBezTo>
                    <a:pt x="602" y="2482"/>
                    <a:pt x="702" y="2381"/>
                    <a:pt x="802" y="2231"/>
                  </a:cubicBezTo>
                  <a:cubicBezTo>
                    <a:pt x="903" y="2106"/>
                    <a:pt x="953" y="1980"/>
                    <a:pt x="978" y="1830"/>
                  </a:cubicBezTo>
                  <a:cubicBezTo>
                    <a:pt x="1028" y="1655"/>
                    <a:pt x="1003" y="1504"/>
                    <a:pt x="978" y="1354"/>
                  </a:cubicBezTo>
                  <a:lnTo>
                    <a:pt x="978" y="1354"/>
                  </a:lnTo>
                  <a:cubicBezTo>
                    <a:pt x="1003" y="1504"/>
                    <a:pt x="1003" y="1655"/>
                    <a:pt x="953" y="1805"/>
                  </a:cubicBezTo>
                  <a:cubicBezTo>
                    <a:pt x="928" y="1955"/>
                    <a:pt x="853" y="2081"/>
                    <a:pt x="752" y="2206"/>
                  </a:cubicBezTo>
                  <a:cubicBezTo>
                    <a:pt x="652" y="2331"/>
                    <a:pt x="552" y="2431"/>
                    <a:pt x="426" y="2507"/>
                  </a:cubicBezTo>
                  <a:cubicBezTo>
                    <a:pt x="301" y="2607"/>
                    <a:pt x="176" y="2682"/>
                    <a:pt x="51" y="2732"/>
                  </a:cubicBezTo>
                  <a:lnTo>
                    <a:pt x="25" y="2732"/>
                  </a:lnTo>
                  <a:cubicBezTo>
                    <a:pt x="25" y="2757"/>
                    <a:pt x="0" y="2782"/>
                    <a:pt x="25" y="2807"/>
                  </a:cubicBezTo>
                  <a:cubicBezTo>
                    <a:pt x="201" y="3058"/>
                    <a:pt x="401" y="3334"/>
                    <a:pt x="577" y="3584"/>
                  </a:cubicBezTo>
                  <a:cubicBezTo>
                    <a:pt x="602" y="3609"/>
                    <a:pt x="627" y="3609"/>
                    <a:pt x="627" y="3609"/>
                  </a:cubicBezTo>
                  <a:cubicBezTo>
                    <a:pt x="853" y="3584"/>
                    <a:pt x="1078" y="3534"/>
                    <a:pt x="1304" y="3484"/>
                  </a:cubicBezTo>
                  <a:cubicBezTo>
                    <a:pt x="1504" y="3434"/>
                    <a:pt x="1730" y="3359"/>
                    <a:pt x="1930" y="3233"/>
                  </a:cubicBezTo>
                  <a:cubicBezTo>
                    <a:pt x="2106" y="3133"/>
                    <a:pt x="2306" y="3008"/>
                    <a:pt x="2457" y="2858"/>
                  </a:cubicBezTo>
                  <a:cubicBezTo>
                    <a:pt x="2632" y="2682"/>
                    <a:pt x="2757" y="2482"/>
                    <a:pt x="2833" y="2281"/>
                  </a:cubicBezTo>
                  <a:cubicBezTo>
                    <a:pt x="2908" y="2056"/>
                    <a:pt x="2908" y="1830"/>
                    <a:pt x="2883" y="1604"/>
                  </a:cubicBezTo>
                  <a:cubicBezTo>
                    <a:pt x="2833" y="1379"/>
                    <a:pt x="2757" y="1153"/>
                    <a:pt x="2657" y="978"/>
                  </a:cubicBezTo>
                  <a:cubicBezTo>
                    <a:pt x="2557" y="777"/>
                    <a:pt x="2432" y="577"/>
                    <a:pt x="2281" y="426"/>
                  </a:cubicBezTo>
                  <a:cubicBezTo>
                    <a:pt x="2131" y="251"/>
                    <a:pt x="1955" y="101"/>
                    <a:pt x="1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063;p64">
              <a:extLst>
                <a:ext uri="{FF2B5EF4-FFF2-40B4-BE49-F238E27FC236}">
                  <a16:creationId xmlns:a16="http://schemas.microsoft.com/office/drawing/2014/main" id="{2B6EC411-AA5C-9FC7-1489-5F34162C7EC5}"/>
                </a:ext>
              </a:extLst>
            </p:cNvPr>
            <p:cNvSpPr/>
            <p:nvPr/>
          </p:nvSpPr>
          <p:spPr>
            <a:xfrm>
              <a:off x="2917794" y="4148167"/>
              <a:ext cx="145117" cy="107175"/>
            </a:xfrm>
            <a:custGeom>
              <a:avLst/>
              <a:gdLst/>
              <a:ahLst/>
              <a:cxnLst/>
              <a:rect l="l" t="t" r="r" b="b"/>
              <a:pathLst>
                <a:path w="2138" h="1579" extrusionOk="0">
                  <a:moveTo>
                    <a:pt x="1188" y="1"/>
                  </a:moveTo>
                  <a:cubicBezTo>
                    <a:pt x="1125" y="1"/>
                    <a:pt x="1062" y="16"/>
                    <a:pt x="1003" y="50"/>
                  </a:cubicBezTo>
                  <a:cubicBezTo>
                    <a:pt x="552" y="326"/>
                    <a:pt x="1" y="1053"/>
                    <a:pt x="302" y="1428"/>
                  </a:cubicBezTo>
                  <a:cubicBezTo>
                    <a:pt x="385" y="1534"/>
                    <a:pt x="525" y="1578"/>
                    <a:pt x="689" y="1578"/>
                  </a:cubicBezTo>
                  <a:cubicBezTo>
                    <a:pt x="1071" y="1578"/>
                    <a:pt x="1585" y="1340"/>
                    <a:pt x="1830" y="1078"/>
                  </a:cubicBezTo>
                  <a:cubicBezTo>
                    <a:pt x="2138" y="770"/>
                    <a:pt x="1637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064;p64">
              <a:extLst>
                <a:ext uri="{FF2B5EF4-FFF2-40B4-BE49-F238E27FC236}">
                  <a16:creationId xmlns:a16="http://schemas.microsoft.com/office/drawing/2014/main" id="{4E132B44-3C11-439C-6067-83319A6A0614}"/>
                </a:ext>
              </a:extLst>
            </p:cNvPr>
            <p:cNvSpPr/>
            <p:nvPr/>
          </p:nvSpPr>
          <p:spPr>
            <a:xfrm>
              <a:off x="2943316" y="4224664"/>
              <a:ext cx="56201" cy="25657"/>
            </a:xfrm>
            <a:custGeom>
              <a:avLst/>
              <a:gdLst/>
              <a:ahLst/>
              <a:cxnLst/>
              <a:rect l="l" t="t" r="r" b="b"/>
              <a:pathLst>
                <a:path w="828" h="378" extrusionOk="0">
                  <a:moveTo>
                    <a:pt x="828" y="1"/>
                  </a:moveTo>
                  <a:lnTo>
                    <a:pt x="828" y="1"/>
                  </a:lnTo>
                  <a:cubicBezTo>
                    <a:pt x="703" y="76"/>
                    <a:pt x="552" y="126"/>
                    <a:pt x="427" y="201"/>
                  </a:cubicBezTo>
                  <a:cubicBezTo>
                    <a:pt x="352" y="226"/>
                    <a:pt x="276" y="251"/>
                    <a:pt x="201" y="276"/>
                  </a:cubicBezTo>
                  <a:cubicBezTo>
                    <a:pt x="151" y="301"/>
                    <a:pt x="76" y="327"/>
                    <a:pt x="1" y="352"/>
                  </a:cubicBezTo>
                  <a:cubicBezTo>
                    <a:pt x="54" y="369"/>
                    <a:pt x="110" y="378"/>
                    <a:pt x="168" y="378"/>
                  </a:cubicBezTo>
                  <a:cubicBezTo>
                    <a:pt x="272" y="378"/>
                    <a:pt x="380" y="350"/>
                    <a:pt x="477" y="301"/>
                  </a:cubicBezTo>
                  <a:cubicBezTo>
                    <a:pt x="552" y="276"/>
                    <a:pt x="627" y="226"/>
                    <a:pt x="677" y="176"/>
                  </a:cubicBezTo>
                  <a:cubicBezTo>
                    <a:pt x="753" y="126"/>
                    <a:pt x="803" y="76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065;p64">
              <a:extLst>
                <a:ext uri="{FF2B5EF4-FFF2-40B4-BE49-F238E27FC236}">
                  <a16:creationId xmlns:a16="http://schemas.microsoft.com/office/drawing/2014/main" id="{F5C07F5B-0E97-E5C3-066D-CEC531B2171C}"/>
                </a:ext>
              </a:extLst>
            </p:cNvPr>
            <p:cNvSpPr/>
            <p:nvPr/>
          </p:nvSpPr>
          <p:spPr>
            <a:xfrm>
              <a:off x="2933134" y="4194051"/>
              <a:ext cx="47716" cy="35770"/>
            </a:xfrm>
            <a:custGeom>
              <a:avLst/>
              <a:gdLst/>
              <a:ahLst/>
              <a:cxnLst/>
              <a:rect l="l" t="t" r="r" b="b"/>
              <a:pathLst>
                <a:path w="703" h="527" extrusionOk="0">
                  <a:moveTo>
                    <a:pt x="702" y="1"/>
                  </a:moveTo>
                  <a:cubicBezTo>
                    <a:pt x="627" y="1"/>
                    <a:pt x="552" y="26"/>
                    <a:pt x="477" y="51"/>
                  </a:cubicBezTo>
                  <a:cubicBezTo>
                    <a:pt x="401" y="76"/>
                    <a:pt x="326" y="126"/>
                    <a:pt x="276" y="151"/>
                  </a:cubicBezTo>
                  <a:cubicBezTo>
                    <a:pt x="151" y="251"/>
                    <a:pt x="51" y="377"/>
                    <a:pt x="0" y="527"/>
                  </a:cubicBezTo>
                  <a:cubicBezTo>
                    <a:pt x="51" y="477"/>
                    <a:pt x="126" y="427"/>
                    <a:pt x="176" y="402"/>
                  </a:cubicBezTo>
                  <a:cubicBezTo>
                    <a:pt x="226" y="351"/>
                    <a:pt x="276" y="301"/>
                    <a:pt x="351" y="251"/>
                  </a:cubicBezTo>
                  <a:cubicBezTo>
                    <a:pt x="452" y="176"/>
                    <a:pt x="577" y="10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066;p64">
              <a:extLst>
                <a:ext uri="{FF2B5EF4-FFF2-40B4-BE49-F238E27FC236}">
                  <a16:creationId xmlns:a16="http://schemas.microsoft.com/office/drawing/2014/main" id="{2D2B38CB-54AF-8606-362C-150508842833}"/>
                </a:ext>
              </a:extLst>
            </p:cNvPr>
            <p:cNvSpPr/>
            <p:nvPr/>
          </p:nvSpPr>
          <p:spPr>
            <a:xfrm>
              <a:off x="2717083" y="3958316"/>
              <a:ext cx="411730" cy="72626"/>
            </a:xfrm>
            <a:custGeom>
              <a:avLst/>
              <a:gdLst/>
              <a:ahLst/>
              <a:cxnLst/>
              <a:rect l="l" t="t" r="r" b="b"/>
              <a:pathLst>
                <a:path w="6066" h="1070" extrusionOk="0">
                  <a:moveTo>
                    <a:pt x="962" y="1"/>
                  </a:moveTo>
                  <a:cubicBezTo>
                    <a:pt x="788" y="1"/>
                    <a:pt x="572" y="55"/>
                    <a:pt x="301" y="190"/>
                  </a:cubicBezTo>
                  <a:cubicBezTo>
                    <a:pt x="201" y="266"/>
                    <a:pt x="101" y="341"/>
                    <a:pt x="0" y="416"/>
                  </a:cubicBezTo>
                  <a:cubicBezTo>
                    <a:pt x="401" y="892"/>
                    <a:pt x="1178" y="1068"/>
                    <a:pt x="1705" y="1068"/>
                  </a:cubicBezTo>
                  <a:cubicBezTo>
                    <a:pt x="1743" y="1069"/>
                    <a:pt x="1780" y="1069"/>
                    <a:pt x="1815" y="1069"/>
                  </a:cubicBezTo>
                  <a:cubicBezTo>
                    <a:pt x="2526" y="1069"/>
                    <a:pt x="2723" y="842"/>
                    <a:pt x="3033" y="842"/>
                  </a:cubicBezTo>
                  <a:cubicBezTo>
                    <a:pt x="3343" y="842"/>
                    <a:pt x="3540" y="1069"/>
                    <a:pt x="4251" y="1069"/>
                  </a:cubicBezTo>
                  <a:cubicBezTo>
                    <a:pt x="4286" y="1069"/>
                    <a:pt x="4323" y="1069"/>
                    <a:pt x="4361" y="1068"/>
                  </a:cubicBezTo>
                  <a:cubicBezTo>
                    <a:pt x="4888" y="1068"/>
                    <a:pt x="5665" y="892"/>
                    <a:pt x="6066" y="441"/>
                  </a:cubicBezTo>
                  <a:cubicBezTo>
                    <a:pt x="5965" y="341"/>
                    <a:pt x="5840" y="266"/>
                    <a:pt x="5740" y="190"/>
                  </a:cubicBezTo>
                  <a:cubicBezTo>
                    <a:pt x="5484" y="55"/>
                    <a:pt x="5274" y="1"/>
                    <a:pt x="5103" y="1"/>
                  </a:cubicBezTo>
                  <a:cubicBezTo>
                    <a:pt x="4989" y="1"/>
                    <a:pt x="4893" y="25"/>
                    <a:pt x="4813" y="65"/>
                  </a:cubicBezTo>
                  <a:lnTo>
                    <a:pt x="1254" y="65"/>
                  </a:lnTo>
                  <a:cubicBezTo>
                    <a:pt x="1173" y="25"/>
                    <a:pt x="1077" y="1"/>
                    <a:pt x="96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067;p64">
              <a:extLst>
                <a:ext uri="{FF2B5EF4-FFF2-40B4-BE49-F238E27FC236}">
                  <a16:creationId xmlns:a16="http://schemas.microsoft.com/office/drawing/2014/main" id="{0D4EE707-AF37-FAEB-A778-8690CFF3C88C}"/>
                </a:ext>
              </a:extLst>
            </p:cNvPr>
            <p:cNvSpPr/>
            <p:nvPr/>
          </p:nvSpPr>
          <p:spPr>
            <a:xfrm>
              <a:off x="2706902" y="3608480"/>
              <a:ext cx="127605" cy="109347"/>
            </a:xfrm>
            <a:custGeom>
              <a:avLst/>
              <a:gdLst/>
              <a:ahLst/>
              <a:cxnLst/>
              <a:rect l="l" t="t" r="r" b="b"/>
              <a:pathLst>
                <a:path w="1880" h="1611" extrusionOk="0">
                  <a:moveTo>
                    <a:pt x="811" y="1"/>
                  </a:moveTo>
                  <a:cubicBezTo>
                    <a:pt x="528" y="1"/>
                    <a:pt x="283" y="134"/>
                    <a:pt x="201" y="382"/>
                  </a:cubicBezTo>
                  <a:cubicBezTo>
                    <a:pt x="0" y="1008"/>
                    <a:pt x="1003" y="1610"/>
                    <a:pt x="1003" y="1610"/>
                  </a:cubicBezTo>
                  <a:lnTo>
                    <a:pt x="1880" y="858"/>
                  </a:lnTo>
                  <a:cubicBezTo>
                    <a:pt x="1688" y="270"/>
                    <a:pt x="1212" y="1"/>
                    <a:pt x="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068;p64">
              <a:extLst>
                <a:ext uri="{FF2B5EF4-FFF2-40B4-BE49-F238E27FC236}">
                  <a16:creationId xmlns:a16="http://schemas.microsoft.com/office/drawing/2014/main" id="{778DAA6B-0463-3CA3-20B5-8CFE6C92800F}"/>
                </a:ext>
              </a:extLst>
            </p:cNvPr>
            <p:cNvSpPr/>
            <p:nvPr/>
          </p:nvSpPr>
          <p:spPr>
            <a:xfrm>
              <a:off x="2727265" y="3639025"/>
              <a:ext cx="91971" cy="78803"/>
            </a:xfrm>
            <a:custGeom>
              <a:avLst/>
              <a:gdLst/>
              <a:ahLst/>
              <a:cxnLst/>
              <a:rect l="l" t="t" r="r" b="b"/>
              <a:pathLst>
                <a:path w="1355" h="1161" extrusionOk="0">
                  <a:moveTo>
                    <a:pt x="575" y="0"/>
                  </a:moveTo>
                  <a:cubicBezTo>
                    <a:pt x="374" y="0"/>
                    <a:pt x="203" y="97"/>
                    <a:pt x="151" y="283"/>
                  </a:cubicBezTo>
                  <a:cubicBezTo>
                    <a:pt x="1" y="734"/>
                    <a:pt x="703" y="1160"/>
                    <a:pt x="703" y="1160"/>
                  </a:cubicBezTo>
                  <a:lnTo>
                    <a:pt x="1354" y="609"/>
                  </a:lnTo>
                  <a:cubicBezTo>
                    <a:pt x="1207" y="196"/>
                    <a:pt x="861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069;p64">
              <a:extLst>
                <a:ext uri="{FF2B5EF4-FFF2-40B4-BE49-F238E27FC236}">
                  <a16:creationId xmlns:a16="http://schemas.microsoft.com/office/drawing/2014/main" id="{98B0E9A4-FA67-FAC3-FDB0-FE69D9EA3EFB}"/>
                </a:ext>
              </a:extLst>
            </p:cNvPr>
            <p:cNvSpPr/>
            <p:nvPr/>
          </p:nvSpPr>
          <p:spPr>
            <a:xfrm>
              <a:off x="3006305" y="3608480"/>
              <a:ext cx="125908" cy="109347"/>
            </a:xfrm>
            <a:custGeom>
              <a:avLst/>
              <a:gdLst/>
              <a:ahLst/>
              <a:cxnLst/>
              <a:rect l="l" t="t" r="r" b="b"/>
              <a:pathLst>
                <a:path w="1855" h="1611" extrusionOk="0">
                  <a:moveTo>
                    <a:pt x="1053" y="1"/>
                  </a:moveTo>
                  <a:cubicBezTo>
                    <a:pt x="659" y="1"/>
                    <a:pt x="191" y="270"/>
                    <a:pt x="0" y="858"/>
                  </a:cubicBezTo>
                  <a:lnTo>
                    <a:pt x="877" y="1610"/>
                  </a:lnTo>
                  <a:cubicBezTo>
                    <a:pt x="877" y="1610"/>
                    <a:pt x="1855" y="1008"/>
                    <a:pt x="1654" y="382"/>
                  </a:cubicBezTo>
                  <a:cubicBezTo>
                    <a:pt x="1571" y="134"/>
                    <a:pt x="1331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070;p64">
              <a:extLst>
                <a:ext uri="{FF2B5EF4-FFF2-40B4-BE49-F238E27FC236}">
                  <a16:creationId xmlns:a16="http://schemas.microsoft.com/office/drawing/2014/main" id="{504E73A7-88E7-5714-12E2-852B6B0F555C}"/>
                </a:ext>
              </a:extLst>
            </p:cNvPr>
            <p:cNvSpPr/>
            <p:nvPr/>
          </p:nvSpPr>
          <p:spPr>
            <a:xfrm>
              <a:off x="3021577" y="3639025"/>
              <a:ext cx="91971" cy="78803"/>
            </a:xfrm>
            <a:custGeom>
              <a:avLst/>
              <a:gdLst/>
              <a:ahLst/>
              <a:cxnLst/>
              <a:rect l="l" t="t" r="r" b="b"/>
              <a:pathLst>
                <a:path w="1355" h="1161" extrusionOk="0">
                  <a:moveTo>
                    <a:pt x="770" y="0"/>
                  </a:moveTo>
                  <a:cubicBezTo>
                    <a:pt x="486" y="0"/>
                    <a:pt x="148" y="196"/>
                    <a:pt x="1" y="609"/>
                  </a:cubicBezTo>
                  <a:lnTo>
                    <a:pt x="652" y="1160"/>
                  </a:lnTo>
                  <a:cubicBezTo>
                    <a:pt x="652" y="1160"/>
                    <a:pt x="1354" y="734"/>
                    <a:pt x="1204" y="283"/>
                  </a:cubicBezTo>
                  <a:cubicBezTo>
                    <a:pt x="1142" y="97"/>
                    <a:pt x="969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071;p64">
              <a:extLst>
                <a:ext uri="{FF2B5EF4-FFF2-40B4-BE49-F238E27FC236}">
                  <a16:creationId xmlns:a16="http://schemas.microsoft.com/office/drawing/2014/main" id="{24933B02-D9EB-0B72-3FB3-E9554C244075}"/>
                </a:ext>
              </a:extLst>
            </p:cNvPr>
            <p:cNvSpPr/>
            <p:nvPr/>
          </p:nvSpPr>
          <p:spPr>
            <a:xfrm>
              <a:off x="2688168" y="3651786"/>
              <a:ext cx="469559" cy="355190"/>
            </a:xfrm>
            <a:custGeom>
              <a:avLst/>
              <a:gdLst/>
              <a:ahLst/>
              <a:cxnLst/>
              <a:rect l="l" t="t" r="r" b="b"/>
              <a:pathLst>
                <a:path w="6918" h="5233" extrusionOk="0">
                  <a:moveTo>
                    <a:pt x="3071" y="1"/>
                  </a:moveTo>
                  <a:cubicBezTo>
                    <a:pt x="1737" y="1"/>
                    <a:pt x="1122" y="716"/>
                    <a:pt x="1053" y="1473"/>
                  </a:cubicBezTo>
                  <a:cubicBezTo>
                    <a:pt x="1003" y="2275"/>
                    <a:pt x="326" y="2350"/>
                    <a:pt x="176" y="3604"/>
                  </a:cubicBezTo>
                  <a:cubicBezTo>
                    <a:pt x="0" y="4857"/>
                    <a:pt x="1329" y="5208"/>
                    <a:pt x="2131" y="5233"/>
                  </a:cubicBezTo>
                  <a:cubicBezTo>
                    <a:pt x="2933" y="5233"/>
                    <a:pt x="3133" y="4982"/>
                    <a:pt x="3459" y="4982"/>
                  </a:cubicBezTo>
                  <a:cubicBezTo>
                    <a:pt x="3785" y="4982"/>
                    <a:pt x="3985" y="5233"/>
                    <a:pt x="4787" y="5233"/>
                  </a:cubicBezTo>
                  <a:cubicBezTo>
                    <a:pt x="5589" y="5208"/>
                    <a:pt x="6918" y="4857"/>
                    <a:pt x="6767" y="3604"/>
                  </a:cubicBezTo>
                  <a:cubicBezTo>
                    <a:pt x="6592" y="2350"/>
                    <a:pt x="5915" y="2275"/>
                    <a:pt x="5865" y="1473"/>
                  </a:cubicBezTo>
                  <a:cubicBezTo>
                    <a:pt x="5796" y="716"/>
                    <a:pt x="5181" y="1"/>
                    <a:pt x="3847" y="1"/>
                  </a:cubicBezTo>
                  <a:cubicBezTo>
                    <a:pt x="3724" y="1"/>
                    <a:pt x="3595" y="7"/>
                    <a:pt x="3459" y="20"/>
                  </a:cubicBezTo>
                  <a:cubicBezTo>
                    <a:pt x="3324" y="7"/>
                    <a:pt x="3194" y="1"/>
                    <a:pt x="3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072;p64">
              <a:extLst>
                <a:ext uri="{FF2B5EF4-FFF2-40B4-BE49-F238E27FC236}">
                  <a16:creationId xmlns:a16="http://schemas.microsoft.com/office/drawing/2014/main" id="{D16E4734-3E78-309F-4821-197B3ED8D906}"/>
                </a:ext>
              </a:extLst>
            </p:cNvPr>
            <p:cNvSpPr/>
            <p:nvPr/>
          </p:nvSpPr>
          <p:spPr>
            <a:xfrm>
              <a:off x="2693259" y="3821477"/>
              <a:ext cx="459378" cy="185502"/>
            </a:xfrm>
            <a:custGeom>
              <a:avLst/>
              <a:gdLst/>
              <a:ahLst/>
              <a:cxnLst/>
              <a:rect l="l" t="t" r="r" b="b"/>
              <a:pathLst>
                <a:path w="6768" h="2733" extrusionOk="0">
                  <a:moveTo>
                    <a:pt x="3384" y="1"/>
                  </a:moveTo>
                  <a:cubicBezTo>
                    <a:pt x="2482" y="1"/>
                    <a:pt x="1805" y="552"/>
                    <a:pt x="1229" y="1129"/>
                  </a:cubicBezTo>
                  <a:cubicBezTo>
                    <a:pt x="1078" y="1292"/>
                    <a:pt x="884" y="1348"/>
                    <a:pt x="680" y="1348"/>
                  </a:cubicBezTo>
                  <a:cubicBezTo>
                    <a:pt x="477" y="1348"/>
                    <a:pt x="264" y="1292"/>
                    <a:pt x="76" y="1229"/>
                  </a:cubicBezTo>
                  <a:lnTo>
                    <a:pt x="76" y="1229"/>
                  </a:lnTo>
                  <a:cubicBezTo>
                    <a:pt x="1" y="2382"/>
                    <a:pt x="1279" y="2708"/>
                    <a:pt x="2056" y="2733"/>
                  </a:cubicBezTo>
                  <a:cubicBezTo>
                    <a:pt x="2858" y="2733"/>
                    <a:pt x="3058" y="2482"/>
                    <a:pt x="3384" y="2482"/>
                  </a:cubicBezTo>
                  <a:cubicBezTo>
                    <a:pt x="3710" y="2482"/>
                    <a:pt x="3910" y="2733"/>
                    <a:pt x="4712" y="2733"/>
                  </a:cubicBezTo>
                  <a:cubicBezTo>
                    <a:pt x="5489" y="2708"/>
                    <a:pt x="6768" y="2382"/>
                    <a:pt x="6692" y="1229"/>
                  </a:cubicBezTo>
                  <a:lnTo>
                    <a:pt x="6692" y="1229"/>
                  </a:lnTo>
                  <a:cubicBezTo>
                    <a:pt x="6504" y="1292"/>
                    <a:pt x="6291" y="1348"/>
                    <a:pt x="6088" y="1348"/>
                  </a:cubicBezTo>
                  <a:cubicBezTo>
                    <a:pt x="5884" y="1348"/>
                    <a:pt x="5690" y="1292"/>
                    <a:pt x="5539" y="1129"/>
                  </a:cubicBezTo>
                  <a:cubicBezTo>
                    <a:pt x="4988" y="552"/>
                    <a:pt x="4286" y="1"/>
                    <a:pt x="3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073;p64">
              <a:extLst>
                <a:ext uri="{FF2B5EF4-FFF2-40B4-BE49-F238E27FC236}">
                  <a16:creationId xmlns:a16="http://schemas.microsoft.com/office/drawing/2014/main" id="{A5E5DC76-907D-F571-5FEB-8EE7E35C2207}"/>
                </a:ext>
              </a:extLst>
            </p:cNvPr>
            <p:cNvSpPr/>
            <p:nvPr/>
          </p:nvSpPr>
          <p:spPr>
            <a:xfrm>
              <a:off x="2832745" y="3794259"/>
              <a:ext cx="37535" cy="3753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6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7"/>
                    <a:pt x="126" y="552"/>
                    <a:pt x="276" y="552"/>
                  </a:cubicBezTo>
                  <a:cubicBezTo>
                    <a:pt x="427" y="552"/>
                    <a:pt x="552" y="427"/>
                    <a:pt x="552" y="277"/>
                  </a:cubicBezTo>
                  <a:cubicBezTo>
                    <a:pt x="552" y="126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074;p64">
              <a:extLst>
                <a:ext uri="{FF2B5EF4-FFF2-40B4-BE49-F238E27FC236}">
                  <a16:creationId xmlns:a16="http://schemas.microsoft.com/office/drawing/2014/main" id="{7EBD42AE-F6B4-6AE3-ED6F-D63AEF2C5E4E}"/>
                </a:ext>
              </a:extLst>
            </p:cNvPr>
            <p:cNvSpPr/>
            <p:nvPr/>
          </p:nvSpPr>
          <p:spPr>
            <a:xfrm>
              <a:off x="2975625" y="3794259"/>
              <a:ext cx="37535" cy="3753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7"/>
                    <a:pt x="126" y="552"/>
                    <a:pt x="277" y="552"/>
                  </a:cubicBezTo>
                  <a:cubicBezTo>
                    <a:pt x="427" y="552"/>
                    <a:pt x="552" y="427"/>
                    <a:pt x="552" y="277"/>
                  </a:cubicBezTo>
                  <a:cubicBezTo>
                    <a:pt x="552" y="126"/>
                    <a:pt x="427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075;p64">
              <a:extLst>
                <a:ext uri="{FF2B5EF4-FFF2-40B4-BE49-F238E27FC236}">
                  <a16:creationId xmlns:a16="http://schemas.microsoft.com/office/drawing/2014/main" id="{F947231C-4269-0A48-F62B-1117AF638182}"/>
                </a:ext>
              </a:extLst>
            </p:cNvPr>
            <p:cNvSpPr/>
            <p:nvPr/>
          </p:nvSpPr>
          <p:spPr>
            <a:xfrm>
              <a:off x="2893969" y="3903065"/>
              <a:ext cx="57965" cy="56268"/>
            </a:xfrm>
            <a:custGeom>
              <a:avLst/>
              <a:gdLst/>
              <a:ahLst/>
              <a:cxnLst/>
              <a:rect l="l" t="t" r="r" b="b"/>
              <a:pathLst>
                <a:path w="854" h="829" extrusionOk="0">
                  <a:moveTo>
                    <a:pt x="443" y="0"/>
                  </a:moveTo>
                  <a:cubicBezTo>
                    <a:pt x="437" y="0"/>
                    <a:pt x="432" y="1"/>
                    <a:pt x="427" y="2"/>
                  </a:cubicBezTo>
                  <a:cubicBezTo>
                    <a:pt x="302" y="2"/>
                    <a:pt x="1" y="278"/>
                    <a:pt x="1" y="278"/>
                  </a:cubicBezTo>
                  <a:lnTo>
                    <a:pt x="1" y="829"/>
                  </a:lnTo>
                  <a:lnTo>
                    <a:pt x="853" y="829"/>
                  </a:lnTo>
                  <a:lnTo>
                    <a:pt x="853" y="278"/>
                  </a:lnTo>
                  <a:cubicBezTo>
                    <a:pt x="853" y="278"/>
                    <a:pt x="576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076;p64">
              <a:extLst>
                <a:ext uri="{FF2B5EF4-FFF2-40B4-BE49-F238E27FC236}">
                  <a16:creationId xmlns:a16="http://schemas.microsoft.com/office/drawing/2014/main" id="{20BE10A2-9AEC-4C56-2846-0AEAD641B6FC}"/>
                </a:ext>
              </a:extLst>
            </p:cNvPr>
            <p:cNvSpPr/>
            <p:nvPr/>
          </p:nvSpPr>
          <p:spPr>
            <a:xfrm>
              <a:off x="2827654" y="3899739"/>
              <a:ext cx="100455" cy="39232"/>
            </a:xfrm>
            <a:custGeom>
              <a:avLst/>
              <a:gdLst/>
              <a:ahLst/>
              <a:cxnLst/>
              <a:rect l="l" t="t" r="r" b="b"/>
              <a:pathLst>
                <a:path w="1480" h="578" extrusionOk="0">
                  <a:moveTo>
                    <a:pt x="1404" y="1"/>
                  </a:moveTo>
                  <a:cubicBezTo>
                    <a:pt x="1329" y="1"/>
                    <a:pt x="1254" y="51"/>
                    <a:pt x="1103" y="151"/>
                  </a:cubicBezTo>
                  <a:cubicBezTo>
                    <a:pt x="953" y="251"/>
                    <a:pt x="752" y="402"/>
                    <a:pt x="577" y="402"/>
                  </a:cubicBezTo>
                  <a:cubicBezTo>
                    <a:pt x="554" y="406"/>
                    <a:pt x="532" y="408"/>
                    <a:pt x="511" y="408"/>
                  </a:cubicBezTo>
                  <a:cubicBezTo>
                    <a:pt x="277" y="408"/>
                    <a:pt x="151" y="174"/>
                    <a:pt x="151" y="151"/>
                  </a:cubicBezTo>
                  <a:cubicBezTo>
                    <a:pt x="133" y="133"/>
                    <a:pt x="103" y="116"/>
                    <a:pt x="78" y="116"/>
                  </a:cubicBezTo>
                  <a:cubicBezTo>
                    <a:pt x="67" y="116"/>
                    <a:pt x="58" y="119"/>
                    <a:pt x="51" y="126"/>
                  </a:cubicBezTo>
                  <a:cubicBezTo>
                    <a:pt x="1" y="151"/>
                    <a:pt x="1" y="201"/>
                    <a:pt x="26" y="226"/>
                  </a:cubicBezTo>
                  <a:cubicBezTo>
                    <a:pt x="26" y="251"/>
                    <a:pt x="201" y="577"/>
                    <a:pt x="527" y="577"/>
                  </a:cubicBezTo>
                  <a:cubicBezTo>
                    <a:pt x="552" y="577"/>
                    <a:pt x="577" y="577"/>
                    <a:pt x="577" y="552"/>
                  </a:cubicBezTo>
                  <a:cubicBezTo>
                    <a:pt x="803" y="552"/>
                    <a:pt x="1028" y="402"/>
                    <a:pt x="1204" y="276"/>
                  </a:cubicBezTo>
                  <a:cubicBezTo>
                    <a:pt x="1279" y="226"/>
                    <a:pt x="1379" y="151"/>
                    <a:pt x="1404" y="151"/>
                  </a:cubicBezTo>
                  <a:cubicBezTo>
                    <a:pt x="1454" y="151"/>
                    <a:pt x="1479" y="126"/>
                    <a:pt x="1479" y="76"/>
                  </a:cubicBezTo>
                  <a:cubicBezTo>
                    <a:pt x="1479" y="51"/>
                    <a:pt x="1454" y="1"/>
                    <a:pt x="1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077;p64">
              <a:extLst>
                <a:ext uri="{FF2B5EF4-FFF2-40B4-BE49-F238E27FC236}">
                  <a16:creationId xmlns:a16="http://schemas.microsoft.com/office/drawing/2014/main" id="{1AF2FC4A-D1EB-6B60-9207-1917D60528F7}"/>
                </a:ext>
              </a:extLst>
            </p:cNvPr>
            <p:cNvSpPr/>
            <p:nvPr/>
          </p:nvSpPr>
          <p:spPr>
            <a:xfrm>
              <a:off x="2917794" y="3899739"/>
              <a:ext cx="100455" cy="39232"/>
            </a:xfrm>
            <a:custGeom>
              <a:avLst/>
              <a:gdLst/>
              <a:ahLst/>
              <a:cxnLst/>
              <a:rect l="l" t="t" r="r" b="b"/>
              <a:pathLst>
                <a:path w="1480" h="578" extrusionOk="0"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cubicBezTo>
                    <a:pt x="1" y="126"/>
                    <a:pt x="26" y="151"/>
                    <a:pt x="76" y="151"/>
                  </a:cubicBezTo>
                  <a:cubicBezTo>
                    <a:pt x="101" y="151"/>
                    <a:pt x="201" y="226"/>
                    <a:pt x="302" y="276"/>
                  </a:cubicBezTo>
                  <a:cubicBezTo>
                    <a:pt x="477" y="402"/>
                    <a:pt x="678" y="552"/>
                    <a:pt x="903" y="552"/>
                  </a:cubicBezTo>
                  <a:cubicBezTo>
                    <a:pt x="903" y="577"/>
                    <a:pt x="928" y="577"/>
                    <a:pt x="953" y="577"/>
                  </a:cubicBezTo>
                  <a:cubicBezTo>
                    <a:pt x="1279" y="577"/>
                    <a:pt x="1454" y="251"/>
                    <a:pt x="1454" y="226"/>
                  </a:cubicBezTo>
                  <a:cubicBezTo>
                    <a:pt x="1480" y="201"/>
                    <a:pt x="1480" y="151"/>
                    <a:pt x="1429" y="126"/>
                  </a:cubicBezTo>
                  <a:cubicBezTo>
                    <a:pt x="1422" y="119"/>
                    <a:pt x="1413" y="116"/>
                    <a:pt x="1402" y="116"/>
                  </a:cubicBezTo>
                  <a:cubicBezTo>
                    <a:pt x="1377" y="116"/>
                    <a:pt x="1347" y="133"/>
                    <a:pt x="1329" y="151"/>
                  </a:cubicBezTo>
                  <a:cubicBezTo>
                    <a:pt x="1329" y="174"/>
                    <a:pt x="1203" y="408"/>
                    <a:pt x="969" y="408"/>
                  </a:cubicBezTo>
                  <a:cubicBezTo>
                    <a:pt x="948" y="408"/>
                    <a:pt x="926" y="406"/>
                    <a:pt x="903" y="402"/>
                  </a:cubicBezTo>
                  <a:cubicBezTo>
                    <a:pt x="728" y="402"/>
                    <a:pt x="527" y="251"/>
                    <a:pt x="377" y="151"/>
                  </a:cubicBezTo>
                  <a:cubicBezTo>
                    <a:pt x="226" y="51"/>
                    <a:pt x="151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078;p64">
              <a:extLst>
                <a:ext uri="{FF2B5EF4-FFF2-40B4-BE49-F238E27FC236}">
                  <a16:creationId xmlns:a16="http://schemas.microsoft.com/office/drawing/2014/main" id="{344F53C5-C247-F22D-7D7E-B979E4711C11}"/>
                </a:ext>
              </a:extLst>
            </p:cNvPr>
            <p:cNvSpPr/>
            <p:nvPr/>
          </p:nvSpPr>
          <p:spPr>
            <a:xfrm>
              <a:off x="2917794" y="3848696"/>
              <a:ext cx="10317" cy="61359"/>
            </a:xfrm>
            <a:custGeom>
              <a:avLst/>
              <a:gdLst/>
              <a:ahLst/>
              <a:cxnLst/>
              <a:rect l="l" t="t" r="r" b="b"/>
              <a:pathLst>
                <a:path w="152" h="904" extrusionOk="0">
                  <a:moveTo>
                    <a:pt x="76" y="1"/>
                  </a:moveTo>
                  <a:cubicBezTo>
                    <a:pt x="51" y="1"/>
                    <a:pt x="1" y="51"/>
                    <a:pt x="1" y="76"/>
                  </a:cubicBezTo>
                  <a:lnTo>
                    <a:pt x="1" y="828"/>
                  </a:lnTo>
                  <a:cubicBezTo>
                    <a:pt x="1" y="878"/>
                    <a:pt x="51" y="903"/>
                    <a:pt x="76" y="903"/>
                  </a:cubicBezTo>
                  <a:cubicBezTo>
                    <a:pt x="126" y="903"/>
                    <a:pt x="151" y="878"/>
                    <a:pt x="151" y="828"/>
                  </a:cubicBezTo>
                  <a:lnTo>
                    <a:pt x="151" y="76"/>
                  </a:lnTo>
                  <a:cubicBezTo>
                    <a:pt x="151" y="51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079;p64">
              <a:extLst>
                <a:ext uri="{FF2B5EF4-FFF2-40B4-BE49-F238E27FC236}">
                  <a16:creationId xmlns:a16="http://schemas.microsoft.com/office/drawing/2014/main" id="{89B4F64F-672D-D864-9EF4-2EE0B65E90CE}"/>
                </a:ext>
              </a:extLst>
            </p:cNvPr>
            <p:cNvSpPr/>
            <p:nvPr/>
          </p:nvSpPr>
          <p:spPr>
            <a:xfrm>
              <a:off x="2877000" y="3826364"/>
              <a:ext cx="93600" cy="47920"/>
            </a:xfrm>
            <a:custGeom>
              <a:avLst/>
              <a:gdLst/>
              <a:ahLst/>
              <a:cxnLst/>
              <a:rect l="l" t="t" r="r" b="b"/>
              <a:pathLst>
                <a:path w="1379" h="706" extrusionOk="0">
                  <a:moveTo>
                    <a:pt x="682" y="1"/>
                  </a:moveTo>
                  <a:cubicBezTo>
                    <a:pt x="407" y="1"/>
                    <a:pt x="127" y="76"/>
                    <a:pt x="76" y="230"/>
                  </a:cubicBezTo>
                  <a:cubicBezTo>
                    <a:pt x="0" y="530"/>
                    <a:pt x="702" y="706"/>
                    <a:pt x="702" y="706"/>
                  </a:cubicBezTo>
                  <a:cubicBezTo>
                    <a:pt x="702" y="706"/>
                    <a:pt x="1379" y="480"/>
                    <a:pt x="1253" y="205"/>
                  </a:cubicBezTo>
                  <a:cubicBezTo>
                    <a:pt x="1204" y="70"/>
                    <a:pt x="946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080;p64">
              <a:extLst>
                <a:ext uri="{FF2B5EF4-FFF2-40B4-BE49-F238E27FC236}">
                  <a16:creationId xmlns:a16="http://schemas.microsoft.com/office/drawing/2014/main" id="{9E63F3CC-A57D-1D22-18B3-C950A5F8FFA9}"/>
                </a:ext>
              </a:extLst>
            </p:cNvPr>
            <p:cNvSpPr/>
            <p:nvPr/>
          </p:nvSpPr>
          <p:spPr>
            <a:xfrm>
              <a:off x="2825957" y="3763646"/>
              <a:ext cx="51110" cy="20498"/>
            </a:xfrm>
            <a:custGeom>
              <a:avLst/>
              <a:gdLst/>
              <a:ahLst/>
              <a:cxnLst/>
              <a:rect l="l" t="t" r="r" b="b"/>
              <a:pathLst>
                <a:path w="753" h="302" extrusionOk="0">
                  <a:moveTo>
                    <a:pt x="351" y="1"/>
                  </a:moveTo>
                  <a:cubicBezTo>
                    <a:pt x="276" y="26"/>
                    <a:pt x="201" y="51"/>
                    <a:pt x="126" y="101"/>
                  </a:cubicBezTo>
                  <a:cubicBezTo>
                    <a:pt x="76" y="151"/>
                    <a:pt x="26" y="226"/>
                    <a:pt x="0" y="301"/>
                  </a:cubicBezTo>
                  <a:cubicBezTo>
                    <a:pt x="151" y="226"/>
                    <a:pt x="251" y="176"/>
                    <a:pt x="376" y="151"/>
                  </a:cubicBezTo>
                  <a:lnTo>
                    <a:pt x="552" y="151"/>
                  </a:lnTo>
                  <a:cubicBezTo>
                    <a:pt x="602" y="151"/>
                    <a:pt x="677" y="176"/>
                    <a:pt x="752" y="176"/>
                  </a:cubicBezTo>
                  <a:cubicBezTo>
                    <a:pt x="702" y="126"/>
                    <a:pt x="652" y="76"/>
                    <a:pt x="577" y="51"/>
                  </a:cubicBezTo>
                  <a:cubicBezTo>
                    <a:pt x="502" y="1"/>
                    <a:pt x="427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081;p64">
              <a:extLst>
                <a:ext uri="{FF2B5EF4-FFF2-40B4-BE49-F238E27FC236}">
                  <a16:creationId xmlns:a16="http://schemas.microsoft.com/office/drawing/2014/main" id="{1BE48D47-EB1B-4EF7-29FA-25F3C22F2BB2}"/>
                </a:ext>
              </a:extLst>
            </p:cNvPr>
            <p:cNvSpPr/>
            <p:nvPr/>
          </p:nvSpPr>
          <p:spPr>
            <a:xfrm>
              <a:off x="2970534" y="3763646"/>
              <a:ext cx="49413" cy="20498"/>
            </a:xfrm>
            <a:custGeom>
              <a:avLst/>
              <a:gdLst/>
              <a:ahLst/>
              <a:cxnLst/>
              <a:rect l="l" t="t" r="r" b="b"/>
              <a:pathLst>
                <a:path w="728" h="302" extrusionOk="0">
                  <a:moveTo>
                    <a:pt x="377" y="1"/>
                  </a:moveTo>
                  <a:cubicBezTo>
                    <a:pt x="302" y="1"/>
                    <a:pt x="226" y="1"/>
                    <a:pt x="151" y="51"/>
                  </a:cubicBezTo>
                  <a:cubicBezTo>
                    <a:pt x="76" y="76"/>
                    <a:pt x="26" y="126"/>
                    <a:pt x="1" y="176"/>
                  </a:cubicBezTo>
                  <a:cubicBezTo>
                    <a:pt x="76" y="176"/>
                    <a:pt x="126" y="151"/>
                    <a:pt x="201" y="151"/>
                  </a:cubicBezTo>
                  <a:lnTo>
                    <a:pt x="352" y="151"/>
                  </a:lnTo>
                  <a:cubicBezTo>
                    <a:pt x="477" y="176"/>
                    <a:pt x="577" y="226"/>
                    <a:pt x="728" y="301"/>
                  </a:cubicBezTo>
                  <a:cubicBezTo>
                    <a:pt x="703" y="226"/>
                    <a:pt x="652" y="151"/>
                    <a:pt x="602" y="101"/>
                  </a:cubicBezTo>
                  <a:cubicBezTo>
                    <a:pt x="552" y="51"/>
                    <a:pt x="477" y="26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082;p64">
              <a:extLst>
                <a:ext uri="{FF2B5EF4-FFF2-40B4-BE49-F238E27FC236}">
                  <a16:creationId xmlns:a16="http://schemas.microsoft.com/office/drawing/2014/main" id="{002A6760-AD8B-204B-109B-1817B4C30C48}"/>
                </a:ext>
              </a:extLst>
            </p:cNvPr>
            <p:cNvSpPr/>
            <p:nvPr/>
          </p:nvSpPr>
          <p:spPr>
            <a:xfrm>
              <a:off x="2980783" y="3843605"/>
              <a:ext cx="103781" cy="20498"/>
            </a:xfrm>
            <a:custGeom>
              <a:avLst/>
              <a:gdLst/>
              <a:ahLst/>
              <a:cxnLst/>
              <a:rect l="l" t="t" r="r" b="b"/>
              <a:pathLst>
                <a:path w="1529" h="302" extrusionOk="0">
                  <a:moveTo>
                    <a:pt x="1529" y="1"/>
                  </a:moveTo>
                  <a:cubicBezTo>
                    <a:pt x="1253" y="26"/>
                    <a:pt x="1003" y="76"/>
                    <a:pt x="752" y="126"/>
                  </a:cubicBezTo>
                  <a:cubicBezTo>
                    <a:pt x="501" y="176"/>
                    <a:pt x="251" y="251"/>
                    <a:pt x="0" y="301"/>
                  </a:cubicBezTo>
                  <a:cubicBezTo>
                    <a:pt x="251" y="276"/>
                    <a:pt x="501" y="226"/>
                    <a:pt x="777" y="176"/>
                  </a:cubicBezTo>
                  <a:cubicBezTo>
                    <a:pt x="1028" y="126"/>
                    <a:pt x="1278" y="76"/>
                    <a:pt x="1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083;p64">
              <a:extLst>
                <a:ext uri="{FF2B5EF4-FFF2-40B4-BE49-F238E27FC236}">
                  <a16:creationId xmlns:a16="http://schemas.microsoft.com/office/drawing/2014/main" id="{EB09DC0E-B407-EBAF-E2CC-F4D46A83A9BC}"/>
                </a:ext>
              </a:extLst>
            </p:cNvPr>
            <p:cNvSpPr/>
            <p:nvPr/>
          </p:nvSpPr>
          <p:spPr>
            <a:xfrm>
              <a:off x="2984177" y="3877611"/>
              <a:ext cx="144642" cy="3529"/>
            </a:xfrm>
            <a:custGeom>
              <a:avLst/>
              <a:gdLst/>
              <a:ahLst/>
              <a:cxnLst/>
              <a:rect l="l" t="t" r="r" b="b"/>
              <a:pathLst>
                <a:path w="2131" h="52" extrusionOk="0">
                  <a:moveTo>
                    <a:pt x="1078" y="1"/>
                  </a:moveTo>
                  <a:cubicBezTo>
                    <a:pt x="702" y="1"/>
                    <a:pt x="351" y="1"/>
                    <a:pt x="0" y="26"/>
                  </a:cubicBezTo>
                  <a:cubicBezTo>
                    <a:pt x="351" y="51"/>
                    <a:pt x="702" y="51"/>
                    <a:pt x="1078" y="51"/>
                  </a:cubicBezTo>
                  <a:cubicBezTo>
                    <a:pt x="1429" y="51"/>
                    <a:pt x="1780" y="51"/>
                    <a:pt x="2131" y="26"/>
                  </a:cubicBezTo>
                  <a:cubicBezTo>
                    <a:pt x="1780" y="1"/>
                    <a:pt x="1429" y="1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084;p64">
              <a:extLst>
                <a:ext uri="{FF2B5EF4-FFF2-40B4-BE49-F238E27FC236}">
                  <a16:creationId xmlns:a16="http://schemas.microsoft.com/office/drawing/2014/main" id="{42D00094-5BBF-B824-F8BD-B722B260E2FC}"/>
                </a:ext>
              </a:extLst>
            </p:cNvPr>
            <p:cNvSpPr/>
            <p:nvPr/>
          </p:nvSpPr>
          <p:spPr>
            <a:xfrm>
              <a:off x="2984177" y="3899739"/>
              <a:ext cx="119121" cy="17104"/>
            </a:xfrm>
            <a:custGeom>
              <a:avLst/>
              <a:gdLst/>
              <a:ahLst/>
              <a:cxnLst/>
              <a:rect l="l" t="t" r="r" b="b"/>
              <a:pathLst>
                <a:path w="1755" h="252" extrusionOk="0">
                  <a:moveTo>
                    <a:pt x="0" y="1"/>
                  </a:moveTo>
                  <a:cubicBezTo>
                    <a:pt x="276" y="76"/>
                    <a:pt x="577" y="101"/>
                    <a:pt x="878" y="151"/>
                  </a:cubicBezTo>
                  <a:cubicBezTo>
                    <a:pt x="1153" y="201"/>
                    <a:pt x="1454" y="226"/>
                    <a:pt x="1755" y="251"/>
                  </a:cubicBezTo>
                  <a:cubicBezTo>
                    <a:pt x="1454" y="201"/>
                    <a:pt x="1153" y="151"/>
                    <a:pt x="878" y="101"/>
                  </a:cubicBezTo>
                  <a:cubicBezTo>
                    <a:pt x="577" y="76"/>
                    <a:pt x="301" y="2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85;p64">
              <a:extLst>
                <a:ext uri="{FF2B5EF4-FFF2-40B4-BE49-F238E27FC236}">
                  <a16:creationId xmlns:a16="http://schemas.microsoft.com/office/drawing/2014/main" id="{585FAE47-F8C6-5A2E-5F48-DF171EECAD00}"/>
                </a:ext>
              </a:extLst>
            </p:cNvPr>
            <p:cNvSpPr/>
            <p:nvPr/>
          </p:nvSpPr>
          <p:spPr>
            <a:xfrm>
              <a:off x="2761339" y="3843605"/>
              <a:ext cx="103781" cy="20498"/>
            </a:xfrm>
            <a:custGeom>
              <a:avLst/>
              <a:gdLst/>
              <a:ahLst/>
              <a:cxnLst/>
              <a:rect l="l" t="t" r="r" b="b"/>
              <a:pathLst>
                <a:path w="1529" h="302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76"/>
                    <a:pt x="501" y="126"/>
                    <a:pt x="777" y="176"/>
                  </a:cubicBezTo>
                  <a:cubicBezTo>
                    <a:pt x="1028" y="226"/>
                    <a:pt x="1278" y="276"/>
                    <a:pt x="1529" y="301"/>
                  </a:cubicBezTo>
                  <a:cubicBezTo>
                    <a:pt x="1278" y="251"/>
                    <a:pt x="1028" y="176"/>
                    <a:pt x="777" y="126"/>
                  </a:cubicBezTo>
                  <a:cubicBezTo>
                    <a:pt x="526" y="76"/>
                    <a:pt x="276" y="2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086;p64">
              <a:extLst>
                <a:ext uri="{FF2B5EF4-FFF2-40B4-BE49-F238E27FC236}">
                  <a16:creationId xmlns:a16="http://schemas.microsoft.com/office/drawing/2014/main" id="{2E1A4C93-5E58-DB82-B334-408FE7B2D66E}"/>
                </a:ext>
              </a:extLst>
            </p:cNvPr>
            <p:cNvSpPr/>
            <p:nvPr/>
          </p:nvSpPr>
          <p:spPr>
            <a:xfrm>
              <a:off x="2717083" y="3877611"/>
              <a:ext cx="144642" cy="3529"/>
            </a:xfrm>
            <a:custGeom>
              <a:avLst/>
              <a:gdLst/>
              <a:ahLst/>
              <a:cxnLst/>
              <a:rect l="l" t="t" r="r" b="b"/>
              <a:pathLst>
                <a:path w="2131" h="52" extrusionOk="0">
                  <a:moveTo>
                    <a:pt x="1078" y="1"/>
                  </a:moveTo>
                  <a:cubicBezTo>
                    <a:pt x="702" y="1"/>
                    <a:pt x="351" y="1"/>
                    <a:pt x="0" y="26"/>
                  </a:cubicBezTo>
                  <a:cubicBezTo>
                    <a:pt x="351" y="51"/>
                    <a:pt x="702" y="51"/>
                    <a:pt x="1078" y="51"/>
                  </a:cubicBezTo>
                  <a:cubicBezTo>
                    <a:pt x="1429" y="51"/>
                    <a:pt x="1780" y="51"/>
                    <a:pt x="2131" y="26"/>
                  </a:cubicBezTo>
                  <a:cubicBezTo>
                    <a:pt x="1780" y="1"/>
                    <a:pt x="1429" y="1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087;p64">
              <a:extLst>
                <a:ext uri="{FF2B5EF4-FFF2-40B4-BE49-F238E27FC236}">
                  <a16:creationId xmlns:a16="http://schemas.microsoft.com/office/drawing/2014/main" id="{FF6FE9F2-7A91-8BC5-6E78-B43408306190}"/>
                </a:ext>
              </a:extLst>
            </p:cNvPr>
            <p:cNvSpPr/>
            <p:nvPr/>
          </p:nvSpPr>
          <p:spPr>
            <a:xfrm>
              <a:off x="2744302" y="3899739"/>
              <a:ext cx="117424" cy="17104"/>
            </a:xfrm>
            <a:custGeom>
              <a:avLst/>
              <a:gdLst/>
              <a:ahLst/>
              <a:cxnLst/>
              <a:rect l="l" t="t" r="r" b="b"/>
              <a:pathLst>
                <a:path w="1730" h="252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454" y="26"/>
                    <a:pt x="1153" y="76"/>
                    <a:pt x="853" y="101"/>
                  </a:cubicBezTo>
                  <a:cubicBezTo>
                    <a:pt x="577" y="151"/>
                    <a:pt x="276" y="201"/>
                    <a:pt x="0" y="251"/>
                  </a:cubicBezTo>
                  <a:cubicBezTo>
                    <a:pt x="276" y="226"/>
                    <a:pt x="577" y="201"/>
                    <a:pt x="878" y="151"/>
                  </a:cubicBezTo>
                  <a:cubicBezTo>
                    <a:pt x="1153" y="101"/>
                    <a:pt x="1454" y="76"/>
                    <a:pt x="1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088;p64">
              <a:extLst>
                <a:ext uri="{FF2B5EF4-FFF2-40B4-BE49-F238E27FC236}">
                  <a16:creationId xmlns:a16="http://schemas.microsoft.com/office/drawing/2014/main" id="{4EE6C700-5A8E-7B11-D0FB-BF9A0C0DE192}"/>
                </a:ext>
              </a:extLst>
            </p:cNvPr>
            <p:cNvSpPr/>
            <p:nvPr/>
          </p:nvSpPr>
          <p:spPr>
            <a:xfrm>
              <a:off x="2746678" y="4464404"/>
              <a:ext cx="138872" cy="61427"/>
            </a:xfrm>
            <a:custGeom>
              <a:avLst/>
              <a:gdLst/>
              <a:ahLst/>
              <a:cxnLst/>
              <a:rect l="l" t="t" r="r" b="b"/>
              <a:pathLst>
                <a:path w="2046" h="905" extrusionOk="0">
                  <a:moveTo>
                    <a:pt x="979" y="1"/>
                  </a:moveTo>
                  <a:cubicBezTo>
                    <a:pt x="181" y="1"/>
                    <a:pt x="0" y="905"/>
                    <a:pt x="366" y="905"/>
                  </a:cubicBezTo>
                  <a:lnTo>
                    <a:pt x="1670" y="905"/>
                  </a:lnTo>
                  <a:cubicBezTo>
                    <a:pt x="2046" y="905"/>
                    <a:pt x="1870" y="28"/>
                    <a:pt x="1043" y="3"/>
                  </a:cubicBezTo>
                  <a:cubicBezTo>
                    <a:pt x="1021" y="1"/>
                    <a:pt x="1000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089;p64">
              <a:extLst>
                <a:ext uri="{FF2B5EF4-FFF2-40B4-BE49-F238E27FC236}">
                  <a16:creationId xmlns:a16="http://schemas.microsoft.com/office/drawing/2014/main" id="{88CCF5C8-7110-DCCA-650D-7E613D40A903}"/>
                </a:ext>
              </a:extLst>
            </p:cNvPr>
            <p:cNvSpPr/>
            <p:nvPr/>
          </p:nvSpPr>
          <p:spPr>
            <a:xfrm>
              <a:off x="2780005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76" y="0"/>
                  </a:moveTo>
                  <a:lnTo>
                    <a:pt x="176" y="0"/>
                  </a:lnTo>
                  <a:cubicBezTo>
                    <a:pt x="76" y="50"/>
                    <a:pt x="26" y="176"/>
                    <a:pt x="26" y="276"/>
                  </a:cubicBezTo>
                  <a:cubicBezTo>
                    <a:pt x="1" y="401"/>
                    <a:pt x="51" y="527"/>
                    <a:pt x="151" y="602"/>
                  </a:cubicBezTo>
                  <a:cubicBezTo>
                    <a:pt x="151" y="527"/>
                    <a:pt x="151" y="477"/>
                    <a:pt x="151" y="426"/>
                  </a:cubicBezTo>
                  <a:cubicBezTo>
                    <a:pt x="151" y="376"/>
                    <a:pt x="151" y="351"/>
                    <a:pt x="151" y="301"/>
                  </a:cubicBezTo>
                  <a:cubicBezTo>
                    <a:pt x="151" y="201"/>
                    <a:pt x="151" y="126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090;p64">
              <a:extLst>
                <a:ext uri="{FF2B5EF4-FFF2-40B4-BE49-F238E27FC236}">
                  <a16:creationId xmlns:a16="http://schemas.microsoft.com/office/drawing/2014/main" id="{C46D8B20-58D5-891B-B41C-8CF5FDAC59F4}"/>
                </a:ext>
              </a:extLst>
            </p:cNvPr>
            <p:cNvSpPr/>
            <p:nvPr/>
          </p:nvSpPr>
          <p:spPr>
            <a:xfrm>
              <a:off x="2832745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26"/>
                    <a:pt x="51" y="201"/>
                    <a:pt x="51" y="301"/>
                  </a:cubicBezTo>
                  <a:cubicBezTo>
                    <a:pt x="51" y="351"/>
                    <a:pt x="51" y="376"/>
                    <a:pt x="51" y="426"/>
                  </a:cubicBezTo>
                  <a:cubicBezTo>
                    <a:pt x="51" y="477"/>
                    <a:pt x="51" y="527"/>
                    <a:pt x="51" y="602"/>
                  </a:cubicBezTo>
                  <a:cubicBezTo>
                    <a:pt x="126" y="527"/>
                    <a:pt x="176" y="401"/>
                    <a:pt x="176" y="276"/>
                  </a:cubicBezTo>
                  <a:cubicBezTo>
                    <a:pt x="176" y="176"/>
                    <a:pt x="101" y="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091;p64">
              <a:extLst>
                <a:ext uri="{FF2B5EF4-FFF2-40B4-BE49-F238E27FC236}">
                  <a16:creationId xmlns:a16="http://schemas.microsoft.com/office/drawing/2014/main" id="{4F668C5F-9993-A1CC-FF0A-54052AA56F9F}"/>
                </a:ext>
              </a:extLst>
            </p:cNvPr>
            <p:cNvSpPr/>
            <p:nvPr/>
          </p:nvSpPr>
          <p:spPr>
            <a:xfrm>
              <a:off x="2960353" y="4464404"/>
              <a:ext cx="138872" cy="61427"/>
            </a:xfrm>
            <a:custGeom>
              <a:avLst/>
              <a:gdLst/>
              <a:ahLst/>
              <a:cxnLst/>
              <a:rect l="l" t="t" r="r" b="b"/>
              <a:pathLst>
                <a:path w="2046" h="905" extrusionOk="0">
                  <a:moveTo>
                    <a:pt x="1067" y="1"/>
                  </a:moveTo>
                  <a:cubicBezTo>
                    <a:pt x="1046" y="1"/>
                    <a:pt x="1025" y="1"/>
                    <a:pt x="1003" y="3"/>
                  </a:cubicBezTo>
                  <a:cubicBezTo>
                    <a:pt x="176" y="28"/>
                    <a:pt x="0" y="905"/>
                    <a:pt x="376" y="905"/>
                  </a:cubicBezTo>
                  <a:lnTo>
                    <a:pt x="1680" y="905"/>
                  </a:lnTo>
                  <a:cubicBezTo>
                    <a:pt x="2046" y="905"/>
                    <a:pt x="1865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092;p64">
              <a:extLst>
                <a:ext uri="{FF2B5EF4-FFF2-40B4-BE49-F238E27FC236}">
                  <a16:creationId xmlns:a16="http://schemas.microsoft.com/office/drawing/2014/main" id="{A794C61A-D51D-F96F-DA08-55DA21794DCC}"/>
                </a:ext>
              </a:extLst>
            </p:cNvPr>
            <p:cNvSpPr/>
            <p:nvPr/>
          </p:nvSpPr>
          <p:spPr>
            <a:xfrm>
              <a:off x="3053886" y="4484970"/>
              <a:ext cx="12014" cy="40861"/>
            </a:xfrm>
            <a:custGeom>
              <a:avLst/>
              <a:gdLst/>
              <a:ahLst/>
              <a:cxnLst/>
              <a:rect l="l" t="t" r="r" b="b"/>
              <a:pathLst>
                <a:path w="177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26"/>
                    <a:pt x="26" y="201"/>
                    <a:pt x="26" y="301"/>
                  </a:cubicBezTo>
                  <a:cubicBezTo>
                    <a:pt x="51" y="351"/>
                    <a:pt x="51" y="376"/>
                    <a:pt x="26" y="426"/>
                  </a:cubicBezTo>
                  <a:cubicBezTo>
                    <a:pt x="26" y="477"/>
                    <a:pt x="26" y="527"/>
                    <a:pt x="26" y="602"/>
                  </a:cubicBezTo>
                  <a:cubicBezTo>
                    <a:pt x="126" y="527"/>
                    <a:pt x="176" y="401"/>
                    <a:pt x="151" y="276"/>
                  </a:cubicBezTo>
                  <a:cubicBezTo>
                    <a:pt x="151" y="176"/>
                    <a:pt x="101" y="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093;p64">
              <a:extLst>
                <a:ext uri="{FF2B5EF4-FFF2-40B4-BE49-F238E27FC236}">
                  <a16:creationId xmlns:a16="http://schemas.microsoft.com/office/drawing/2014/main" id="{342C51A7-CA23-BD9E-1DDC-1CF23C2DF2AB}"/>
                </a:ext>
              </a:extLst>
            </p:cNvPr>
            <p:cNvSpPr/>
            <p:nvPr/>
          </p:nvSpPr>
          <p:spPr>
            <a:xfrm>
              <a:off x="3001146" y="4484970"/>
              <a:ext cx="13711" cy="40861"/>
            </a:xfrm>
            <a:custGeom>
              <a:avLst/>
              <a:gdLst/>
              <a:ahLst/>
              <a:cxnLst/>
              <a:rect l="l" t="t" r="r" b="b"/>
              <a:pathLst>
                <a:path w="202" h="602" extrusionOk="0">
                  <a:moveTo>
                    <a:pt x="201" y="0"/>
                  </a:moveTo>
                  <a:lnTo>
                    <a:pt x="201" y="0"/>
                  </a:lnTo>
                  <a:cubicBezTo>
                    <a:pt x="76" y="50"/>
                    <a:pt x="1" y="176"/>
                    <a:pt x="1" y="276"/>
                  </a:cubicBezTo>
                  <a:cubicBezTo>
                    <a:pt x="1" y="401"/>
                    <a:pt x="51" y="527"/>
                    <a:pt x="126" y="602"/>
                  </a:cubicBezTo>
                  <a:cubicBezTo>
                    <a:pt x="126" y="527"/>
                    <a:pt x="126" y="477"/>
                    <a:pt x="126" y="426"/>
                  </a:cubicBezTo>
                  <a:cubicBezTo>
                    <a:pt x="126" y="376"/>
                    <a:pt x="126" y="351"/>
                    <a:pt x="126" y="301"/>
                  </a:cubicBezTo>
                  <a:cubicBezTo>
                    <a:pt x="126" y="201"/>
                    <a:pt x="151" y="126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84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>
            <a:spLocks noGrp="1"/>
          </p:cNvSpPr>
          <p:nvPr>
            <p:ph type="title"/>
          </p:nvPr>
        </p:nvSpPr>
        <p:spPr>
          <a:xfrm>
            <a:off x="719948" y="2587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OBJETIVOS</a:t>
            </a:r>
            <a:endParaRPr sz="4800" dirty="0"/>
          </a:p>
        </p:txBody>
      </p:sp>
      <p:sp>
        <p:nvSpPr>
          <p:cNvPr id="823" name="Google Shape;823;p38"/>
          <p:cNvSpPr txBox="1">
            <a:spLocks noGrp="1"/>
          </p:cNvSpPr>
          <p:nvPr>
            <p:ph type="title" idx="2"/>
          </p:nvPr>
        </p:nvSpPr>
        <p:spPr>
          <a:xfrm>
            <a:off x="1872750" y="3181112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1.0</a:t>
            </a:r>
            <a:endParaRPr dirty="0"/>
          </a:p>
        </p:txBody>
      </p:sp>
      <p:sp>
        <p:nvSpPr>
          <p:cNvPr id="824" name="Google Shape;824;p38"/>
          <p:cNvSpPr txBox="1">
            <a:spLocks noGrp="1"/>
          </p:cNvSpPr>
          <p:nvPr>
            <p:ph type="subTitle" idx="1"/>
          </p:nvPr>
        </p:nvSpPr>
        <p:spPr>
          <a:xfrm>
            <a:off x="1532038" y="3793088"/>
            <a:ext cx="2938738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60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Fornecer, ao usuário, o contato de casas de adoção próximas e com quais animais elas trabalham.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5"/>
          </p:nvPr>
        </p:nvSpPr>
        <p:spPr>
          <a:xfrm>
            <a:off x="5097126" y="3159919"/>
            <a:ext cx="23055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</a:t>
            </a:r>
            <a:endParaRPr dirty="0"/>
          </a:p>
        </p:txBody>
      </p:sp>
      <p:sp>
        <p:nvSpPr>
          <p:cNvPr id="828" name="Google Shape;828;p38"/>
          <p:cNvSpPr txBox="1">
            <a:spLocks noGrp="1"/>
          </p:cNvSpPr>
          <p:nvPr>
            <p:ph type="subTitle" idx="6"/>
          </p:nvPr>
        </p:nvSpPr>
        <p:spPr>
          <a:xfrm>
            <a:off x="4802567" y="3502584"/>
            <a:ext cx="3079982" cy="1695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60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Proporcionar, ao usuário, uma "ficha técnica", que apresente suas necessidades básicas como alimentação, habitat e cuidados especiais.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9" name="Google Shape;829;p38"/>
          <p:cNvGrpSpPr/>
          <p:nvPr/>
        </p:nvGrpSpPr>
        <p:grpSpPr>
          <a:xfrm>
            <a:off x="2695401" y="2448263"/>
            <a:ext cx="660198" cy="649052"/>
            <a:chOff x="5593125" y="1677650"/>
            <a:chExt cx="385000" cy="378500"/>
          </a:xfrm>
        </p:grpSpPr>
        <p:sp>
          <p:nvSpPr>
            <p:cNvPr id="830" name="Google Shape;830;p38"/>
            <p:cNvSpPr/>
            <p:nvPr/>
          </p:nvSpPr>
          <p:spPr>
            <a:xfrm>
              <a:off x="5638200" y="1709975"/>
              <a:ext cx="295300" cy="346175"/>
            </a:xfrm>
            <a:custGeom>
              <a:avLst/>
              <a:gdLst/>
              <a:ahLst/>
              <a:cxnLst/>
              <a:rect l="l" t="t" r="r" b="b"/>
              <a:pathLst>
                <a:path w="11812" h="13847" extrusionOk="0">
                  <a:moveTo>
                    <a:pt x="5906" y="1"/>
                  </a:moveTo>
                  <a:lnTo>
                    <a:pt x="0" y="4212"/>
                  </a:lnTo>
                  <a:lnTo>
                    <a:pt x="0" y="13847"/>
                  </a:lnTo>
                  <a:lnTo>
                    <a:pt x="11812" y="13847"/>
                  </a:lnTo>
                  <a:lnTo>
                    <a:pt x="11812" y="4212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5699300" y="1841125"/>
              <a:ext cx="172650" cy="111100"/>
            </a:xfrm>
            <a:custGeom>
              <a:avLst/>
              <a:gdLst/>
              <a:ahLst/>
              <a:cxnLst/>
              <a:rect l="l" t="t" r="r" b="b"/>
              <a:pathLst>
                <a:path w="6906" h="4444" extrusionOk="0">
                  <a:moveTo>
                    <a:pt x="2391" y="1"/>
                  </a:moveTo>
                  <a:cubicBezTo>
                    <a:pt x="1071" y="1"/>
                    <a:pt x="1" y="1071"/>
                    <a:pt x="1" y="2391"/>
                  </a:cubicBezTo>
                  <a:lnTo>
                    <a:pt x="1" y="4443"/>
                  </a:lnTo>
                  <a:lnTo>
                    <a:pt x="6906" y="4443"/>
                  </a:lnTo>
                  <a:lnTo>
                    <a:pt x="6906" y="2391"/>
                  </a:lnTo>
                  <a:cubicBezTo>
                    <a:pt x="6906" y="1071"/>
                    <a:pt x="5835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656025" y="1901100"/>
              <a:ext cx="69625" cy="70550"/>
            </a:xfrm>
            <a:custGeom>
              <a:avLst/>
              <a:gdLst/>
              <a:ahLst/>
              <a:cxnLst/>
              <a:rect l="l" t="t" r="r" b="b"/>
              <a:pathLst>
                <a:path w="2785" h="2822" extrusionOk="0">
                  <a:moveTo>
                    <a:pt x="1761" y="1"/>
                  </a:moveTo>
                  <a:cubicBezTo>
                    <a:pt x="1419" y="1"/>
                    <a:pt x="1089" y="159"/>
                    <a:pt x="875" y="528"/>
                  </a:cubicBezTo>
                  <a:cubicBezTo>
                    <a:pt x="732" y="742"/>
                    <a:pt x="732" y="1027"/>
                    <a:pt x="572" y="1259"/>
                  </a:cubicBezTo>
                  <a:cubicBezTo>
                    <a:pt x="429" y="1456"/>
                    <a:pt x="215" y="1580"/>
                    <a:pt x="126" y="1830"/>
                  </a:cubicBezTo>
                  <a:cubicBezTo>
                    <a:pt x="1" y="2223"/>
                    <a:pt x="304" y="2580"/>
                    <a:pt x="661" y="2740"/>
                  </a:cubicBezTo>
                  <a:cubicBezTo>
                    <a:pt x="776" y="2791"/>
                    <a:pt x="926" y="2822"/>
                    <a:pt x="1079" y="2822"/>
                  </a:cubicBezTo>
                  <a:cubicBezTo>
                    <a:pt x="1354" y="2822"/>
                    <a:pt x="1641" y="2724"/>
                    <a:pt x="1767" y="2473"/>
                  </a:cubicBezTo>
                  <a:cubicBezTo>
                    <a:pt x="1767" y="2473"/>
                    <a:pt x="2784" y="492"/>
                    <a:pt x="2784" y="492"/>
                  </a:cubicBezTo>
                  <a:cubicBezTo>
                    <a:pt x="2515" y="186"/>
                    <a:pt x="2131" y="1"/>
                    <a:pt x="1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5845600" y="1901100"/>
              <a:ext cx="69625" cy="70550"/>
            </a:xfrm>
            <a:custGeom>
              <a:avLst/>
              <a:gdLst/>
              <a:ahLst/>
              <a:cxnLst/>
              <a:rect l="l" t="t" r="r" b="b"/>
              <a:pathLst>
                <a:path w="2785" h="2822" extrusionOk="0">
                  <a:moveTo>
                    <a:pt x="1031" y="1"/>
                  </a:moveTo>
                  <a:cubicBezTo>
                    <a:pt x="663" y="1"/>
                    <a:pt x="279" y="186"/>
                    <a:pt x="1" y="492"/>
                  </a:cubicBezTo>
                  <a:cubicBezTo>
                    <a:pt x="1" y="492"/>
                    <a:pt x="1018" y="2473"/>
                    <a:pt x="1018" y="2473"/>
                  </a:cubicBezTo>
                  <a:cubicBezTo>
                    <a:pt x="1144" y="2724"/>
                    <a:pt x="1431" y="2822"/>
                    <a:pt x="1710" y="2822"/>
                  </a:cubicBezTo>
                  <a:cubicBezTo>
                    <a:pt x="1867" y="2822"/>
                    <a:pt x="2020" y="2791"/>
                    <a:pt x="2142" y="2740"/>
                  </a:cubicBezTo>
                  <a:cubicBezTo>
                    <a:pt x="2481" y="2580"/>
                    <a:pt x="2784" y="2223"/>
                    <a:pt x="2659" y="1830"/>
                  </a:cubicBezTo>
                  <a:cubicBezTo>
                    <a:pt x="2588" y="1580"/>
                    <a:pt x="2356" y="1456"/>
                    <a:pt x="2213" y="1259"/>
                  </a:cubicBezTo>
                  <a:cubicBezTo>
                    <a:pt x="2071" y="1027"/>
                    <a:pt x="2053" y="742"/>
                    <a:pt x="1910" y="528"/>
                  </a:cubicBezTo>
                  <a:cubicBezTo>
                    <a:pt x="1696" y="159"/>
                    <a:pt x="1370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5699300" y="1888850"/>
              <a:ext cx="172650" cy="167300"/>
            </a:xfrm>
            <a:custGeom>
              <a:avLst/>
              <a:gdLst/>
              <a:ahLst/>
              <a:cxnLst/>
              <a:rect l="l" t="t" r="r" b="b"/>
              <a:pathLst>
                <a:path w="6906" h="6692" extrusionOk="0">
                  <a:moveTo>
                    <a:pt x="3462" y="1"/>
                  </a:moveTo>
                  <a:cubicBezTo>
                    <a:pt x="1553" y="1"/>
                    <a:pt x="1" y="1553"/>
                    <a:pt x="1" y="3462"/>
                  </a:cubicBezTo>
                  <a:lnTo>
                    <a:pt x="1" y="6692"/>
                  </a:lnTo>
                  <a:lnTo>
                    <a:pt x="6906" y="6692"/>
                  </a:lnTo>
                  <a:lnTo>
                    <a:pt x="6906" y="3462"/>
                  </a:lnTo>
                  <a:cubicBezTo>
                    <a:pt x="6906" y="1553"/>
                    <a:pt x="5353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5793875" y="2004825"/>
              <a:ext cx="116000" cy="51325"/>
            </a:xfrm>
            <a:custGeom>
              <a:avLst/>
              <a:gdLst/>
              <a:ahLst/>
              <a:cxnLst/>
              <a:rect l="l" t="t" r="r" b="b"/>
              <a:pathLst>
                <a:path w="4640" h="2053" extrusionOk="0">
                  <a:moveTo>
                    <a:pt x="2534" y="1"/>
                  </a:moveTo>
                  <a:cubicBezTo>
                    <a:pt x="535" y="1"/>
                    <a:pt x="0" y="1393"/>
                    <a:pt x="518" y="2053"/>
                  </a:cubicBezTo>
                  <a:lnTo>
                    <a:pt x="3355" y="2053"/>
                  </a:lnTo>
                  <a:cubicBezTo>
                    <a:pt x="3979" y="2053"/>
                    <a:pt x="4639" y="1"/>
                    <a:pt x="2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661375" y="2004825"/>
              <a:ext cx="116450" cy="51325"/>
            </a:xfrm>
            <a:custGeom>
              <a:avLst/>
              <a:gdLst/>
              <a:ahLst/>
              <a:cxnLst/>
              <a:rect l="l" t="t" r="r" b="b"/>
              <a:pathLst>
                <a:path w="4658" h="2053" extrusionOk="0">
                  <a:moveTo>
                    <a:pt x="2106" y="1"/>
                  </a:moveTo>
                  <a:cubicBezTo>
                    <a:pt x="1" y="1"/>
                    <a:pt x="661" y="2053"/>
                    <a:pt x="1286" y="2053"/>
                  </a:cubicBezTo>
                  <a:lnTo>
                    <a:pt x="4123" y="2053"/>
                  </a:lnTo>
                  <a:cubicBezTo>
                    <a:pt x="4658" y="1393"/>
                    <a:pt x="4105" y="1"/>
                    <a:pt x="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740775" y="1949525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518"/>
                  </a:lnTo>
                  <a:cubicBezTo>
                    <a:pt x="1" y="643"/>
                    <a:pt x="108" y="750"/>
                    <a:pt x="233" y="750"/>
                  </a:cubicBezTo>
                  <a:cubicBezTo>
                    <a:pt x="376" y="750"/>
                    <a:pt x="465" y="643"/>
                    <a:pt x="465" y="518"/>
                  </a:cubicBezTo>
                  <a:lnTo>
                    <a:pt x="465" y="232"/>
                  </a:lnTo>
                  <a:cubicBezTo>
                    <a:pt x="465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818850" y="1949525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518"/>
                  </a:lnTo>
                  <a:cubicBezTo>
                    <a:pt x="0" y="643"/>
                    <a:pt x="107" y="750"/>
                    <a:pt x="232" y="750"/>
                  </a:cubicBezTo>
                  <a:cubicBezTo>
                    <a:pt x="357" y="750"/>
                    <a:pt x="464" y="643"/>
                    <a:pt x="464" y="518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771575" y="1958450"/>
              <a:ext cx="28125" cy="8950"/>
            </a:xfrm>
            <a:custGeom>
              <a:avLst/>
              <a:gdLst/>
              <a:ahLst/>
              <a:cxnLst/>
              <a:rect l="l" t="t" r="r" b="b"/>
              <a:pathLst>
                <a:path w="1125" h="358" extrusionOk="0">
                  <a:moveTo>
                    <a:pt x="196" y="0"/>
                  </a:moveTo>
                  <a:cubicBezTo>
                    <a:pt x="54" y="0"/>
                    <a:pt x="0" y="214"/>
                    <a:pt x="143" y="268"/>
                  </a:cubicBezTo>
                  <a:cubicBezTo>
                    <a:pt x="268" y="321"/>
                    <a:pt x="410" y="357"/>
                    <a:pt x="571" y="357"/>
                  </a:cubicBezTo>
                  <a:cubicBezTo>
                    <a:pt x="714" y="357"/>
                    <a:pt x="856" y="321"/>
                    <a:pt x="981" y="268"/>
                  </a:cubicBezTo>
                  <a:cubicBezTo>
                    <a:pt x="1124" y="214"/>
                    <a:pt x="1088" y="0"/>
                    <a:pt x="928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762200" y="1969900"/>
              <a:ext cx="47300" cy="15325"/>
            </a:xfrm>
            <a:custGeom>
              <a:avLst/>
              <a:gdLst/>
              <a:ahLst/>
              <a:cxnLst/>
              <a:rect l="l" t="t" r="r" b="b"/>
              <a:pathLst>
                <a:path w="1892" h="613" extrusionOk="0">
                  <a:moveTo>
                    <a:pt x="251" y="1"/>
                  </a:moveTo>
                  <a:cubicBezTo>
                    <a:pt x="199" y="1"/>
                    <a:pt x="148" y="19"/>
                    <a:pt x="107" y="60"/>
                  </a:cubicBezTo>
                  <a:cubicBezTo>
                    <a:pt x="0" y="149"/>
                    <a:pt x="0" y="292"/>
                    <a:pt x="72" y="381"/>
                  </a:cubicBezTo>
                  <a:cubicBezTo>
                    <a:pt x="214" y="524"/>
                    <a:pt x="393" y="613"/>
                    <a:pt x="589" y="613"/>
                  </a:cubicBezTo>
                  <a:cubicBezTo>
                    <a:pt x="714" y="613"/>
                    <a:pt x="839" y="577"/>
                    <a:pt x="946" y="524"/>
                  </a:cubicBezTo>
                  <a:cubicBezTo>
                    <a:pt x="1035" y="577"/>
                    <a:pt x="1160" y="613"/>
                    <a:pt x="1285" y="613"/>
                  </a:cubicBezTo>
                  <a:cubicBezTo>
                    <a:pt x="1481" y="613"/>
                    <a:pt x="1678" y="524"/>
                    <a:pt x="1802" y="381"/>
                  </a:cubicBezTo>
                  <a:cubicBezTo>
                    <a:pt x="1892" y="292"/>
                    <a:pt x="1874" y="149"/>
                    <a:pt x="1785" y="60"/>
                  </a:cubicBezTo>
                  <a:cubicBezTo>
                    <a:pt x="1736" y="19"/>
                    <a:pt x="1681" y="1"/>
                    <a:pt x="1628" y="1"/>
                  </a:cubicBezTo>
                  <a:cubicBezTo>
                    <a:pt x="1563" y="1"/>
                    <a:pt x="1503" y="28"/>
                    <a:pt x="1463" y="77"/>
                  </a:cubicBezTo>
                  <a:cubicBezTo>
                    <a:pt x="1410" y="131"/>
                    <a:pt x="1356" y="149"/>
                    <a:pt x="1285" y="149"/>
                  </a:cubicBezTo>
                  <a:cubicBezTo>
                    <a:pt x="1214" y="149"/>
                    <a:pt x="1160" y="131"/>
                    <a:pt x="1107" y="77"/>
                  </a:cubicBezTo>
                  <a:cubicBezTo>
                    <a:pt x="1071" y="24"/>
                    <a:pt x="1017" y="6"/>
                    <a:pt x="946" y="6"/>
                  </a:cubicBezTo>
                  <a:cubicBezTo>
                    <a:pt x="933" y="3"/>
                    <a:pt x="921" y="1"/>
                    <a:pt x="908" y="1"/>
                  </a:cubicBezTo>
                  <a:cubicBezTo>
                    <a:pt x="850" y="1"/>
                    <a:pt x="797" y="33"/>
                    <a:pt x="768" y="77"/>
                  </a:cubicBezTo>
                  <a:cubicBezTo>
                    <a:pt x="732" y="131"/>
                    <a:pt x="661" y="149"/>
                    <a:pt x="589" y="149"/>
                  </a:cubicBezTo>
                  <a:cubicBezTo>
                    <a:pt x="536" y="149"/>
                    <a:pt x="464" y="131"/>
                    <a:pt x="429" y="77"/>
                  </a:cubicBezTo>
                  <a:cubicBezTo>
                    <a:pt x="380" y="28"/>
                    <a:pt x="314" y="1"/>
                    <a:pt x="251" y="1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638200" y="1709975"/>
              <a:ext cx="295300" cy="172650"/>
            </a:xfrm>
            <a:custGeom>
              <a:avLst/>
              <a:gdLst/>
              <a:ahLst/>
              <a:cxnLst/>
              <a:rect l="l" t="t" r="r" b="b"/>
              <a:pathLst>
                <a:path w="11812" h="6906" extrusionOk="0">
                  <a:moveTo>
                    <a:pt x="5906" y="1"/>
                  </a:moveTo>
                  <a:lnTo>
                    <a:pt x="0" y="4212"/>
                  </a:lnTo>
                  <a:lnTo>
                    <a:pt x="0" y="6906"/>
                  </a:lnTo>
                  <a:cubicBezTo>
                    <a:pt x="161" y="6852"/>
                    <a:pt x="303" y="6781"/>
                    <a:pt x="446" y="6674"/>
                  </a:cubicBezTo>
                  <a:lnTo>
                    <a:pt x="5906" y="2606"/>
                  </a:lnTo>
                  <a:lnTo>
                    <a:pt x="11366" y="6674"/>
                  </a:lnTo>
                  <a:cubicBezTo>
                    <a:pt x="11491" y="6781"/>
                    <a:pt x="11651" y="6852"/>
                    <a:pt x="11812" y="6906"/>
                  </a:cubicBezTo>
                  <a:lnTo>
                    <a:pt x="11812" y="4212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593125" y="1677650"/>
              <a:ext cx="385000" cy="183075"/>
            </a:xfrm>
            <a:custGeom>
              <a:avLst/>
              <a:gdLst/>
              <a:ahLst/>
              <a:cxnLst/>
              <a:rect l="l" t="t" r="r" b="b"/>
              <a:pathLst>
                <a:path w="15400" h="7323" extrusionOk="0">
                  <a:moveTo>
                    <a:pt x="7702" y="0"/>
                  </a:moveTo>
                  <a:cubicBezTo>
                    <a:pt x="7446" y="0"/>
                    <a:pt x="7192" y="81"/>
                    <a:pt x="6977" y="241"/>
                  </a:cubicBezTo>
                  <a:lnTo>
                    <a:pt x="233" y="5273"/>
                  </a:lnTo>
                  <a:cubicBezTo>
                    <a:pt x="37" y="5415"/>
                    <a:pt x="1" y="5683"/>
                    <a:pt x="144" y="5862"/>
                  </a:cubicBezTo>
                  <a:lnTo>
                    <a:pt x="1107" y="7146"/>
                  </a:lnTo>
                  <a:cubicBezTo>
                    <a:pt x="1181" y="7262"/>
                    <a:pt x="1305" y="7322"/>
                    <a:pt x="1434" y="7322"/>
                  </a:cubicBezTo>
                  <a:cubicBezTo>
                    <a:pt x="1524" y="7322"/>
                    <a:pt x="1616" y="7294"/>
                    <a:pt x="1696" y="7235"/>
                  </a:cubicBezTo>
                  <a:lnTo>
                    <a:pt x="7709" y="2739"/>
                  </a:lnTo>
                  <a:lnTo>
                    <a:pt x="13722" y="7235"/>
                  </a:lnTo>
                  <a:cubicBezTo>
                    <a:pt x="13795" y="7294"/>
                    <a:pt x="13883" y="7322"/>
                    <a:pt x="13971" y="7322"/>
                  </a:cubicBezTo>
                  <a:cubicBezTo>
                    <a:pt x="14098" y="7322"/>
                    <a:pt x="14226" y="7262"/>
                    <a:pt x="14311" y="7146"/>
                  </a:cubicBezTo>
                  <a:lnTo>
                    <a:pt x="15256" y="5862"/>
                  </a:lnTo>
                  <a:cubicBezTo>
                    <a:pt x="15399" y="5683"/>
                    <a:pt x="15364" y="5415"/>
                    <a:pt x="15167" y="5273"/>
                  </a:cubicBezTo>
                  <a:lnTo>
                    <a:pt x="8441" y="241"/>
                  </a:lnTo>
                  <a:cubicBezTo>
                    <a:pt x="8218" y="81"/>
                    <a:pt x="7959" y="0"/>
                    <a:pt x="7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5809041" y="2475222"/>
            <a:ext cx="981393" cy="649063"/>
            <a:chOff x="2167950" y="1658675"/>
            <a:chExt cx="500175" cy="330800"/>
          </a:xfrm>
        </p:grpSpPr>
        <p:sp>
          <p:nvSpPr>
            <p:cNvPr id="854" name="Google Shape;854;p38"/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4A9537AB-9548-A853-E9FC-171CB32839F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369226" y="-577353"/>
            <a:ext cx="2305500" cy="4035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1350C4-C9B1-E7CA-7309-D2C8FBFD8527}"/>
              </a:ext>
            </a:extLst>
          </p:cNvPr>
          <p:cNvSpPr txBox="1"/>
          <p:nvPr/>
        </p:nvSpPr>
        <p:spPr>
          <a:xfrm>
            <a:off x="1291094" y="1084300"/>
            <a:ext cx="7132854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O objetivo geral deste projeto é a criação de uma </a:t>
            </a:r>
            <a:r>
              <a:rPr lang="pt-BR" sz="17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plataforma que facilite o processo de adoção de animais de estimação </a:t>
            </a: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e </a:t>
            </a:r>
            <a:r>
              <a:rPr lang="pt-BR" sz="1700" b="1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instrua seus usuários sobre </a:t>
            </a:r>
            <a:r>
              <a:rPr lang="pt-BR" sz="1700" b="1" dirty="0">
                <a:latin typeface="Didact Gothic" panose="00000500000000000000" pitchFamily="2" charset="0"/>
                <a:ea typeface="Arial" panose="020B0604020202020204" pitchFamily="34" charset="0"/>
              </a:rPr>
              <a:t>seus cuidados básicos</a:t>
            </a:r>
            <a:r>
              <a:rPr lang="pt-BR" sz="1700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9"/>
          <p:cNvSpPr txBox="1">
            <a:spLocks noGrp="1"/>
          </p:cNvSpPr>
          <p:nvPr>
            <p:ph type="title"/>
          </p:nvPr>
        </p:nvSpPr>
        <p:spPr>
          <a:xfrm>
            <a:off x="598080" y="572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HISTÓRIAS DE USUÁRIOS</a:t>
            </a:r>
            <a:endParaRPr sz="4000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09CB73F9-35FE-AD48-FD7C-EC5971F7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82240"/>
              </p:ext>
            </p:extLst>
          </p:nvPr>
        </p:nvGraphicFramePr>
        <p:xfrm>
          <a:off x="0" y="702592"/>
          <a:ext cx="9144000" cy="4386487"/>
        </p:xfrm>
        <a:graphic>
          <a:graphicData uri="http://schemas.openxmlformats.org/drawingml/2006/table">
            <a:tbl>
              <a:tblPr>
                <a:tableStyleId>{20D5E316-C214-4091-A5D3-40BD6BBB5F83}</a:tableStyleId>
              </a:tblPr>
              <a:tblGrid>
                <a:gridCol w="2479408">
                  <a:extLst>
                    <a:ext uri="{9D8B030D-6E8A-4147-A177-3AD203B41FA5}">
                      <a16:colId xmlns:a16="http://schemas.microsoft.com/office/drawing/2014/main" val="664425147"/>
                    </a:ext>
                  </a:extLst>
                </a:gridCol>
                <a:gridCol w="3450265">
                  <a:extLst>
                    <a:ext uri="{9D8B030D-6E8A-4147-A177-3AD203B41FA5}">
                      <a16:colId xmlns:a16="http://schemas.microsoft.com/office/drawing/2014/main" val="2634295846"/>
                    </a:ext>
                  </a:extLst>
                </a:gridCol>
                <a:gridCol w="3214327">
                  <a:extLst>
                    <a:ext uri="{9D8B030D-6E8A-4147-A177-3AD203B41FA5}">
                      <a16:colId xmlns:a16="http://schemas.microsoft.com/office/drawing/2014/main" val="2064614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[PERSONA]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… quero/desejo … </a:t>
                      </a:r>
                      <a:b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</a:b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[O QUE]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… para ....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5E1DC"/>
                          </a:solidFill>
                          <a:effectLst/>
                        </a:rPr>
                        <a:t>[POR QUE]</a:t>
                      </a:r>
                      <a:endParaRPr lang="pt-BR" sz="1100" b="1" dirty="0">
                        <a:solidFill>
                          <a:srgbClr val="F5E1D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>
                    <a:solidFill>
                      <a:srgbClr val="7760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47891"/>
                  </a:ext>
                </a:extLst>
              </a:tr>
              <a:tr h="50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Maria Luísa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Adotar um gato</a:t>
                      </a: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“Seria muito gratificante e divertido.”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4059638757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Hélio Dias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Adotar um cão de porte pequeno e com um temperamento tranquilo. 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 ter companhia.</a:t>
                      </a: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685348430"/>
                  </a:ext>
                </a:extLst>
              </a:tr>
              <a:tr h="759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Cristiano Marques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Adotar mais um cão.</a:t>
                      </a: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400" dirty="0">
                          <a:effectLst/>
                          <a:latin typeface="Arial  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Companhia para seu outro cão.</a:t>
                      </a: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700505525"/>
                  </a:ext>
                </a:extLst>
              </a:tr>
              <a:tr h="707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Hélio Dias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  <a:latin typeface="Arial  "/>
                        </a:rPr>
                        <a:t>Informações sobre os cuidados de um cachorro.</a:t>
                      </a:r>
                      <a:endParaRPr lang="pt-BR" sz="140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Preocupações sobre cuidados veterinários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171841761"/>
                  </a:ext>
                </a:extLst>
              </a:tr>
              <a:tr h="1153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Maria Luísa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Informações sobre os cuidados de um gato.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Arial  "/>
                        </a:rPr>
                        <a:t>Preocupações sobre alimentação e higiene.</a:t>
                      </a:r>
                      <a:endParaRPr lang="pt-BR" sz="1400" dirty="0">
                        <a:effectLst/>
                        <a:latin typeface="Arial  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65" marR="17965" marT="17965" marB="17965"/>
                </a:tc>
                <a:extLst>
                  <a:ext uri="{0D108BD9-81ED-4DB2-BD59-A6C34878D82A}">
                    <a16:rowId xmlns:a16="http://schemas.microsoft.com/office/drawing/2014/main" val="11064354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5"/>
          <p:cNvSpPr/>
          <p:nvPr/>
        </p:nvSpPr>
        <p:spPr>
          <a:xfrm>
            <a:off x="4785362" y="982981"/>
            <a:ext cx="3413758" cy="2788003"/>
          </a:xfrm>
          <a:prstGeom prst="roundRect">
            <a:avLst>
              <a:gd name="adj" fmla="val 108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5"/>
          <p:cNvSpPr/>
          <p:nvPr/>
        </p:nvSpPr>
        <p:spPr>
          <a:xfrm>
            <a:off x="838200" y="982981"/>
            <a:ext cx="3520440" cy="4061460"/>
          </a:xfrm>
          <a:prstGeom prst="roundRect">
            <a:avLst>
              <a:gd name="adj" fmla="val 108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5"/>
          <p:cNvSpPr txBox="1">
            <a:spLocks noGrp="1"/>
          </p:cNvSpPr>
          <p:nvPr>
            <p:ph type="title"/>
          </p:nvPr>
        </p:nvSpPr>
        <p:spPr>
          <a:xfrm>
            <a:off x="720000" y="411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REQUISITOS</a:t>
            </a:r>
            <a:r>
              <a:rPr lang="pt-BR" sz="4000" dirty="0"/>
              <a:t> </a:t>
            </a:r>
          </a:p>
        </p:txBody>
      </p:sp>
      <p:sp>
        <p:nvSpPr>
          <p:cNvPr id="1268" name="Google Shape;1268;p45"/>
          <p:cNvSpPr txBox="1">
            <a:spLocks noGrp="1"/>
          </p:cNvSpPr>
          <p:nvPr>
            <p:ph type="title" idx="2"/>
          </p:nvPr>
        </p:nvSpPr>
        <p:spPr>
          <a:xfrm>
            <a:off x="1227120" y="982981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FUNCIONAIS</a:t>
            </a:r>
            <a:endParaRPr dirty="0"/>
          </a:p>
        </p:txBody>
      </p:sp>
      <p:sp>
        <p:nvSpPr>
          <p:cNvPr id="1269" name="Google Shape;1269;p45"/>
          <p:cNvSpPr txBox="1">
            <a:spLocks noGrp="1"/>
          </p:cNvSpPr>
          <p:nvPr>
            <p:ph type="title" idx="3"/>
          </p:nvPr>
        </p:nvSpPr>
        <p:spPr>
          <a:xfrm>
            <a:off x="5085525" y="982981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NÃO FUNCIONAIS</a:t>
            </a:r>
            <a:endParaRPr dirty="0"/>
          </a:p>
        </p:txBody>
      </p:sp>
      <p:sp>
        <p:nvSpPr>
          <p:cNvPr id="1270" name="Google Shape;1270;p45"/>
          <p:cNvSpPr txBox="1">
            <a:spLocks noGrp="1"/>
          </p:cNvSpPr>
          <p:nvPr>
            <p:ph type="subTitle" idx="1"/>
          </p:nvPr>
        </p:nvSpPr>
        <p:spPr>
          <a:xfrm>
            <a:off x="4929015" y="1279278"/>
            <a:ext cx="3055620" cy="278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publicado em um ambiente acessível.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responsivo.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Ser compatível com os principais navegadores.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dirty="0">
                <a:latin typeface="Didact Gothic" panose="00000500000000000000" pitchFamily="2" charset="0"/>
                <a:ea typeface="Arial" panose="020B0604020202020204" pitchFamily="34" charset="0"/>
              </a:rPr>
              <a:t>T</a:t>
            </a: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er bom nível de contraste entre os elementos da tela em conformidade.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271" name="Google Shape;1271;p45"/>
          <p:cNvSpPr txBox="1">
            <a:spLocks noGrp="1"/>
          </p:cNvSpPr>
          <p:nvPr>
            <p:ph type="subTitle" idx="4"/>
          </p:nvPr>
        </p:nvSpPr>
        <p:spPr>
          <a:xfrm>
            <a:off x="891540" y="2003622"/>
            <a:ext cx="3360420" cy="22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</a:pPr>
            <a:endParaRPr lang="pt-BR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uma Página principal para o usuário encontrar o animal que deseja.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uma imagem</a:t>
            </a:r>
            <a:r>
              <a:rPr lang="pt-BR" sz="1250" dirty="0">
                <a:latin typeface="Didact Gothic" panose="00000500000000000000" pitchFamily="2" charset="0"/>
                <a:ea typeface="Arial" panose="020B0604020202020204" pitchFamily="34" charset="0"/>
              </a:rPr>
              <a:t> </a:t>
            </a: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 e uma descrição completa de cada animal, além do contato do doador.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pt-BR" sz="1250" dirty="0"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Ter um filtro/pesquisa para permitir ao usuário localizar um animal específico.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Permitir visualizar as informações de contatos do mantenedor do site 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sz="1250" u="none" strike="noStrike" dirty="0">
              <a:effectLst/>
              <a:latin typeface="Didact Gothic" panose="00000500000000000000" pitchFamily="2" charset="0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250" u="none" strike="noStrike" dirty="0">
                <a:effectLst/>
                <a:latin typeface="Didact Gothic" panose="00000500000000000000" pitchFamily="2" charset="0"/>
                <a:ea typeface="Arial" panose="020B0604020202020204" pitchFamily="34" charset="0"/>
              </a:rPr>
              <a:t>Possibilitar o envio de um formulário que permita ao usuário enviar informações sobre um animal que ele deseja colocar para adoção.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9EFBCA-0A96-BD28-B4F8-773338F93E2D}"/>
              </a:ext>
            </a:extLst>
          </p:cNvPr>
          <p:cNvSpPr txBox="1"/>
          <p:nvPr/>
        </p:nvSpPr>
        <p:spPr>
          <a:xfrm>
            <a:off x="2076450" y="540830"/>
            <a:ext cx="4853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776049"/>
                </a:solidFill>
                <a:latin typeface="Spartan"/>
              </a:rPr>
              <a:t>O SITE DEVE: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561</Words>
  <Application>Microsoft Office PowerPoint</Application>
  <PresentationFormat>Apresentação na tela (16:9)</PresentationFormat>
  <Paragraphs>113</Paragraphs>
  <Slides>11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  </vt:lpstr>
      <vt:lpstr>Bebas Neue</vt:lpstr>
      <vt:lpstr>Calibri</vt:lpstr>
      <vt:lpstr>Didact Gothic</vt:lpstr>
      <vt:lpstr>Roboto Condensed Light</vt:lpstr>
      <vt:lpstr>Spartan</vt:lpstr>
      <vt:lpstr>Never Leave your Pets Behind MK Campaign by Slidesgo</vt:lpstr>
      <vt:lpstr>Imagem</vt:lpstr>
      <vt:lpstr>PROJETO|  PET GETS</vt:lpstr>
      <vt:lpstr>CONTEXTO DO PROBLEMA</vt:lpstr>
      <vt:lpstr>PÚBLICO ALVO</vt:lpstr>
      <vt:lpstr>PERSONA 1</vt:lpstr>
      <vt:lpstr>PERSONA 2</vt:lpstr>
      <vt:lpstr>PERSONA 3</vt:lpstr>
      <vt:lpstr>OBJETIVOS</vt:lpstr>
      <vt:lpstr>HISTÓRIAS DE USUÁRIOS</vt:lpstr>
      <vt:lpstr>REQUISITOS </vt:lpstr>
      <vt:lpstr>PROJETO DE INTERFACE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LEAVE YOUR PETS BEHIND</dc:title>
  <dc:creator>Arthur Campos</dc:creator>
  <cp:lastModifiedBy>Arthur Campos</cp:lastModifiedBy>
  <cp:revision>157</cp:revision>
  <dcterms:modified xsi:type="dcterms:W3CDTF">2023-04-17T23:19:56Z</dcterms:modified>
</cp:coreProperties>
</file>