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6447"/>
    <a:srgbClr val="FF6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93A7D-2E59-4848-B9C2-C29C4C679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344CD3-491A-42AE-9CE3-7F5A64CF0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3CB77D-75BE-4AD4-B9E2-C6688EA26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A5BC-F1BE-412C-BD87-F26F4AAF0666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D4848-C3BB-466C-82A3-57024907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3A8E46-06B2-4C7F-A0A6-F070919B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249A-1105-4666-B51E-195037D56C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84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83A9F-38DA-45DC-B8E8-18566317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BA8D4F-2413-4D44-AD9E-7675BDBD9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0C3112-A2BC-4F8E-8701-5EBB7F5B6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A5BC-F1BE-412C-BD87-F26F4AAF0666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FCBE3E-3070-4CDF-9FEA-C8CD5DCE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EA599D-3E96-4A28-80FF-BBA6E67C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249A-1105-4666-B51E-195037D56C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12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7BD7A1-380E-4188-843C-AE52E39C7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57CB41-9D04-4596-AE4D-D5A13FE41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F257B7-4AB6-406D-8196-5473E8C79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A5BC-F1BE-412C-BD87-F26F4AAF0666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F96611-CD26-4A16-BC6E-4B31BB35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AFC192-2B21-4726-92DF-8DE657E7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249A-1105-4666-B51E-195037D56C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05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18EFE-E0F7-445C-B5E8-874C97D5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C417F5-806D-4EFE-803C-D8E59B73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FE7E43-8936-4AE2-8EE2-880415E3A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A5BC-F1BE-412C-BD87-F26F4AAF0666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90BA07-55AA-4A02-AB30-8B2EFF22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A4FC5D-8346-4C04-99E9-5D5C24FD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249A-1105-4666-B51E-195037D56C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89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10253-1EBD-4C94-8663-FC0A870B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6F232D-98C8-4BD3-BCE4-A5101A599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9423F9-A27A-4C7C-8AD9-108EF8D8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A5BC-F1BE-412C-BD87-F26F4AAF0666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C8E69A-95E8-4990-BE2F-A52B5DB38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09409E-2D84-49DE-A609-F7196457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249A-1105-4666-B51E-195037D56C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16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09707-1693-4C21-9CAC-465521A2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950E58-957A-4C2D-80BF-4671349B8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BA7590-923B-4A11-87BB-D25A16E7A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607A76-46E6-4095-ADEB-FAE2B096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A5BC-F1BE-412C-BD87-F26F4AAF0666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FA44EC-159A-47A9-9969-564E9655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6A6B85-761B-429F-8876-16A9D49C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249A-1105-4666-B51E-195037D56C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64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59984-87CC-42F2-996E-385D6608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18B14D-0D6B-4AD6-954A-739DF185F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40B910-9EBE-4BBC-8787-F106087CF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ABF68B-1898-48A2-AFC9-5F843E52E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673525-078B-47BF-A966-B3587A372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25C5244-1103-44B3-BF49-4542FA7A0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A5BC-F1BE-412C-BD87-F26F4AAF0666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5067142-D489-4A39-BB62-ED748BD6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EE78E2A-EB95-4BF3-BFE2-BF9B458F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249A-1105-4666-B51E-195037D56C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28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2EB64-4346-4A19-9622-74BBB2DC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4787302-8805-451B-9163-49B172B2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A5BC-F1BE-412C-BD87-F26F4AAF0666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D68218-6AE8-4E18-9282-6A559203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0B380B-8B14-4E2D-A487-7D2DC848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249A-1105-4666-B51E-195037D56C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85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A8DCA50-BB09-4438-8D72-82E6B4FC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A5BC-F1BE-412C-BD87-F26F4AAF0666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53A5F6F-3413-4B4E-A799-0CA251C5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B07FB0-1262-481A-ACDE-481DCC4A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249A-1105-4666-B51E-195037D56C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18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640E7-B418-4A6B-B508-EF311E47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3CA02B-1EB1-4DDA-B792-B88ABDFFD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0023A7-8828-4499-8120-51A11D371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6AC717-E486-45BA-88CE-42BC5CB9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A5BC-F1BE-412C-BD87-F26F4AAF0666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D193FA-6671-4D89-BCED-E7B68212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801E0E-7E73-465F-8D2A-39DE373F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249A-1105-4666-B51E-195037D56C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33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35684-D81A-4254-8C81-58B84A93E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44D86F-47E6-4336-8DA6-CC4B1CAD6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C13876-BB6F-41E9-98AA-03042CDC3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9FD1C6-37BE-4237-B492-AFAC830C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A5BC-F1BE-412C-BD87-F26F4AAF0666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51718A-AC7A-49A3-BD12-9890CAF5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FEB9F4-E051-4D25-9608-4ACBA167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249A-1105-4666-B51E-195037D56C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62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14F4A36-206F-46EB-B2EC-39BE1461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C59B22-4C9D-4D56-BC17-CE8A22CFB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D5E1EC-3C17-4907-9EAC-E600CF7BA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EA5BC-F1BE-412C-BD87-F26F4AAF0666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914F36-3FEA-4DE3-9520-1B6C75F26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E7F69D-6F20-40E6-A32C-87B61B13E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B249A-1105-4666-B51E-195037D56C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34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1BD019A-3BD0-4A81-8A54-AF4137434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3370ED8-5B92-4FD1-BD0A-D929F5E6EDF3}"/>
              </a:ext>
            </a:extLst>
          </p:cNvPr>
          <p:cNvSpPr/>
          <p:nvPr/>
        </p:nvSpPr>
        <p:spPr>
          <a:xfrm>
            <a:off x="1272209" y="0"/>
            <a:ext cx="9621078" cy="1205948"/>
          </a:xfrm>
          <a:prstGeom prst="rect">
            <a:avLst/>
          </a:prstGeom>
          <a:solidFill>
            <a:srgbClr val="FF69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5DB170B-7C9B-4FCA-8F8B-C84360AC8EEC}"/>
              </a:ext>
            </a:extLst>
          </p:cNvPr>
          <p:cNvSpPr txBox="1"/>
          <p:nvPr/>
        </p:nvSpPr>
        <p:spPr>
          <a:xfrm>
            <a:off x="3101009" y="341364"/>
            <a:ext cx="5579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Arial Black" panose="020B0A04020102020204" pitchFamily="34" charset="0"/>
                <a:cs typeface="Arial" panose="020B0604020202020204" pitchFamily="34" charset="0"/>
              </a:rPr>
              <a:t>CABEÇALHO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7C0AD0-0A88-4864-B69A-A4ACAF51D536}"/>
              </a:ext>
            </a:extLst>
          </p:cNvPr>
          <p:cNvSpPr/>
          <p:nvPr/>
        </p:nvSpPr>
        <p:spPr>
          <a:xfrm>
            <a:off x="1272209" y="1205948"/>
            <a:ext cx="6824869" cy="5208104"/>
          </a:xfrm>
          <a:prstGeom prst="rect">
            <a:avLst/>
          </a:prstGeom>
          <a:solidFill>
            <a:srgbClr val="2564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EE4DA58-7D9E-4DE3-98AB-4779D82F40B3}"/>
              </a:ext>
            </a:extLst>
          </p:cNvPr>
          <p:cNvSpPr txBox="1"/>
          <p:nvPr/>
        </p:nvSpPr>
        <p:spPr>
          <a:xfrm>
            <a:off x="3266660" y="3385642"/>
            <a:ext cx="3187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Arial Black" panose="020B0A04020102020204" pitchFamily="34" charset="0"/>
              </a:rPr>
              <a:t>CONTEÚDO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9DC64AA-5D29-40B8-AE3E-85F72EC09247}"/>
              </a:ext>
            </a:extLst>
          </p:cNvPr>
          <p:cNvSpPr/>
          <p:nvPr/>
        </p:nvSpPr>
        <p:spPr>
          <a:xfrm>
            <a:off x="8121822" y="1205948"/>
            <a:ext cx="2796209" cy="5208104"/>
          </a:xfrm>
          <a:prstGeom prst="rect">
            <a:avLst/>
          </a:prstGeom>
          <a:solidFill>
            <a:srgbClr val="2564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EB8E0D7-8957-40F2-97A0-72FCC4982476}"/>
              </a:ext>
            </a:extLst>
          </p:cNvPr>
          <p:cNvSpPr txBox="1"/>
          <p:nvPr/>
        </p:nvSpPr>
        <p:spPr>
          <a:xfrm>
            <a:off x="8526013" y="2855893"/>
            <a:ext cx="19878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BARRA LATERAL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367E95D-B1BB-4F76-AFD4-C402A273FECD}"/>
              </a:ext>
            </a:extLst>
          </p:cNvPr>
          <p:cNvCxnSpPr/>
          <p:nvPr/>
        </p:nvCxnSpPr>
        <p:spPr>
          <a:xfrm>
            <a:off x="8109450" y="1205948"/>
            <a:ext cx="0" cy="5208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C82E59AB-E160-49C9-8AD2-5587E7B291F5}"/>
              </a:ext>
            </a:extLst>
          </p:cNvPr>
          <p:cNvSpPr/>
          <p:nvPr/>
        </p:nvSpPr>
        <p:spPr>
          <a:xfrm>
            <a:off x="8121822" y="1205948"/>
            <a:ext cx="107778" cy="5208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605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Pedro De Meireles Alves</dc:creator>
  <cp:lastModifiedBy>João Pedro De Meireles Alves</cp:lastModifiedBy>
  <cp:revision>2</cp:revision>
  <dcterms:created xsi:type="dcterms:W3CDTF">2023-04-16T01:48:45Z</dcterms:created>
  <dcterms:modified xsi:type="dcterms:W3CDTF">2023-04-16T02:08:45Z</dcterms:modified>
</cp:coreProperties>
</file>