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07UNnWX1942eb4K7QF1YNkEN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8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7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5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1_Imagem com Le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3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581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7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4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4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1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370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5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Saideira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000" b="1" spc="0" dirty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sz="4000" b="1" spc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Marcelo Lucas</a:t>
            </a:r>
            <a:endParaRPr sz="4000" spc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Victor Arrighi</a:t>
            </a:r>
            <a:endParaRPr sz="4000" spc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Victor Leroi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Lucas Vaz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Aisha Rodrigues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4000" spc="0" dirty="0">
                <a:latin typeface="Arial" panose="020B0604020202020204" pitchFamily="34" charset="0"/>
                <a:cs typeface="Arial" panose="020B0604020202020204" pitchFamily="34" charset="0"/>
              </a:rPr>
              <a:t>Iara Alves</a:t>
            </a:r>
            <a:endParaRPr sz="4000" spc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Dificuldade com a logística de divisão de contas</a:t>
            </a:r>
          </a:p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Em grupos grandes, difícil determinar o que cada um consumiu</a:t>
            </a:r>
          </a:p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Muitas vezes, alguém paga mais do que a sua parte na divisão</a:t>
            </a:r>
          </a:p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Pessoas entrando e saindo da conta “fora de hora”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Público-Alvo: Pessoas que frequentam bares e restaurantes.</a:t>
            </a: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pt-BR" dirty="0"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Personas: </a:t>
            </a:r>
          </a:p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21 anos, estudante, frequenta bares com os amigos por lazer. </a:t>
            </a:r>
          </a:p>
          <a:p>
            <a:pPr marL="434340" indent="-342900">
              <a:lnSpc>
                <a:spcPct val="90000"/>
              </a:lnSpc>
              <a:spcBef>
                <a:spcPts val="0"/>
              </a:spcBef>
              <a:buSzPts val="2200"/>
            </a:pPr>
            <a:r>
              <a:rPr lang="pt-BR" dirty="0"/>
              <a:t>42 anos, empreendedor, frequenta restaurantes com colegas de trabalho.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Objetivo: Justiça no fechamento da conta.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pt-BR" dirty="0"/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Solução: Criaremos uma calculadora que dividirá os gastos e dará detalhes do que cada um presente na mesa deve pagar.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idx="1"/>
          </p:nvPr>
        </p:nvSpPr>
        <p:spPr>
          <a:xfrm>
            <a:off x="1251678" y="2286001"/>
            <a:ext cx="10178322" cy="400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sz="2500" dirty="0"/>
              <a:t>Histórias de Usuários</a:t>
            </a:r>
            <a:endParaRPr sz="2500" dirty="0"/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Nathan, quer dividir a conta corretamente para não pagar a mais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Carlos, quer agilizar a divisão da conta para ir embora para casa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pt-BR" sz="2500" dirty="0"/>
              <a:t>Requisitos Funcionais</a:t>
            </a:r>
            <a:endParaRPr sz="2500" dirty="0"/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Possibilidade de adicionar pessoas e produtos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Gerar um relatório final detalhado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Valor da conta em tempo real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pt-BR" sz="2500" dirty="0"/>
              <a:t>Requisitos Não Funcionais</a:t>
            </a:r>
            <a:endParaRPr sz="2500" dirty="0"/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Agilidade na utilização do site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500" dirty="0"/>
              <a:t>Funcionalidade em dispositivos móveis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PROJETO DA INTERFACE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5A0C99-0B73-2BBF-14FB-A2133040487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06839" y="1725227"/>
            <a:ext cx="10178322" cy="3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96BD49-238D-E8B7-6723-6C73FFC5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25227"/>
            <a:ext cx="7445830" cy="4186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idx="1"/>
          </p:nvPr>
        </p:nvSpPr>
        <p:spPr>
          <a:xfrm>
            <a:off x="1251678" y="1959430"/>
            <a:ext cx="10178322" cy="437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Divisão de Papéis: </a:t>
            </a:r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Todos os integrantes do grupo participaram de todas as partes de concepção do software, contribuindo para a realização da primeira “Sprint” do projeto.  Especificamente:</a:t>
            </a:r>
          </a:p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pt-BR" sz="1700" dirty="0"/>
              <a:t>Documentação: Lucas Vaz e Victor Arrighi</a:t>
            </a:r>
          </a:p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pt-BR" sz="1700" dirty="0"/>
              <a:t>Design </a:t>
            </a:r>
            <a:r>
              <a:rPr lang="pt-BR" sz="1700" dirty="0" err="1"/>
              <a:t>Thinking</a:t>
            </a:r>
            <a:r>
              <a:rPr lang="pt-BR" sz="1700" dirty="0"/>
              <a:t>: Todos</a:t>
            </a:r>
          </a:p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r>
              <a:rPr lang="pt-BR" sz="1700" dirty="0" err="1"/>
              <a:t>UserFlow</a:t>
            </a:r>
            <a:r>
              <a:rPr lang="pt-BR" sz="1700" dirty="0"/>
              <a:t>/</a:t>
            </a:r>
            <a:r>
              <a:rPr lang="pt-BR" sz="1700" dirty="0" err="1"/>
              <a:t>Wireframe</a:t>
            </a:r>
            <a:r>
              <a:rPr lang="pt-BR" sz="1700" dirty="0"/>
              <a:t> e Protótipo Interativo: Iara Alves e </a:t>
            </a:r>
            <a:r>
              <a:rPr lang="pt-BR" sz="1700" dirty="0" err="1"/>
              <a:t>Aisha</a:t>
            </a:r>
            <a:endParaRPr lang="pt-BR" sz="1700" dirty="0"/>
          </a:p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endParaRPr lang="pt-BR" sz="1900" dirty="0"/>
          </a:p>
          <a:p>
            <a:pPr>
              <a:lnSpc>
                <a:spcPct val="90000"/>
              </a:lnSpc>
              <a:spcBef>
                <a:spcPts val="1400"/>
              </a:spcBef>
              <a:buSzPts val="2200"/>
            </a:pPr>
            <a:endParaRPr lang="pt-BR" sz="1800"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endParaRPr lang="pt-BR"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 dirty="0"/>
              <a:t>Ferramentas: Miro, </a:t>
            </a:r>
            <a:r>
              <a:rPr lang="pt-BR" dirty="0" err="1"/>
              <a:t>Github</a:t>
            </a:r>
            <a:r>
              <a:rPr lang="pt-BR" dirty="0"/>
              <a:t>, </a:t>
            </a:r>
            <a:r>
              <a:rPr lang="pt-BR" dirty="0" err="1"/>
              <a:t>Canva</a:t>
            </a:r>
            <a:r>
              <a:rPr lang="pt-BR" dirty="0"/>
              <a:t> e </a:t>
            </a:r>
            <a:r>
              <a:rPr lang="pt-BR" dirty="0" err="1"/>
              <a:t>Figma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 err="1"/>
              <a:t>sAIDEIRA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b="1" spc="0" dirty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Marcelo Lucas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Victor Arrighi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Victor Leroi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Lucas Vaz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Aisha Rodrigues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2400" spc="0" dirty="0">
                <a:latin typeface="Arial" panose="020B0604020202020204" pitchFamily="34" charset="0"/>
                <a:cs typeface="Arial" panose="020B0604020202020204" pitchFamily="34" charset="0"/>
              </a:rPr>
              <a:t>Iara Alves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0FAE551A-6069-3811-D153-3459AC8F92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25" b="2525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24</TotalTime>
  <Words>289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Noto Sans Symbols</vt:lpstr>
      <vt:lpstr>Twentieth Century</vt:lpstr>
      <vt:lpstr>Selo</vt:lpstr>
      <vt:lpstr>Saideira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sAIDEIRA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Saideira</dc:title>
  <dc:creator>Rommel Carneiro</dc:creator>
  <cp:lastModifiedBy>Lucas Vaz</cp:lastModifiedBy>
  <cp:revision>5</cp:revision>
  <dcterms:created xsi:type="dcterms:W3CDTF">2022-04-05T03:20:00Z</dcterms:created>
  <dcterms:modified xsi:type="dcterms:W3CDTF">2023-09-26T01:16:03Z</dcterms:modified>
</cp:coreProperties>
</file>