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F7C8E-F08A-4B4D-AFAA-C3D3E15A8E42}" v="242" dt="2024-12-08T20:47:0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rios" userId="cc0c8436bbcd5584" providerId="LiveId" clId="{15FF7C8E-F08A-4B4D-AFAA-C3D3E15A8E42}"/>
    <pc:docChg chg="undo custSel addSld delSld modSld">
      <pc:chgData name="vitor rios" userId="cc0c8436bbcd5584" providerId="LiveId" clId="{15FF7C8E-F08A-4B4D-AFAA-C3D3E15A8E42}" dt="2024-12-08T20:47:01.825" v="335"/>
      <pc:docMkLst>
        <pc:docMk/>
      </pc:docMkLst>
      <pc:sldChg chg="addSp delSp modSp mod modTransition modAnim">
        <pc:chgData name="vitor rios" userId="cc0c8436bbcd5584" providerId="LiveId" clId="{15FF7C8E-F08A-4B4D-AFAA-C3D3E15A8E42}" dt="2024-12-04T19:26:40.850" v="317"/>
        <pc:sldMkLst>
          <pc:docMk/>
          <pc:sldMk cId="0" sldId="256"/>
        </pc:sldMkLst>
        <pc:spChg chg="mod">
          <ac:chgData name="vitor rios" userId="cc0c8436bbcd5584" providerId="LiveId" clId="{15FF7C8E-F08A-4B4D-AFAA-C3D3E15A8E42}" dt="2024-12-04T19:26:31.546" v="312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vitor rios" userId="cc0c8436bbcd5584" providerId="LiveId" clId="{15FF7C8E-F08A-4B4D-AFAA-C3D3E15A8E42}" dt="2024-12-04T19:26:33.800" v="314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vitor rios" userId="cc0c8436bbcd5584" providerId="LiveId" clId="{15FF7C8E-F08A-4B4D-AFAA-C3D3E15A8E42}" dt="2024-12-04T19:26:37.433" v="316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vitor rios" userId="cc0c8436bbcd5584" providerId="LiveId" clId="{15FF7C8E-F08A-4B4D-AFAA-C3D3E15A8E42}" dt="2024-12-04T19:26:22.472" v="306" actId="478"/>
          <ac:spMkLst>
            <pc:docMk/>
            <pc:sldMk cId="0" sldId="256"/>
            <ac:spMk id="9" creationId="{AA306E4E-AF8D-4F15-2213-22D9BB4689D6}"/>
          </ac:spMkLst>
        </pc:spChg>
        <pc:spChg chg="add del mod">
          <ac:chgData name="vitor rios" userId="cc0c8436bbcd5584" providerId="LiveId" clId="{15FF7C8E-F08A-4B4D-AFAA-C3D3E15A8E42}" dt="2024-12-04T19:26:24.832" v="308" actId="478"/>
          <ac:spMkLst>
            <pc:docMk/>
            <pc:sldMk cId="0" sldId="256"/>
            <ac:spMk id="10" creationId="{78E38C05-2F4C-3597-D3CA-76BF191A9FEB}"/>
          </ac:spMkLst>
        </pc:spChg>
        <pc:spChg chg="add del mod">
          <ac:chgData name="vitor rios" userId="cc0c8436bbcd5584" providerId="LiveId" clId="{15FF7C8E-F08A-4B4D-AFAA-C3D3E15A8E42}" dt="2024-12-04T19:26:27.264" v="310" actId="478"/>
          <ac:spMkLst>
            <pc:docMk/>
            <pc:sldMk cId="0" sldId="256"/>
            <ac:spMk id="11" creationId="{D103FA88-A591-8BD5-02FC-70EACFD89F69}"/>
          </ac:spMkLst>
        </pc:spChg>
        <pc:spChg chg="add mod">
          <ac:chgData name="vitor rios" userId="cc0c8436bbcd5584" providerId="LiveId" clId="{15FF7C8E-F08A-4B4D-AFAA-C3D3E15A8E42}" dt="2024-12-04T19:25:56.243" v="302" actId="571"/>
          <ac:spMkLst>
            <pc:docMk/>
            <pc:sldMk cId="0" sldId="256"/>
            <ac:spMk id="12" creationId="{C1977E49-E888-9F80-FC05-AC974A32FD1F}"/>
          </ac:spMkLst>
        </pc:spChg>
        <pc:spChg chg="add mod">
          <ac:chgData name="vitor rios" userId="cc0c8436bbcd5584" providerId="LiveId" clId="{15FF7C8E-F08A-4B4D-AFAA-C3D3E15A8E42}" dt="2024-12-04T19:25:56.243" v="302" actId="571"/>
          <ac:spMkLst>
            <pc:docMk/>
            <pc:sldMk cId="0" sldId="256"/>
            <ac:spMk id="13" creationId="{3AF34C1D-E2D7-97E9-4FDD-2DCAC9BC56A7}"/>
          </ac:spMkLst>
        </pc:spChg>
        <pc:spChg chg="add mod">
          <ac:chgData name="vitor rios" userId="cc0c8436bbcd5584" providerId="LiveId" clId="{15FF7C8E-F08A-4B4D-AFAA-C3D3E15A8E42}" dt="2024-12-04T19:25:56.243" v="302" actId="571"/>
          <ac:spMkLst>
            <pc:docMk/>
            <pc:sldMk cId="0" sldId="256"/>
            <ac:spMk id="14" creationId="{3399751A-26A5-F001-8495-4CD7D6ABFB7F}"/>
          </ac:spMkLst>
        </pc:spChg>
        <pc:spChg chg="add mod">
          <ac:chgData name="vitor rios" userId="cc0c8436bbcd5584" providerId="LiveId" clId="{15FF7C8E-F08A-4B4D-AFAA-C3D3E15A8E42}" dt="2024-12-04T19:25:56.243" v="302" actId="571"/>
          <ac:spMkLst>
            <pc:docMk/>
            <pc:sldMk cId="0" sldId="256"/>
            <ac:spMk id="15" creationId="{0181703F-FC76-CEF8-4CE5-53ED4B77DDE8}"/>
          </ac:spMkLst>
        </pc:spChg>
      </pc:sldChg>
      <pc:sldChg chg="modSp mod modTransition modAnim">
        <pc:chgData name="vitor rios" userId="cc0c8436bbcd5584" providerId="LiveId" clId="{15FF7C8E-F08A-4B4D-AFAA-C3D3E15A8E42}" dt="2024-12-04T19:25:50.265" v="299"/>
        <pc:sldMkLst>
          <pc:docMk/>
          <pc:sldMk cId="0" sldId="257"/>
        </pc:sldMkLst>
        <pc:spChg chg="mod">
          <ac:chgData name="vitor rios" userId="cc0c8436bbcd5584" providerId="LiveId" clId="{15FF7C8E-F08A-4B4D-AFAA-C3D3E15A8E42}" dt="2024-12-04T19:09:13.111" v="77" actId="14100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 modTransition delAnim modAnim">
        <pc:chgData name="vitor rios" userId="cc0c8436bbcd5584" providerId="LiveId" clId="{15FF7C8E-F08A-4B4D-AFAA-C3D3E15A8E42}" dt="2024-12-04T19:25:47.052" v="298"/>
        <pc:sldMkLst>
          <pc:docMk/>
          <pc:sldMk cId="0" sldId="258"/>
        </pc:sldMkLst>
        <pc:spChg chg="mod">
          <ac:chgData name="vitor rios" userId="cc0c8436bbcd5584" providerId="LiveId" clId="{15FF7C8E-F08A-4B4D-AFAA-C3D3E15A8E42}" dt="2024-12-04T19:23:10.186" v="275" actId="107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vitor rios" userId="cc0c8436bbcd5584" providerId="LiveId" clId="{15FF7C8E-F08A-4B4D-AFAA-C3D3E15A8E42}" dt="2024-12-04T19:23:21.278" v="277" actId="478"/>
          <ac:spMkLst>
            <pc:docMk/>
            <pc:sldMk cId="0" sldId="258"/>
            <ac:spMk id="13" creationId="{144BD172-42A8-87A2-4CB6-24A828158863}"/>
          </ac:spMkLst>
        </pc:spChg>
        <pc:spChg chg="add del mod">
          <ac:chgData name="vitor rios" userId="cc0c8436bbcd5584" providerId="LiveId" clId="{15FF7C8E-F08A-4B4D-AFAA-C3D3E15A8E42}" dt="2024-12-04T19:23:23.232" v="279" actId="478"/>
          <ac:spMkLst>
            <pc:docMk/>
            <pc:sldMk cId="0" sldId="258"/>
            <ac:spMk id="14" creationId="{52D74CBB-46DE-70C3-5688-2B28FFB73F08}"/>
          </ac:spMkLst>
        </pc:spChg>
      </pc:sldChg>
      <pc:sldChg chg="delSp modSp mod modTransition modAnim">
        <pc:chgData name="vitor rios" userId="cc0c8436bbcd5584" providerId="LiveId" clId="{15FF7C8E-F08A-4B4D-AFAA-C3D3E15A8E42}" dt="2024-12-04T19:25:44.449" v="297"/>
        <pc:sldMkLst>
          <pc:docMk/>
          <pc:sldMk cId="0" sldId="259"/>
        </pc:sldMkLst>
        <pc:spChg chg="mod">
          <ac:chgData name="vitor rios" userId="cc0c8436bbcd5584" providerId="LiveId" clId="{15FF7C8E-F08A-4B4D-AFAA-C3D3E15A8E42}" dt="2024-12-04T19:04:55.286" v="32" actId="255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4:55.286" v="32" actId="255"/>
          <ac:spMkLst>
            <pc:docMk/>
            <pc:sldMk cId="0" sldId="259"/>
            <ac:spMk id="7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4:55.286" v="32" actId="255"/>
          <ac:spMkLst>
            <pc:docMk/>
            <pc:sldMk cId="0" sldId="259"/>
            <ac:spMk id="8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4:55.286" v="32" actId="255"/>
          <ac:spMkLst>
            <pc:docMk/>
            <pc:sldMk cId="0" sldId="259"/>
            <ac:spMk id="9" creationId="{00000000-0000-0000-0000-000000000000}"/>
          </ac:spMkLst>
        </pc:spChg>
        <pc:spChg chg="del">
          <ac:chgData name="vitor rios" userId="cc0c8436bbcd5584" providerId="LiveId" clId="{15FF7C8E-F08A-4B4D-AFAA-C3D3E15A8E42}" dt="2024-12-04T19:04:42.036" v="30" actId="478"/>
          <ac:spMkLst>
            <pc:docMk/>
            <pc:sldMk cId="0" sldId="259"/>
            <ac:spMk id="10" creationId="{00000000-0000-0000-0000-000000000000}"/>
          </ac:spMkLst>
        </pc:spChg>
      </pc:sldChg>
      <pc:sldChg chg="modSp mod modTransition modAnim">
        <pc:chgData name="vitor rios" userId="cc0c8436bbcd5584" providerId="LiveId" clId="{15FF7C8E-F08A-4B4D-AFAA-C3D3E15A8E42}" dt="2024-12-04T19:25:39.394" v="296"/>
        <pc:sldMkLst>
          <pc:docMk/>
          <pc:sldMk cId="0" sldId="260"/>
        </pc:sldMkLst>
        <pc:spChg chg="mod">
          <ac:chgData name="vitor rios" userId="cc0c8436bbcd5584" providerId="LiveId" clId="{15FF7C8E-F08A-4B4D-AFAA-C3D3E15A8E42}" dt="2024-12-04T19:05:24.830" v="33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5:24.830" v="33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5:24.830" v="33" actId="10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vitor rios" userId="cc0c8436bbcd5584" providerId="LiveId" clId="{15FF7C8E-F08A-4B4D-AFAA-C3D3E15A8E42}" dt="2024-12-04T19:05:24.830" v="33" actId="1076"/>
          <ac:spMkLst>
            <pc:docMk/>
            <pc:sldMk cId="0" sldId="260"/>
            <ac:spMk id="14" creationId="{00000000-0000-0000-0000-000000000000}"/>
          </ac:spMkLst>
        </pc:spChg>
        <pc:picChg chg="mod">
          <ac:chgData name="vitor rios" userId="cc0c8436bbcd5584" providerId="LiveId" clId="{15FF7C8E-F08A-4B4D-AFAA-C3D3E15A8E42}" dt="2024-12-04T19:05:24.830" v="33" actId="1076"/>
          <ac:picMkLst>
            <pc:docMk/>
            <pc:sldMk cId="0" sldId="260"/>
            <ac:picMk id="6" creationId="{00000000-0000-0000-0000-000000000000}"/>
          </ac:picMkLst>
        </pc:picChg>
        <pc:picChg chg="mod">
          <ac:chgData name="vitor rios" userId="cc0c8436bbcd5584" providerId="LiveId" clId="{15FF7C8E-F08A-4B4D-AFAA-C3D3E15A8E42}" dt="2024-12-04T19:05:24.830" v="33" actId="1076"/>
          <ac:picMkLst>
            <pc:docMk/>
            <pc:sldMk cId="0" sldId="260"/>
            <ac:picMk id="12" creationId="{00000000-0000-0000-0000-000000000000}"/>
          </ac:picMkLst>
        </pc:picChg>
      </pc:sldChg>
      <pc:sldChg chg="modTransition modAnim">
        <pc:chgData name="vitor rios" userId="cc0c8436bbcd5584" providerId="LiveId" clId="{15FF7C8E-F08A-4B4D-AFAA-C3D3E15A8E42}" dt="2024-12-04T19:26:06.784" v="304"/>
        <pc:sldMkLst>
          <pc:docMk/>
          <pc:sldMk cId="0" sldId="261"/>
        </pc:sldMkLst>
      </pc:sldChg>
      <pc:sldChg chg="delSp mod modTransition modAnim">
        <pc:chgData name="vitor rios" userId="cc0c8436bbcd5584" providerId="LiveId" clId="{15FF7C8E-F08A-4B4D-AFAA-C3D3E15A8E42}" dt="2024-12-04T19:27:56.470" v="321"/>
        <pc:sldMkLst>
          <pc:docMk/>
          <pc:sldMk cId="0" sldId="262"/>
        </pc:sldMkLst>
        <pc:spChg chg="del">
          <ac:chgData name="vitor rios" userId="cc0c8436bbcd5584" providerId="LiveId" clId="{15FF7C8E-F08A-4B4D-AFAA-C3D3E15A8E42}" dt="2024-12-04T19:12:46.031" v="110" actId="478"/>
          <ac:spMkLst>
            <pc:docMk/>
            <pc:sldMk cId="0" sldId="262"/>
            <ac:spMk id="8" creationId="{00000000-0000-0000-0000-000000000000}"/>
          </ac:spMkLst>
        </pc:spChg>
      </pc:sldChg>
      <pc:sldChg chg="addSp delSp modSp new add del mod modTransition modAnim">
        <pc:chgData name="vitor rios" userId="cc0c8436bbcd5584" providerId="LiveId" clId="{15FF7C8E-F08A-4B4D-AFAA-C3D3E15A8E42}" dt="2024-12-08T20:47:01.825" v="335"/>
        <pc:sldMkLst>
          <pc:docMk/>
          <pc:sldMk cId="3632955343" sldId="263"/>
        </pc:sldMkLst>
        <pc:spChg chg="add mod">
          <ac:chgData name="vitor rios" userId="cc0c8436bbcd5584" providerId="LiveId" clId="{15FF7C8E-F08A-4B4D-AFAA-C3D3E15A8E42}" dt="2024-12-08T20:46:09.754" v="334" actId="14100"/>
          <ac:spMkLst>
            <pc:docMk/>
            <pc:sldMk cId="3632955343" sldId="263"/>
            <ac:spMk id="2" creationId="{1FBE6D86-49F4-55D9-73B8-104161F8F0D6}"/>
          </ac:spMkLst>
        </pc:spChg>
        <pc:spChg chg="add del mod">
          <ac:chgData name="vitor rios" userId="cc0c8436bbcd5584" providerId="LiveId" clId="{15FF7C8E-F08A-4B4D-AFAA-C3D3E15A8E42}" dt="2024-12-08T20:45:21.479" v="324" actId="478"/>
          <ac:spMkLst>
            <pc:docMk/>
            <pc:sldMk cId="3632955343" sldId="263"/>
            <ac:spMk id="3" creationId="{A8E8E30E-8EDB-616D-A378-96DF0A5ECB54}"/>
          </ac:spMkLst>
        </pc:spChg>
        <pc:picChg chg="add mod">
          <ac:chgData name="vitor rios" userId="cc0c8436bbcd5584" providerId="LiveId" clId="{15FF7C8E-F08A-4B4D-AFAA-C3D3E15A8E42}" dt="2024-12-08T20:47:01.825" v="335"/>
          <ac:picMkLst>
            <pc:docMk/>
            <pc:sldMk cId="3632955343" sldId="263"/>
            <ac:picMk id="4" creationId="{DD3CA3B5-99FB-7CFD-11AB-CE11EA8F3C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E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0E4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41133"/>
            <a:ext cx="7088267" cy="885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Tempo Otimizado</a:t>
            </a:r>
            <a:endParaRPr lang="en-US" sz="5550" dirty="0"/>
          </a:p>
        </p:txBody>
      </p:sp>
      <p:sp>
        <p:nvSpPr>
          <p:cNvPr id="4" name="Text 1"/>
          <p:cNvSpPr/>
          <p:nvPr/>
        </p:nvSpPr>
        <p:spPr>
          <a:xfrm>
            <a:off x="793790" y="2752368"/>
            <a:ext cx="768512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G5 - Dificuldade em otimizar o tempo</a:t>
            </a:r>
            <a:endParaRPr lang="en-US" sz="3300" dirty="0"/>
          </a:p>
        </p:txBody>
      </p:sp>
      <p:sp>
        <p:nvSpPr>
          <p:cNvPr id="5" name="Text 2"/>
          <p:cNvSpPr/>
          <p:nvPr/>
        </p:nvSpPr>
        <p:spPr>
          <a:xfrm>
            <a:off x="793790" y="3992761"/>
            <a:ext cx="3544133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Membros da equipe: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793790" y="4719280"/>
            <a:ext cx="434566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Vitor de Freitas Rios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5838825" y="3992761"/>
            <a:ext cx="3544133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Professores:</a:t>
            </a:r>
            <a:endParaRPr lang="en-US" sz="2750" dirty="0"/>
          </a:p>
        </p:txBody>
      </p:sp>
      <p:sp>
        <p:nvSpPr>
          <p:cNvPr id="8" name="Text 5"/>
          <p:cNvSpPr/>
          <p:nvPr/>
        </p:nvSpPr>
        <p:spPr>
          <a:xfrm>
            <a:off x="5838825" y="4719280"/>
            <a:ext cx="4347686" cy="1814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Hayala Nepomuceno Curto
- Ilo Amy Saldanha Rivero
- Rommel Vieira Carneiro
- Walisson Ferreira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2831"/>
            <a:ext cx="7691438" cy="885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Introdução e Contexto</a:t>
            </a:r>
            <a:endParaRPr lang="en-US" sz="5550" dirty="0"/>
          </a:p>
        </p:txBody>
      </p:sp>
      <p:sp>
        <p:nvSpPr>
          <p:cNvPr id="3" name="Text 1"/>
          <p:cNvSpPr/>
          <p:nvPr/>
        </p:nvSpPr>
        <p:spPr>
          <a:xfrm>
            <a:off x="793790" y="3287554"/>
            <a:ext cx="3544133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Introdução</a:t>
            </a:r>
            <a:endParaRPr lang="en-US" sz="2750" dirty="0"/>
          </a:p>
        </p:txBody>
      </p:sp>
      <p:sp>
        <p:nvSpPr>
          <p:cNvPr id="4" name="Text 2"/>
          <p:cNvSpPr/>
          <p:nvPr/>
        </p:nvSpPr>
        <p:spPr>
          <a:xfrm>
            <a:off x="793790" y="4014073"/>
            <a:ext cx="5900738" cy="484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Projeto: Tempo Otimizado
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393900" y="3287554"/>
            <a:ext cx="3544133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Contexto</a:t>
            </a:r>
            <a:endParaRPr lang="en-US" sz="2750" dirty="0"/>
          </a:p>
        </p:txBody>
      </p:sp>
      <p:sp>
        <p:nvSpPr>
          <p:cNvPr id="6" name="Text 4"/>
          <p:cNvSpPr/>
          <p:nvPr/>
        </p:nvSpPr>
        <p:spPr>
          <a:xfrm>
            <a:off x="7393900" y="4014073"/>
            <a:ext cx="6450211" cy="3247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Dificuldades na gestão do tempo devido a:
- Sobrecarga de tarefas.
- Falta de planejamento.
- Distrações digitais.
Impacto na produtividade e na saúde mental.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C19BEE-5035-0702-C823-DF856856CB35}"/>
              </a:ext>
            </a:extLst>
          </p:cNvPr>
          <p:cNvSpPr txBox="1"/>
          <p:nvPr/>
        </p:nvSpPr>
        <p:spPr>
          <a:xfrm>
            <a:off x="661752" y="4662322"/>
            <a:ext cx="6032776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Descrição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Plataforma para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gestão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tempo,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priorização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tarefas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aumento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produtividade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BD9823-D7CC-27AB-B7BD-0CF87D04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4048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551384"/>
            <a:ext cx="8404384" cy="885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Problemas Identificados</a:t>
            </a:r>
            <a:endParaRPr lang="en-US" sz="5550" dirty="0"/>
          </a:p>
        </p:txBody>
      </p:sp>
      <p:sp>
        <p:nvSpPr>
          <p:cNvPr id="4" name="Shape 1"/>
          <p:cNvSpPr/>
          <p:nvPr/>
        </p:nvSpPr>
        <p:spPr>
          <a:xfrm>
            <a:off x="4451390" y="2839759"/>
            <a:ext cx="4550926" cy="1544479"/>
          </a:xfrm>
          <a:prstGeom prst="roundRect">
            <a:avLst>
              <a:gd name="adj" fmla="val 27537"/>
            </a:avLst>
          </a:prstGeom>
          <a:solidFill>
            <a:srgbClr val="E0E4FF"/>
          </a:solidFill>
          <a:ln w="45720">
            <a:solidFill>
              <a:srgbClr val="B2B8D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780598" y="3191828"/>
            <a:ext cx="3892510" cy="886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Dificuldade em gerenciar o tempo</a:t>
            </a:r>
            <a:endParaRPr lang="en-US" sz="2750" dirty="0"/>
          </a:p>
        </p:txBody>
      </p:sp>
      <p:sp>
        <p:nvSpPr>
          <p:cNvPr id="6" name="Shape 3"/>
          <p:cNvSpPr/>
          <p:nvPr/>
        </p:nvSpPr>
        <p:spPr>
          <a:xfrm>
            <a:off x="9285803" y="2862620"/>
            <a:ext cx="4550926" cy="1544479"/>
          </a:xfrm>
          <a:prstGeom prst="roundRect">
            <a:avLst>
              <a:gd name="adj" fmla="val 27537"/>
            </a:avLst>
          </a:prstGeom>
          <a:solidFill>
            <a:srgbClr val="E0E4FF"/>
          </a:solidFill>
          <a:ln w="45720">
            <a:solidFill>
              <a:srgbClr val="B2B8D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9613226" y="3192571"/>
            <a:ext cx="3892510" cy="886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Impacto na qualidade de vida</a:t>
            </a:r>
            <a:endParaRPr lang="en-US" sz="2750" dirty="0"/>
          </a:p>
        </p:txBody>
      </p:sp>
      <p:sp>
        <p:nvSpPr>
          <p:cNvPr id="8" name="Shape 5"/>
          <p:cNvSpPr/>
          <p:nvPr/>
        </p:nvSpPr>
        <p:spPr>
          <a:xfrm>
            <a:off x="4451390" y="4690586"/>
            <a:ext cx="4550926" cy="1987510"/>
          </a:xfrm>
          <a:prstGeom prst="roundRect">
            <a:avLst>
              <a:gd name="adj" fmla="val 21399"/>
            </a:avLst>
          </a:prstGeom>
          <a:solidFill>
            <a:srgbClr val="E0E4FF"/>
          </a:solidFill>
          <a:ln w="45720">
            <a:solidFill>
              <a:srgbClr val="B2B8D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4780598" y="5019794"/>
            <a:ext cx="3892510" cy="1329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Acesso limitado a ferramentas adequadas</a:t>
            </a:r>
            <a:endParaRPr lang="en-US" sz="2750" dirty="0"/>
          </a:p>
        </p:txBody>
      </p:sp>
      <p:sp>
        <p:nvSpPr>
          <p:cNvPr id="10" name="Shape 7"/>
          <p:cNvSpPr/>
          <p:nvPr/>
        </p:nvSpPr>
        <p:spPr>
          <a:xfrm>
            <a:off x="9285803" y="4690586"/>
            <a:ext cx="4550926" cy="1987510"/>
          </a:xfrm>
          <a:prstGeom prst="roundRect">
            <a:avLst>
              <a:gd name="adj" fmla="val 21399"/>
            </a:avLst>
          </a:prstGeom>
          <a:solidFill>
            <a:srgbClr val="E0E4FF"/>
          </a:solidFill>
          <a:ln w="45720">
            <a:solidFill>
              <a:srgbClr val="B2B8D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9615011" y="5241309"/>
            <a:ext cx="3892510" cy="886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Sobrecarga de responsabilidades</a:t>
            </a:r>
            <a:endParaRPr lang="en-US" sz="275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FE0F0F3-9B97-4CB2-7609-0E8B2003F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9466"/>
            <a:ext cx="7125176" cy="885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Proposta de Solução</a:t>
            </a:r>
            <a:endParaRPr lang="en-US" sz="5550" dirty="0"/>
          </a:p>
        </p:txBody>
      </p:sp>
      <p:sp>
        <p:nvSpPr>
          <p:cNvPr id="4" name="Shape 1"/>
          <p:cNvSpPr/>
          <p:nvPr/>
        </p:nvSpPr>
        <p:spPr>
          <a:xfrm>
            <a:off x="6280190" y="3069669"/>
            <a:ext cx="496133" cy="496133"/>
          </a:xfrm>
          <a:prstGeom prst="roundRect">
            <a:avLst>
              <a:gd name="adj" fmla="val 85723"/>
            </a:avLst>
          </a:prstGeom>
          <a:solidFill>
            <a:srgbClr val="E0E4FF"/>
          </a:solidFill>
          <a:ln w="45720">
            <a:solidFill>
              <a:srgbClr val="B2B8D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7059811" y="3069669"/>
            <a:ext cx="6776799" cy="886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Plataforma Digital para Gestão do Tempo: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7059811" y="4473236"/>
            <a:ext cx="67767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550"/>
              </a:lnSpc>
              <a:buSzPct val="100000"/>
              <a:buChar char="•"/>
            </a:pPr>
            <a:r>
              <a:rPr lang="en-US" sz="2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Gestão de Tarefas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7059811" y="5025924"/>
            <a:ext cx="67767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550"/>
              </a:lnSpc>
              <a:buSzPct val="100000"/>
              <a:buChar char="•"/>
            </a:pPr>
            <a:r>
              <a:rPr lang="en-US" sz="2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Calendário Interativo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059811" y="5578612"/>
            <a:ext cx="67767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550"/>
              </a:lnSpc>
              <a:buSzPct val="100000"/>
              <a:buChar char="•"/>
            </a:pPr>
            <a:r>
              <a:rPr lang="en-US" sz="2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de Produtividade</a:t>
            </a:r>
            <a:endParaRPr lang="en-US" sz="2600" dirty="0"/>
          </a:p>
        </p:txBody>
      </p:sp>
      <p:sp>
        <p:nvSpPr>
          <p:cNvPr id="9" name="Text 6"/>
          <p:cNvSpPr/>
          <p:nvPr/>
        </p:nvSpPr>
        <p:spPr>
          <a:xfrm>
            <a:off x="7059811" y="6131300"/>
            <a:ext cx="67767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550"/>
              </a:lnSpc>
              <a:buSzPct val="100000"/>
              <a:buChar char="•"/>
            </a:pPr>
            <a:r>
              <a:rPr lang="en-US" sz="2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Relatórios de Desempenho</a:t>
            </a:r>
            <a:endParaRPr lang="en-US" sz="2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F325C20-47CF-FE27-86F1-B99732810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6760" y="947618"/>
            <a:ext cx="6668453" cy="833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550"/>
              </a:lnSpc>
              <a:buNone/>
            </a:pPr>
            <a:r>
              <a:rPr lang="en-US" sz="52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Público-Alvo</a:t>
            </a:r>
            <a:endParaRPr lang="en-US" sz="5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2181225"/>
            <a:ext cx="666750" cy="666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6760" y="3114675"/>
            <a:ext cx="4183737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Definição do público-alvo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746760" y="3691414"/>
            <a:ext cx="6368415" cy="853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Jovens adultos e adultos (20-50 anos) com rotinas intensas.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52" y="2181225"/>
            <a:ext cx="666750" cy="666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97352" y="3114675"/>
            <a:ext cx="3334226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Fundamentais</a:t>
            </a:r>
            <a:endParaRPr lang="en-US" sz="2600" dirty="0"/>
          </a:p>
        </p:txBody>
      </p:sp>
      <p:sp>
        <p:nvSpPr>
          <p:cNvPr id="8" name="Text 4"/>
          <p:cNvSpPr/>
          <p:nvPr/>
        </p:nvSpPr>
        <p:spPr>
          <a:xfrm>
            <a:off x="8397352" y="3691414"/>
            <a:ext cx="6368415" cy="853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Profissionais e estudantes que precisam organizar suas rotinas.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" y="5345073"/>
            <a:ext cx="666750" cy="666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6760" y="6278523"/>
            <a:ext cx="3334226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Importantes</a:t>
            </a:r>
            <a:endParaRPr lang="en-US" sz="2600" dirty="0"/>
          </a:p>
        </p:txBody>
      </p:sp>
      <p:sp>
        <p:nvSpPr>
          <p:cNvPr id="11" name="Text 6"/>
          <p:cNvSpPr/>
          <p:nvPr/>
        </p:nvSpPr>
        <p:spPr>
          <a:xfrm>
            <a:off x="746760" y="6855262"/>
            <a:ext cx="6368415" cy="426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Indivíduos que buscam melhorar a produtividade.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352" y="5345073"/>
            <a:ext cx="666750" cy="666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97352" y="6278523"/>
            <a:ext cx="3334226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Influenciadores</a:t>
            </a:r>
            <a:endParaRPr lang="en-US" sz="2600" dirty="0"/>
          </a:p>
        </p:txBody>
      </p:sp>
      <p:sp>
        <p:nvSpPr>
          <p:cNvPr id="14" name="Text 8"/>
          <p:cNvSpPr/>
          <p:nvPr/>
        </p:nvSpPr>
        <p:spPr>
          <a:xfrm>
            <a:off x="8397352" y="6855262"/>
            <a:ext cx="6368415" cy="426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Empresas, educadores, pesquisadores</a:t>
            </a:r>
            <a:endParaRPr lang="en-US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5312F05-DDED-5D0B-7C27-091E3F729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636" y="504468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Protótipo das Telas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513636" y="1352907"/>
            <a:ext cx="13603129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Apresentaremos um protótipo ilustrativo da estrutura das telas da plataforma.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19" y="1921549"/>
            <a:ext cx="10661557" cy="60381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ADF56F-34FE-704D-3545-68A06671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5666"/>
            <a:ext cx="11185088" cy="885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Ferramentas e Desenvolvimento</a:t>
            </a:r>
            <a:endParaRPr lang="en-US" sz="5550" dirty="0"/>
          </a:p>
        </p:txBody>
      </p:sp>
      <p:sp>
        <p:nvSpPr>
          <p:cNvPr id="3" name="Text 1"/>
          <p:cNvSpPr/>
          <p:nvPr/>
        </p:nvSpPr>
        <p:spPr>
          <a:xfrm>
            <a:off x="793790" y="3110389"/>
            <a:ext cx="3988832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Ferramentas Utilizadas</a:t>
            </a:r>
            <a:endParaRPr lang="en-US" sz="2750" dirty="0"/>
          </a:p>
        </p:txBody>
      </p:sp>
      <p:sp>
        <p:nvSpPr>
          <p:cNvPr id="4" name="Text 2"/>
          <p:cNvSpPr/>
          <p:nvPr/>
        </p:nvSpPr>
        <p:spPr>
          <a:xfrm>
            <a:off x="793790" y="3836908"/>
            <a:ext cx="6312813" cy="2877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Miro: Design Thinking.
- GitHub: Repositório de código.
- Figma: Design de protótipos.
- Google Docs e DontPad: Documentação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805976" y="3110389"/>
            <a:ext cx="4859298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Estrutura de Gerenciamento</a:t>
            </a:r>
            <a:endParaRPr lang="en-US" sz="2750" dirty="0"/>
          </a:p>
        </p:txBody>
      </p:sp>
      <p:sp>
        <p:nvSpPr>
          <p:cNvPr id="6" name="Text 4"/>
          <p:cNvSpPr/>
          <p:nvPr/>
        </p:nvSpPr>
        <p:spPr>
          <a:xfrm>
            <a:off x="7805976" y="3836908"/>
            <a:ext cx="6533968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Kanban: Organização e acompanhamento do progresso em etapas.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805976" y="5197435"/>
            <a:ext cx="603813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5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</a:t>
            </a: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organização ágil.</a:t>
            </a:r>
            <a:endParaRPr lang="en-US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F7D61A-CDEB-F8DA-5F70-BE7DE927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BE6D86-49F4-55D9-73B8-104161F8F0D6}"/>
              </a:ext>
            </a:extLst>
          </p:cNvPr>
          <p:cNvSpPr/>
          <p:nvPr/>
        </p:nvSpPr>
        <p:spPr>
          <a:xfrm>
            <a:off x="5619505" y="3828157"/>
            <a:ext cx="3391390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7200" b="1" dirty="0">
                <a:solidFill>
                  <a:srgbClr val="7068F4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FIM</a:t>
            </a:r>
            <a:endParaRPr lang="en-US" sz="7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CA3B5-99FB-7CFD-11AB-CE11EA8F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162" y="7782118"/>
            <a:ext cx="2116177" cy="3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55343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D47E90-2636-471A-ABF6-F0251249F558}">
  <we:reference id="wa200007130" version="1.0.0.1" store="en-US" storeType="OMEX"/>
  <we:alternateReferences>
    <we:reference id="WA200007130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256</Words>
  <Application>Microsoft Office PowerPoint</Application>
  <PresentationFormat>Personalizar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Inter</vt:lpstr>
      <vt:lpstr>Inter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vitor rios</cp:lastModifiedBy>
  <cp:revision>2</cp:revision>
  <dcterms:created xsi:type="dcterms:W3CDTF">2024-12-04T18:51:32Z</dcterms:created>
  <dcterms:modified xsi:type="dcterms:W3CDTF">2024-12-08T20:47:12Z</dcterms:modified>
</cp:coreProperties>
</file>