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T1uYPHAy2Gisf++iMwbCLUsz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MEU PET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João</a:t>
            </a:r>
            <a:r>
              <a:rPr lang="pt-BR"/>
              <a:t> Vaz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Isabela Braga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Gustavo Lopes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36000" y="2755800"/>
            <a:ext cx="97200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Quero adotar um pet.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lidar com o mau comportamento do seu animal?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Achei um animal de estimação na rua. O que fazer?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Meu pet fugiu.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236000" y="2855100"/>
            <a:ext cx="97200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Aline Gomes: </a:t>
            </a:r>
            <a:r>
              <a:rPr lang="pt-BR"/>
              <a:t>Jornalista; M</a:t>
            </a:r>
            <a:r>
              <a:rPr lang="pt-BR"/>
              <a:t>ãe</a:t>
            </a:r>
            <a:r>
              <a:rPr lang="pt-BR"/>
              <a:t> de pet que fugiu.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Paula Assis: </a:t>
            </a:r>
            <a:r>
              <a:rPr lang="pt-BR"/>
              <a:t>Enfermeira; Não tem mais tempo para cuidar do bem estar do seu pet, busca pais adotivos.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Lucas Figueiredo: </a:t>
            </a:r>
            <a:r>
              <a:rPr lang="pt-BR"/>
              <a:t>Estudante; Tem problemas em adestrar seu pet mal-criado.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236000" y="2845650"/>
            <a:ext cx="97200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União de pessoas que querem adotar com pets a serem adotados.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</a:t>
            </a:r>
            <a:r>
              <a:rPr lang="pt-BR"/>
              <a:t> acesso a adestradores.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Promover a busca por pets fugidos, pelo uso de tecnologias </a:t>
            </a:r>
            <a:r>
              <a:rPr lang="pt-BR"/>
              <a:t>analógicas</a:t>
            </a:r>
            <a:r>
              <a:rPr lang="pt-BR"/>
              <a:t> e digitais.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1024163" y="1964800"/>
            <a:ext cx="9720000" cy="4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sz="1800"/>
              <a:t>Histórias de Usuário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highlight>
                  <a:srgbClr val="FFFFFF"/>
                </a:highlight>
              </a:rPr>
              <a:t>Como mãe de pet que fugiu, gostaria de uma plataforma digital, para que me permitisse encontrá-lo mais rapidamente.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highlight>
                  <a:srgbClr val="FFFFFF"/>
                </a:highlight>
              </a:rPr>
              <a:t>Como dona de um animal que não tem muito tempo, gostaria de encontrar boas pessoas, para que adotem meu pet.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highlight>
                  <a:srgbClr val="FFFFFF"/>
                </a:highlight>
              </a:rPr>
              <a:t>Como pai de um animal de estimação muito agitado, gostaria de ajuda para </a:t>
            </a:r>
            <a:r>
              <a:rPr lang="pt-BR" sz="1500">
                <a:highlight>
                  <a:srgbClr val="FFFFFF"/>
                </a:highlight>
              </a:rPr>
              <a:t>reeducá-lo</a:t>
            </a:r>
            <a:r>
              <a:rPr lang="pt-BR" sz="1500">
                <a:highlight>
                  <a:srgbClr val="FFFFFF"/>
                </a:highlight>
              </a:rPr>
              <a:t> , para que ele fique mais tranquilo e mais fácil de lidar.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pt-BR" sz="1800"/>
              <a:t>Requisitos Funcionais</a:t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Encontrar um animal.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Colocar e procurar animais para adoção.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Adestramento.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2200"/>
              <a:buNone/>
            </a:pPr>
            <a:r>
              <a:rPr lang="pt-BR" sz="1800"/>
              <a:t>Requisitos Não Funcionais</a:t>
            </a:r>
            <a:endParaRPr sz="1800"/>
          </a:p>
          <a:p>
            <a:pPr indent="-3238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Conexão com a internet.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Acesso a tecnologia.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790450" y="2657225"/>
            <a:ext cx="31263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62" y="1678163"/>
            <a:ext cx="8969175" cy="50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Miro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Figma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Github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Whatsapp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Discord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Google docs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Canva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MEU PET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João</a:t>
            </a:r>
            <a:r>
              <a:rPr lang="pt-BR"/>
              <a:t> Vaz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Isabela Braga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Gustavo Lopes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