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6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7BD89-B702-CF8C-808D-8D0E6B1F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BFD58A-9E2F-C4FD-A506-0CCDC8D5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D7C30-AEEC-2DEC-9440-D8F86EEB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8A0992-8F08-3851-0157-584B7901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9861E-05B0-7228-D6AA-8C6D4710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7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8E7C1-941F-301A-C644-AB5107FE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292CEC-190B-566B-7BF4-60CEF863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4ADD7-82ED-D7F1-AC67-6E3BAD5C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9523C-B39A-7B9E-DAA9-47A7A0A2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B2554-99CC-097F-AB65-7DD0361A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78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8EF4D4-9953-575B-3BB9-E09D7164A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5BF24B-7656-4334-E81A-C543106D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C8009-0C49-0826-DF06-BB9B416D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EA294-00B8-2903-DD95-53912686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6C733F-311F-0737-3A9B-EC5EA46E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72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4C53-0D9D-7BD1-39D8-D4714591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F8543-1CF6-D590-B10A-756D696C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D4284-CBEF-9E81-BB35-EE33544C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9EFE6-C4B2-EA2F-BDCC-6586A755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31321-3208-8F5E-B11D-C1B0DE4F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33F3-993A-5C92-0759-5E574700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899F7-9EA4-2019-6002-C89D6C8B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F0E1E-9539-37B1-A5C6-DB78E20D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06F05-A487-B612-A70A-64613523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65B8BE-0349-237D-C6F6-7913DC97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F4E2-9DAD-E46B-EEEE-8FE5E56D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6255-C912-68CC-E6E7-34E0F6E3E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A506BD-A716-9C7B-2D96-06564199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0D2AD4-81AC-A070-CB1F-41064C75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45B4C-41CD-C7CE-A127-308D62CD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83171-7132-AAC3-EFAC-F4001DDE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7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66033-11F4-A49E-F231-D08E25C6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21835-E3E8-20FE-3853-B7E24E9A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348858-4762-FC97-B3CA-3A5650C8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72C392-251F-7806-2B8E-101A9D706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CD0613-DE1C-38D5-2602-D486DA84E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03528C-34A0-1D77-3566-4AD76F13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65BF71-C373-DDA1-4F45-D2C6004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1FCA64-B7AD-A1D7-B791-1F836DD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8EA7E-A254-B3CC-F42E-5E98B23B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3962F8-6878-3CA3-008E-0B6B6B6A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EF866-8BEA-B303-849B-6A067165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F74C03-88D7-9173-D5C2-293E58CB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19EC9A-4EB8-A4C3-80BA-61D07BC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48DED2-458F-F9FB-225F-23A57FA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31F8D6-5ABA-C5EB-7456-2D371A44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0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5F374-C21C-01BB-FE69-AFB4EFDA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EA9B9-44F0-8E9B-B83E-754E2BF0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AF59C-CDF9-CD2D-C77B-76CFF0527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1E4CDA-96F3-75BB-8F71-A184CCF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677F98-6D56-92FD-39E1-F3C4179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E7043-D2D9-E586-6628-F9C0FC90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6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74C54-5416-0E51-66D6-2637A74D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F380AA-89F6-A120-26C8-796C9219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EDB275-2D76-8A78-C664-985FD1115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A0DFEE-5614-8A2E-2B63-02FB5E4B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FB1AE4-066F-9EE7-BC0D-1674311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C8673-37BA-BF61-B872-FFA3560C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44AF6-2405-BC20-F775-C2540A3F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8BD2B-DDD6-7E73-774A-1F62459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C7151-0FFF-03C1-8E20-E6A664C00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0CBF-8378-4360-B830-9D89F64E20E4}" type="datetimeFigureOut">
              <a:rPr lang="pt-BR" smtClean="0"/>
              <a:pPr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D1D48-8825-B89B-EAED-A05B2468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A69F6-EC90-AC31-7EBF-3FB47D09C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0FB6-4CF5-42AD-A666-48B5508AFB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rganizadordecampeonatos.netlify.ap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8AB182AC-54C9-BBF1-6386-4D2A96270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1" r="15796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/>
              <a:t>Organizador</a:t>
            </a:r>
            <a:r>
              <a:rPr lang="en-US" sz="2800" dirty="0"/>
              <a:t> De </a:t>
            </a:r>
            <a:r>
              <a:rPr lang="en-US" sz="2800" dirty="0" err="1"/>
              <a:t>Campeonatos</a:t>
            </a:r>
            <a:endParaRPr lang="en-US" sz="2800" dirty="0"/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700" b="1"/>
              <a:t>Equipe</a:t>
            </a:r>
          </a:p>
          <a:p>
            <a:pPr marL="285750" lvl="0" indent="-228600" algn="l">
              <a:buFont typeface="Arial" panose="020B0604020202020204" pitchFamily="34" charset="0"/>
              <a:buChar char="•"/>
            </a:pPr>
            <a:r>
              <a:rPr lang="en-US" sz="1700"/>
              <a:t>Gabriel Alves</a:t>
            </a:r>
          </a:p>
          <a:p>
            <a:pPr marL="285750" lvl="0" indent="-228600" algn="l">
              <a:buFont typeface="Arial" panose="020B0604020202020204" pitchFamily="34" charset="0"/>
              <a:buChar char="•"/>
            </a:pPr>
            <a:r>
              <a:rPr lang="en-US" sz="1700"/>
              <a:t>Henrique Fialho</a:t>
            </a:r>
          </a:p>
          <a:p>
            <a:pPr marL="285750" lvl="0" indent="-228600" algn="l">
              <a:buFont typeface="Arial" panose="020B0604020202020204" pitchFamily="34" charset="0"/>
              <a:buChar char="•"/>
            </a:pPr>
            <a:r>
              <a:rPr lang="en-US" sz="1700"/>
              <a:t>Lucas Delgado</a:t>
            </a:r>
          </a:p>
          <a:p>
            <a:pPr marL="285750" lvl="0" indent="-228600" algn="l">
              <a:buFont typeface="Arial" panose="020B0604020202020204" pitchFamily="34" charset="0"/>
              <a:buChar char="•"/>
            </a:pPr>
            <a:r>
              <a:rPr lang="en-US" sz="1700"/>
              <a:t>Mateus Soares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Pessoas jogando vídeo game&#10;&#10;Descrição gerada automaticamente com confiança média">
            <a:extLst>
              <a:ext uri="{FF2B5EF4-FFF2-40B4-BE49-F238E27FC236}">
                <a16:creationId xmlns:a16="http://schemas.microsoft.com/office/drawing/2014/main" id="{812850E7-F6B5-1D98-D671-B095E9D80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r="2028" b="-2"/>
          <a:stretch/>
        </p:blipFill>
        <p:spPr>
          <a:xfrm>
            <a:off x="4983892" y="486033"/>
            <a:ext cx="6149384" cy="518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2CE52C-D530-B494-4C9E-2BAF4AD9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05" y="314279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Contexto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Problema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5374" y="2693771"/>
            <a:ext cx="3632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-Dificuldade para encontrar campeonatos de FIFA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2994" y="4118920"/>
            <a:ext cx="324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-Buscar  entretenimento ou competitividade</a:t>
            </a:r>
          </a:p>
        </p:txBody>
      </p:sp>
    </p:spTree>
    <p:extLst>
      <p:ext uri="{BB962C8B-B14F-4D97-AF65-F5344CB8AC3E}">
        <p14:creationId xmlns:p14="http://schemas.microsoft.com/office/powerpoint/2010/main" val="34515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CE52C-D530-B494-4C9E-2BAF4AD9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05" y="314279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Proposta</a:t>
            </a:r>
            <a:r>
              <a:rPr lang="en-US" sz="4000" dirty="0">
                <a:solidFill>
                  <a:srgbClr val="FFFFFF"/>
                </a:solidFill>
              </a:rPr>
              <a:t> de </a:t>
            </a:r>
            <a:r>
              <a:rPr lang="en-US" sz="4000" dirty="0" err="1">
                <a:solidFill>
                  <a:srgbClr val="FFFFFF"/>
                </a:solidFill>
              </a:rPr>
              <a:t>Solução</a:t>
            </a:r>
            <a:r>
              <a:rPr lang="en-US" sz="4000" dirty="0">
                <a:solidFill>
                  <a:srgbClr val="FFFFFF"/>
                </a:solidFill>
              </a:rPr>
              <a:t> / </a:t>
            </a:r>
            <a:r>
              <a:rPr lang="en-US" sz="4000" dirty="0" err="1">
                <a:solidFill>
                  <a:srgbClr val="FFFFFF"/>
                </a:solidFill>
              </a:rPr>
              <a:t>Objetivos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5374" y="2693771"/>
            <a:ext cx="3632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-Organizar campeonatos de FIFA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04800" y="3534032"/>
            <a:ext cx="3245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-Campeonatos com e sem premiação</a:t>
            </a:r>
          </a:p>
        </p:txBody>
      </p:sp>
      <p:pic>
        <p:nvPicPr>
          <p:cNvPr id="1028" name="Picture 4" descr="C:\Users\Daniela\Downloads\como-tornar-gamer-profissional-fif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2847" y="542023"/>
            <a:ext cx="7318548" cy="3865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15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4F1F1E-A291-F006-6F80-EEBB37F1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89470"/>
            <a:ext cx="3050919" cy="1249293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Metodologia do grupo</a:t>
            </a:r>
          </a:p>
        </p:txBody>
      </p:sp>
      <p:pic>
        <p:nvPicPr>
          <p:cNvPr id="5" name="Espaço Reservado para Conteúdo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0BAD4081-5342-9CC7-099F-409B4BD78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56" y="1416050"/>
            <a:ext cx="5973210" cy="4025900"/>
          </a:xfrm>
        </p:spPr>
      </p:pic>
      <p:sp>
        <p:nvSpPr>
          <p:cNvPr id="11" name="CaixaDeTexto 10"/>
          <p:cNvSpPr txBox="1"/>
          <p:nvPr/>
        </p:nvSpPr>
        <p:spPr>
          <a:xfrm>
            <a:off x="148283" y="1795849"/>
            <a:ext cx="3238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-Processos: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.Planejamento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. Desenvolvimento do Site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. Testes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2422" y="3748215"/>
            <a:ext cx="1939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-Atribuições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2994" y="4488120"/>
            <a:ext cx="240194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-Ferramentas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.Visual Studio </a:t>
            </a:r>
            <a:r>
              <a:rPr lang="pt-BR" sz="2000" dirty="0" err="1">
                <a:solidFill>
                  <a:schemeClr val="bg1"/>
                </a:solidFill>
              </a:rPr>
              <a:t>Code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.</a:t>
            </a:r>
            <a:r>
              <a:rPr lang="pt-BR" sz="2000" dirty="0" err="1">
                <a:solidFill>
                  <a:schemeClr val="bg1"/>
                </a:solidFill>
              </a:rPr>
              <a:t>Replit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.</a:t>
            </a:r>
            <a:r>
              <a:rPr lang="pt-BR" sz="2000" dirty="0" err="1">
                <a:solidFill>
                  <a:schemeClr val="bg1"/>
                </a:solidFill>
              </a:rPr>
              <a:t>GitHub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.</a:t>
            </a:r>
            <a:r>
              <a:rPr lang="pt-BR" sz="2000" dirty="0" err="1">
                <a:solidFill>
                  <a:schemeClr val="bg1"/>
                </a:solidFill>
              </a:rPr>
              <a:t>Figma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.</a:t>
            </a:r>
            <a:r>
              <a:rPr lang="pt-BR" sz="2000" dirty="0" err="1">
                <a:solidFill>
                  <a:schemeClr val="bg1"/>
                </a:solidFill>
              </a:rPr>
              <a:t>Canva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.</a:t>
            </a:r>
            <a:r>
              <a:rPr lang="pt-BR" sz="2000" dirty="0" err="1">
                <a:solidFill>
                  <a:schemeClr val="bg1"/>
                </a:solidFill>
              </a:rPr>
              <a:t>Netlify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21B93D-2971-4BC5-C3EE-92227F76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19" y="98854"/>
            <a:ext cx="3201366" cy="1503001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Arquitetura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6D307-9FBB-8119-98E0-AACA929A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 dirty="0"/>
              <a:t>/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5450469C-B688-CB19-2309-DA6078B1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1" y="1189286"/>
            <a:ext cx="6555347" cy="409709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77794" y="2265405"/>
            <a:ext cx="27843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-Navegador: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.</a:t>
            </a:r>
            <a:r>
              <a:rPr lang="pt-BR" sz="2000" dirty="0">
                <a:solidFill>
                  <a:schemeClr val="bg1"/>
                </a:solidFill>
              </a:rPr>
              <a:t>Paginas web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.Local </a:t>
            </a:r>
            <a:r>
              <a:rPr lang="pt-BR" sz="2000" dirty="0" err="1">
                <a:solidFill>
                  <a:schemeClr val="bg1"/>
                </a:solidFill>
              </a:rPr>
              <a:t>Storage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     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pt-BR" dirty="0">
                <a:solidFill>
                  <a:schemeClr val="bg1"/>
                </a:solidFill>
              </a:rPr>
              <a:t>Comentários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 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pt-BR" dirty="0">
                <a:solidFill>
                  <a:schemeClr val="bg1"/>
                </a:solidFill>
              </a:rPr>
              <a:t>Resultados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 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pt-BR" dirty="0">
                <a:solidFill>
                  <a:schemeClr val="bg1"/>
                </a:solidFill>
              </a:rPr>
              <a:t>Inscrição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00819" y="4796324"/>
            <a:ext cx="2207912" cy="53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-Hospedagem</a:t>
            </a:r>
          </a:p>
        </p:txBody>
      </p:sp>
      <p:sp>
        <p:nvSpPr>
          <p:cNvPr id="4" name="CaixaDeTexto 3">
            <a:hlinkClick r:id="rId3"/>
            <a:extLst>
              <a:ext uri="{FF2B5EF4-FFF2-40B4-BE49-F238E27FC236}">
                <a16:creationId xmlns:a16="http://schemas.microsoft.com/office/drawing/2014/main" id="{24CED871-B4D1-4073-839E-9959BFBD6060}"/>
              </a:ext>
            </a:extLst>
          </p:cNvPr>
          <p:cNvSpPr txBox="1"/>
          <p:nvPr/>
        </p:nvSpPr>
        <p:spPr>
          <a:xfrm>
            <a:off x="1302282" y="5627286"/>
            <a:ext cx="391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3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283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Organizador De Campeonatos</vt:lpstr>
      <vt:lpstr>Contexto do Problema</vt:lpstr>
      <vt:lpstr>Proposta de Solução / Objetivos</vt:lpstr>
      <vt:lpstr>Metodologia do grupo</vt:lpstr>
      <vt:lpstr>Arquitetura de solução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Organizador De Campeonatos</dc:title>
  <dc:creator>Edmilson Márcio Cardoso</dc:creator>
  <cp:lastModifiedBy>Lucas Rocha</cp:lastModifiedBy>
  <cp:revision>12</cp:revision>
  <dcterms:created xsi:type="dcterms:W3CDTF">2023-07-02T15:19:07Z</dcterms:created>
  <dcterms:modified xsi:type="dcterms:W3CDTF">2023-07-05T23:49:16Z</dcterms:modified>
</cp:coreProperties>
</file>