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2" r:id="rId9"/>
    <p:sldId id="26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DBF8"/>
    <a:srgbClr val="2B2BF1"/>
    <a:srgbClr val="74B9F4"/>
    <a:srgbClr val="4B78EC"/>
    <a:srgbClr val="BD4F6C"/>
    <a:srgbClr val="D78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80" d="100"/>
          <a:sy n="80" d="100"/>
        </p:scale>
        <p:origin x="2562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6801-09DB-4F1F-AE47-1C57D3B99731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7ABB-521C-468D-9FF7-B68BC552AB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5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6801-09DB-4F1F-AE47-1C57D3B99731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7ABB-521C-468D-9FF7-B68BC552AB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5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6801-09DB-4F1F-AE47-1C57D3B99731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7ABB-521C-468D-9FF7-B68BC552AB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6801-09DB-4F1F-AE47-1C57D3B99731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7ABB-521C-468D-9FF7-B68BC552AB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2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6801-09DB-4F1F-AE47-1C57D3B99731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7ABB-521C-468D-9FF7-B68BC552AB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6801-09DB-4F1F-AE47-1C57D3B99731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7ABB-521C-468D-9FF7-B68BC552AB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52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6801-09DB-4F1F-AE47-1C57D3B99731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7ABB-521C-468D-9FF7-B68BC552AB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2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6801-09DB-4F1F-AE47-1C57D3B99731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7ABB-521C-468D-9FF7-B68BC552AB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1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6801-09DB-4F1F-AE47-1C57D3B99731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7ABB-521C-468D-9FF7-B68BC552AB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6801-09DB-4F1F-AE47-1C57D3B99731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7ABB-521C-468D-9FF7-B68BC552AB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4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6801-09DB-4F1F-AE47-1C57D3B99731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7ABB-521C-468D-9FF7-B68BC552AB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2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6801-09DB-4F1F-AE47-1C57D3B99731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17ABB-521C-468D-9FF7-B68BC552AB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worktiaw.vercel.app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B78EC"/>
            </a:gs>
            <a:gs pos="100000">
              <a:srgbClr val="74B9F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E2A67785-5E58-724E-D8E1-773F817D2B6D}"/>
              </a:ext>
            </a:extLst>
          </p:cNvPr>
          <p:cNvSpPr/>
          <p:nvPr/>
        </p:nvSpPr>
        <p:spPr>
          <a:xfrm>
            <a:off x="-1676400" y="-3342481"/>
            <a:ext cx="15544800" cy="15544800"/>
          </a:xfrm>
          <a:prstGeom prst="ellipse">
            <a:avLst/>
          </a:prstGeom>
          <a:gradFill>
            <a:gsLst>
              <a:gs pos="0">
                <a:srgbClr val="2B2BF1"/>
              </a:gs>
              <a:gs pos="100000">
                <a:srgbClr val="A2DBF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2BF9EC-F159-257E-C855-62CCA8A82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6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iWork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F6226A-6DF3-E9F7-6217-15B44BE4F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FFFFFF"/>
                </a:solidFill>
                <a:effectLst/>
                <a:latin typeface="poppins" panose="00000800000000000000" pitchFamily="2" charset="0"/>
              </a:rPr>
              <a:t>Temos Alguém para Resolver seu Problema</a:t>
            </a:r>
          </a:p>
          <a:p>
            <a:br>
              <a:rPr lang="pt-BR" dirty="0"/>
            </a:b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DE328A1-7CA6-8646-3E29-462D481FD196}"/>
              </a:ext>
            </a:extLst>
          </p:cNvPr>
          <p:cNvSpPr txBox="1"/>
          <p:nvPr/>
        </p:nvSpPr>
        <p:spPr>
          <a:xfrm>
            <a:off x="1524000" y="579521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Grupo: Gabriel Jota Lizardo, Henrique Oliveira,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Antonio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Neto,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Palis, Arthur Lira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47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B78EC"/>
            </a:gs>
            <a:gs pos="100000">
              <a:srgbClr val="74B9F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77FF18CA-6339-D6A4-367F-C6495ADD4AD3}"/>
              </a:ext>
            </a:extLst>
          </p:cNvPr>
          <p:cNvSpPr/>
          <p:nvPr/>
        </p:nvSpPr>
        <p:spPr>
          <a:xfrm>
            <a:off x="-1676400" y="-3342481"/>
            <a:ext cx="15544800" cy="15544800"/>
          </a:xfrm>
          <a:prstGeom prst="ellipse">
            <a:avLst/>
          </a:prstGeom>
          <a:gradFill>
            <a:gsLst>
              <a:gs pos="0">
                <a:srgbClr val="A2DBF8"/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85207F2-2933-685E-E0F1-C971CAAD335A}"/>
              </a:ext>
            </a:extLst>
          </p:cNvPr>
          <p:cNvSpPr/>
          <p:nvPr/>
        </p:nvSpPr>
        <p:spPr>
          <a:xfrm>
            <a:off x="164432" y="188831"/>
            <a:ext cx="1828800" cy="1828800"/>
          </a:xfrm>
          <a:prstGeom prst="ellipse">
            <a:avLst/>
          </a:prstGeom>
          <a:gradFill>
            <a:gsLst>
              <a:gs pos="0">
                <a:srgbClr val="2B2BF1"/>
              </a:gs>
              <a:gs pos="100000">
                <a:srgbClr val="A2DBF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2BF9EC-F159-257E-C855-62CCA8A82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93168" y="-1031874"/>
            <a:ext cx="9144000" cy="2387600"/>
          </a:xfrm>
        </p:spPr>
        <p:txBody>
          <a:bodyPr>
            <a:normAutofit/>
          </a:bodyPr>
          <a:lstStyle/>
          <a:p>
            <a:r>
              <a:rPr lang="pt-BR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iWork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78D6092-86E4-DB0A-70BF-C74071E04E28}"/>
              </a:ext>
            </a:extLst>
          </p:cNvPr>
          <p:cNvSpPr txBox="1"/>
          <p:nvPr/>
        </p:nvSpPr>
        <p:spPr>
          <a:xfrm>
            <a:off x="3702718" y="436802"/>
            <a:ext cx="47865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6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Você é fluente em inglês? | Quizur">
            <a:extLst>
              <a:ext uri="{FF2B5EF4-FFF2-40B4-BE49-F238E27FC236}">
                <a16:creationId xmlns:a16="http://schemas.microsoft.com/office/drawing/2014/main" id="{EE9EF787-7623-E3A7-D624-4E950BC60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99" y="2818489"/>
            <a:ext cx="3183466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B373EC3-E185-B10E-052B-6D3623594E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-34061" r="361" b="36112"/>
          <a:stretch/>
        </p:blipFill>
        <p:spPr bwMode="auto">
          <a:xfrm>
            <a:off x="8586463" y="-181260"/>
            <a:ext cx="3188121" cy="365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BC7B390-7BD2-18AA-BCE6-0659C11F3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679" y="3340070"/>
            <a:ext cx="4190639" cy="1344437"/>
          </a:xfrm>
          <a:prstGeom prst="rect">
            <a:avLst/>
          </a:prstGeom>
        </p:spPr>
      </p:pic>
      <p:pic>
        <p:nvPicPr>
          <p:cNvPr id="1030" name="Picture 6" descr="feature2">
            <a:extLst>
              <a:ext uri="{FF2B5EF4-FFF2-40B4-BE49-F238E27FC236}">
                <a16:creationId xmlns:a16="http://schemas.microsoft.com/office/drawing/2014/main" id="{ED3A7473-FD79-D061-7B9D-D0824A760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986" y="3429000"/>
            <a:ext cx="2981076" cy="298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inal de Multiplicação 13">
            <a:extLst>
              <a:ext uri="{FF2B5EF4-FFF2-40B4-BE49-F238E27FC236}">
                <a16:creationId xmlns:a16="http://schemas.microsoft.com/office/drawing/2014/main" id="{8AC0BC31-8D95-B431-B2ED-CF9247C010FB}"/>
              </a:ext>
            </a:extLst>
          </p:cNvPr>
          <p:cNvSpPr/>
          <p:nvPr/>
        </p:nvSpPr>
        <p:spPr>
          <a:xfrm>
            <a:off x="10982881" y="5101390"/>
            <a:ext cx="1479884" cy="1404939"/>
          </a:xfrm>
          <a:prstGeom prst="mathMultiply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332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2DBF8"/>
            </a:gs>
            <a:gs pos="100000">
              <a:srgbClr val="D7816A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77FF18CA-6339-D6A4-367F-C6495ADD4AD3}"/>
              </a:ext>
            </a:extLst>
          </p:cNvPr>
          <p:cNvSpPr/>
          <p:nvPr/>
        </p:nvSpPr>
        <p:spPr>
          <a:xfrm>
            <a:off x="-1580147" y="-3415265"/>
            <a:ext cx="15544800" cy="15544800"/>
          </a:xfrm>
          <a:prstGeom prst="ellipse">
            <a:avLst/>
          </a:prstGeom>
          <a:gradFill>
            <a:gsLst>
              <a:gs pos="0">
                <a:srgbClr val="A2DBF8"/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F767AEA-8EEE-81B5-6854-E1E62001EBEC}"/>
              </a:ext>
            </a:extLst>
          </p:cNvPr>
          <p:cNvSpPr/>
          <p:nvPr/>
        </p:nvSpPr>
        <p:spPr>
          <a:xfrm>
            <a:off x="164432" y="188831"/>
            <a:ext cx="1828800" cy="1828800"/>
          </a:xfrm>
          <a:prstGeom prst="ellipse">
            <a:avLst/>
          </a:prstGeom>
          <a:gradFill>
            <a:gsLst>
              <a:gs pos="0">
                <a:srgbClr val="2B2BF1"/>
              </a:gs>
              <a:gs pos="100000">
                <a:srgbClr val="A2DBF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2BF9EC-F159-257E-C855-62CCA8A82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93168" y="-1031874"/>
            <a:ext cx="9144000" cy="2387600"/>
          </a:xfrm>
        </p:spPr>
        <p:txBody>
          <a:bodyPr>
            <a:normAutofit/>
          </a:bodyPr>
          <a:lstStyle/>
          <a:p>
            <a:r>
              <a:rPr lang="pt-BR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iWork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78D6092-86E4-DB0A-70BF-C74071E04E28}"/>
              </a:ext>
            </a:extLst>
          </p:cNvPr>
          <p:cNvSpPr txBox="1"/>
          <p:nvPr/>
        </p:nvSpPr>
        <p:spPr>
          <a:xfrm>
            <a:off x="3702718" y="436802"/>
            <a:ext cx="47865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6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Você sabe o que é a resistência de um chuveiro? - Master House Manutenção e  Reformas">
            <a:extLst>
              <a:ext uri="{FF2B5EF4-FFF2-40B4-BE49-F238E27FC236}">
                <a16:creationId xmlns:a16="http://schemas.microsoft.com/office/drawing/2014/main" id="{7151C05D-57C6-7EE8-8003-187E4E4A09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7" r="1369"/>
          <a:stretch/>
        </p:blipFill>
        <p:spPr bwMode="auto">
          <a:xfrm>
            <a:off x="552652" y="2944261"/>
            <a:ext cx="3657600" cy="282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28A232A-3881-41DC-8D81-0A3A68AB3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34" y="1355726"/>
            <a:ext cx="2857750" cy="2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hatsapp-logo - Kostenlose sozialen medien Icons">
            <a:extLst>
              <a:ext uri="{FF2B5EF4-FFF2-40B4-BE49-F238E27FC236}">
                <a16:creationId xmlns:a16="http://schemas.microsoft.com/office/drawing/2014/main" id="{212524D5-336F-B95B-E33A-7C6AD138B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766" y="1590590"/>
            <a:ext cx="2622886" cy="262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Lupa - ícones de ui grátis">
            <a:extLst>
              <a:ext uri="{FF2B5EF4-FFF2-40B4-BE49-F238E27FC236}">
                <a16:creationId xmlns:a16="http://schemas.microsoft.com/office/drawing/2014/main" id="{88D9BE5D-49B9-9E57-C1F4-017B79B70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584" y="4262071"/>
            <a:ext cx="2159127" cy="215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inal de Multiplicação 9">
            <a:extLst>
              <a:ext uri="{FF2B5EF4-FFF2-40B4-BE49-F238E27FC236}">
                <a16:creationId xmlns:a16="http://schemas.microsoft.com/office/drawing/2014/main" id="{EA9E6DB4-94FB-B432-87B9-A258B210C234}"/>
              </a:ext>
            </a:extLst>
          </p:cNvPr>
          <p:cNvSpPr/>
          <p:nvPr/>
        </p:nvSpPr>
        <p:spPr>
          <a:xfrm>
            <a:off x="6451009" y="3164305"/>
            <a:ext cx="1773608" cy="1693570"/>
          </a:xfrm>
          <a:prstGeom prst="mathMultiply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inal de Multiplicação 10">
            <a:extLst>
              <a:ext uri="{FF2B5EF4-FFF2-40B4-BE49-F238E27FC236}">
                <a16:creationId xmlns:a16="http://schemas.microsoft.com/office/drawing/2014/main" id="{9971730C-CAB5-8C7D-886A-3F0DE63DE4B6}"/>
              </a:ext>
            </a:extLst>
          </p:cNvPr>
          <p:cNvSpPr/>
          <p:nvPr/>
        </p:nvSpPr>
        <p:spPr>
          <a:xfrm>
            <a:off x="6918158" y="5076221"/>
            <a:ext cx="1773608" cy="1891823"/>
          </a:xfrm>
          <a:prstGeom prst="mathMultiply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0" name="Picture 12" descr="Clock - Free education icons">
            <a:extLst>
              <a:ext uri="{FF2B5EF4-FFF2-40B4-BE49-F238E27FC236}">
                <a16:creationId xmlns:a16="http://schemas.microsoft.com/office/drawing/2014/main" id="{E2026C59-FC22-105F-C066-319F59DEE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187" y="4293376"/>
            <a:ext cx="2358896" cy="235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 descr="Placa vermelha com letras brancas&#10;&#10;Descrição gerada automaticamente com confiança média">
            <a:extLst>
              <a:ext uri="{FF2B5EF4-FFF2-40B4-BE49-F238E27FC236}">
                <a16:creationId xmlns:a16="http://schemas.microsoft.com/office/drawing/2014/main" id="{F07A7642-6A73-9721-F58F-71CB9BBCD7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783" y="5256064"/>
            <a:ext cx="2654227" cy="120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392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lipse 16">
            <a:extLst>
              <a:ext uri="{FF2B5EF4-FFF2-40B4-BE49-F238E27FC236}">
                <a16:creationId xmlns:a16="http://schemas.microsoft.com/office/drawing/2014/main" id="{BC2FCE67-8356-1738-0494-19C659491F6F}"/>
              </a:ext>
            </a:extLst>
          </p:cNvPr>
          <p:cNvSpPr/>
          <p:nvPr/>
        </p:nvSpPr>
        <p:spPr>
          <a:xfrm>
            <a:off x="-1394296" y="-4184955"/>
            <a:ext cx="14630400" cy="14630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AEACDBB0-F55B-D1F0-C0C1-FFEB5D6B2B11}"/>
              </a:ext>
            </a:extLst>
          </p:cNvPr>
          <p:cNvSpPr/>
          <p:nvPr/>
        </p:nvSpPr>
        <p:spPr>
          <a:xfrm>
            <a:off x="3500781" y="712371"/>
            <a:ext cx="5925369" cy="781719"/>
          </a:xfrm>
          <a:custGeom>
            <a:avLst/>
            <a:gdLst/>
            <a:ahLst/>
            <a:cxnLst/>
            <a:rect l="l" t="t" r="r" b="b"/>
            <a:pathLst>
              <a:path w="5925369" h="781719">
                <a:moveTo>
                  <a:pt x="5276516" y="401501"/>
                </a:moveTo>
                <a:cubicBezTo>
                  <a:pt x="5261782" y="406412"/>
                  <a:pt x="5238452" y="412278"/>
                  <a:pt x="5206529" y="419100"/>
                </a:cubicBezTo>
                <a:cubicBezTo>
                  <a:pt x="5174606" y="425921"/>
                  <a:pt x="5153732" y="432606"/>
                  <a:pt x="5143910" y="439154"/>
                </a:cubicBezTo>
                <a:cubicBezTo>
                  <a:pt x="5128903" y="449795"/>
                  <a:pt x="5121400" y="463301"/>
                  <a:pt x="5121400" y="479673"/>
                </a:cubicBezTo>
                <a:cubicBezTo>
                  <a:pt x="5121400" y="495771"/>
                  <a:pt x="5127402" y="509686"/>
                  <a:pt x="5139408" y="521419"/>
                </a:cubicBezTo>
                <a:cubicBezTo>
                  <a:pt x="5151413" y="533152"/>
                  <a:pt x="5166692" y="539018"/>
                  <a:pt x="5185246" y="539018"/>
                </a:cubicBezTo>
                <a:cubicBezTo>
                  <a:pt x="5205983" y="539018"/>
                  <a:pt x="5225765" y="532197"/>
                  <a:pt x="5244592" y="518554"/>
                </a:cubicBezTo>
                <a:cubicBezTo>
                  <a:pt x="5258508" y="508186"/>
                  <a:pt x="5267648" y="495498"/>
                  <a:pt x="5272014" y="480491"/>
                </a:cubicBezTo>
                <a:cubicBezTo>
                  <a:pt x="5275015" y="470669"/>
                  <a:pt x="5276516" y="451978"/>
                  <a:pt x="5276516" y="424420"/>
                </a:cubicBezTo>
                <a:close/>
                <a:moveTo>
                  <a:pt x="2295191" y="401501"/>
                </a:moveTo>
                <a:cubicBezTo>
                  <a:pt x="2280457" y="406412"/>
                  <a:pt x="2257128" y="412278"/>
                  <a:pt x="2225204" y="419100"/>
                </a:cubicBezTo>
                <a:cubicBezTo>
                  <a:pt x="2193280" y="425921"/>
                  <a:pt x="2172407" y="432606"/>
                  <a:pt x="2162584" y="439154"/>
                </a:cubicBezTo>
                <a:cubicBezTo>
                  <a:pt x="2147578" y="449795"/>
                  <a:pt x="2140074" y="463301"/>
                  <a:pt x="2140074" y="479673"/>
                </a:cubicBezTo>
                <a:cubicBezTo>
                  <a:pt x="2140074" y="495771"/>
                  <a:pt x="2146077" y="509686"/>
                  <a:pt x="2158082" y="521419"/>
                </a:cubicBezTo>
                <a:cubicBezTo>
                  <a:pt x="2170088" y="533152"/>
                  <a:pt x="2185368" y="539018"/>
                  <a:pt x="2203921" y="539018"/>
                </a:cubicBezTo>
                <a:cubicBezTo>
                  <a:pt x="2224658" y="539018"/>
                  <a:pt x="2244440" y="532197"/>
                  <a:pt x="2263267" y="518554"/>
                </a:cubicBezTo>
                <a:cubicBezTo>
                  <a:pt x="2277182" y="508186"/>
                  <a:pt x="2286323" y="495498"/>
                  <a:pt x="2290689" y="480491"/>
                </a:cubicBezTo>
                <a:cubicBezTo>
                  <a:pt x="2293690" y="470669"/>
                  <a:pt x="2295191" y="451978"/>
                  <a:pt x="2295191" y="424420"/>
                </a:cubicBezTo>
                <a:close/>
                <a:moveTo>
                  <a:pt x="5701085" y="259481"/>
                </a:moveTo>
                <a:cubicBezTo>
                  <a:pt x="5671071" y="259481"/>
                  <a:pt x="5645832" y="270941"/>
                  <a:pt x="5625368" y="293861"/>
                </a:cubicBezTo>
                <a:cubicBezTo>
                  <a:pt x="5604904" y="316780"/>
                  <a:pt x="5594673" y="349795"/>
                  <a:pt x="5594673" y="392906"/>
                </a:cubicBezTo>
                <a:cubicBezTo>
                  <a:pt x="5594673" y="436016"/>
                  <a:pt x="5604904" y="469031"/>
                  <a:pt x="5625368" y="491951"/>
                </a:cubicBezTo>
                <a:cubicBezTo>
                  <a:pt x="5645832" y="514871"/>
                  <a:pt x="5671071" y="526330"/>
                  <a:pt x="5701085" y="526330"/>
                </a:cubicBezTo>
                <a:cubicBezTo>
                  <a:pt x="5731099" y="526330"/>
                  <a:pt x="5756270" y="514871"/>
                  <a:pt x="5776596" y="491951"/>
                </a:cubicBezTo>
                <a:cubicBezTo>
                  <a:pt x="5796924" y="469031"/>
                  <a:pt x="5807088" y="435744"/>
                  <a:pt x="5807088" y="392087"/>
                </a:cubicBezTo>
                <a:cubicBezTo>
                  <a:pt x="5807088" y="349522"/>
                  <a:pt x="5796924" y="316780"/>
                  <a:pt x="5776596" y="293861"/>
                </a:cubicBezTo>
                <a:cubicBezTo>
                  <a:pt x="5756270" y="270941"/>
                  <a:pt x="5731099" y="259481"/>
                  <a:pt x="5701085" y="259481"/>
                </a:cubicBezTo>
                <a:close/>
                <a:moveTo>
                  <a:pt x="3510335" y="259481"/>
                </a:moveTo>
                <a:cubicBezTo>
                  <a:pt x="3480321" y="259481"/>
                  <a:pt x="3455082" y="270941"/>
                  <a:pt x="3434618" y="293861"/>
                </a:cubicBezTo>
                <a:cubicBezTo>
                  <a:pt x="3414155" y="316780"/>
                  <a:pt x="3403923" y="349795"/>
                  <a:pt x="3403923" y="392906"/>
                </a:cubicBezTo>
                <a:cubicBezTo>
                  <a:pt x="3403923" y="436016"/>
                  <a:pt x="3414155" y="469031"/>
                  <a:pt x="3434618" y="491951"/>
                </a:cubicBezTo>
                <a:cubicBezTo>
                  <a:pt x="3455082" y="514871"/>
                  <a:pt x="3480321" y="526330"/>
                  <a:pt x="3510335" y="526330"/>
                </a:cubicBezTo>
                <a:cubicBezTo>
                  <a:pt x="3540348" y="526330"/>
                  <a:pt x="3565519" y="514871"/>
                  <a:pt x="3585847" y="491951"/>
                </a:cubicBezTo>
                <a:cubicBezTo>
                  <a:pt x="3606174" y="469031"/>
                  <a:pt x="3616338" y="435744"/>
                  <a:pt x="3616338" y="392087"/>
                </a:cubicBezTo>
                <a:cubicBezTo>
                  <a:pt x="3616338" y="349522"/>
                  <a:pt x="3606174" y="316780"/>
                  <a:pt x="3585847" y="293861"/>
                </a:cubicBezTo>
                <a:cubicBezTo>
                  <a:pt x="3565519" y="270941"/>
                  <a:pt x="3540348" y="259481"/>
                  <a:pt x="3510335" y="259481"/>
                </a:cubicBezTo>
                <a:close/>
                <a:moveTo>
                  <a:pt x="805235" y="259481"/>
                </a:moveTo>
                <a:cubicBezTo>
                  <a:pt x="775221" y="259481"/>
                  <a:pt x="749983" y="270941"/>
                  <a:pt x="729519" y="293861"/>
                </a:cubicBezTo>
                <a:cubicBezTo>
                  <a:pt x="709055" y="316780"/>
                  <a:pt x="698823" y="349795"/>
                  <a:pt x="698823" y="392906"/>
                </a:cubicBezTo>
                <a:cubicBezTo>
                  <a:pt x="698823" y="436016"/>
                  <a:pt x="709055" y="469031"/>
                  <a:pt x="729519" y="491951"/>
                </a:cubicBezTo>
                <a:cubicBezTo>
                  <a:pt x="749983" y="514871"/>
                  <a:pt x="775221" y="526330"/>
                  <a:pt x="805235" y="526330"/>
                </a:cubicBezTo>
                <a:cubicBezTo>
                  <a:pt x="835249" y="526330"/>
                  <a:pt x="860419" y="514871"/>
                  <a:pt x="880747" y="491951"/>
                </a:cubicBezTo>
                <a:cubicBezTo>
                  <a:pt x="901074" y="469031"/>
                  <a:pt x="911238" y="435744"/>
                  <a:pt x="911238" y="392087"/>
                </a:cubicBezTo>
                <a:cubicBezTo>
                  <a:pt x="911238" y="349522"/>
                  <a:pt x="901074" y="316780"/>
                  <a:pt x="880747" y="293861"/>
                </a:cubicBezTo>
                <a:cubicBezTo>
                  <a:pt x="860419" y="270941"/>
                  <a:pt x="835249" y="259481"/>
                  <a:pt x="805235" y="259481"/>
                </a:cubicBezTo>
                <a:close/>
                <a:moveTo>
                  <a:pt x="4053148" y="175580"/>
                </a:moveTo>
                <a:lnTo>
                  <a:pt x="4168155" y="175580"/>
                </a:lnTo>
                <a:lnTo>
                  <a:pt x="4168155" y="375307"/>
                </a:lnTo>
                <a:cubicBezTo>
                  <a:pt x="4168155" y="436426"/>
                  <a:pt x="4170270" y="473875"/>
                  <a:pt x="4174499" y="487653"/>
                </a:cubicBezTo>
                <a:cubicBezTo>
                  <a:pt x="4178728" y="501433"/>
                  <a:pt x="4186436" y="512347"/>
                  <a:pt x="4197623" y="520396"/>
                </a:cubicBezTo>
                <a:cubicBezTo>
                  <a:pt x="4208810" y="528445"/>
                  <a:pt x="4222999" y="532469"/>
                  <a:pt x="4240188" y="532469"/>
                </a:cubicBezTo>
                <a:cubicBezTo>
                  <a:pt x="4259834" y="532469"/>
                  <a:pt x="4277433" y="527081"/>
                  <a:pt x="4292985" y="516303"/>
                </a:cubicBezTo>
                <a:cubicBezTo>
                  <a:pt x="4308538" y="505525"/>
                  <a:pt x="4319179" y="492156"/>
                  <a:pt x="4324909" y="476194"/>
                </a:cubicBezTo>
                <a:cubicBezTo>
                  <a:pt x="4330639" y="460232"/>
                  <a:pt x="4333504" y="421146"/>
                  <a:pt x="4333504" y="358936"/>
                </a:cubicBezTo>
                <a:lnTo>
                  <a:pt x="4333504" y="175580"/>
                </a:lnTo>
                <a:lnTo>
                  <a:pt x="4448510" y="175580"/>
                </a:lnTo>
                <a:lnTo>
                  <a:pt x="4448510" y="610232"/>
                </a:lnTo>
                <a:lnTo>
                  <a:pt x="4341689" y="610232"/>
                </a:lnTo>
                <a:lnTo>
                  <a:pt x="4341689" y="545157"/>
                </a:lnTo>
                <a:cubicBezTo>
                  <a:pt x="4325863" y="568349"/>
                  <a:pt x="4305059" y="586630"/>
                  <a:pt x="4279274" y="600000"/>
                </a:cubicBezTo>
                <a:cubicBezTo>
                  <a:pt x="4253490" y="613370"/>
                  <a:pt x="4226273" y="620055"/>
                  <a:pt x="4197623" y="620055"/>
                </a:cubicBezTo>
                <a:cubicBezTo>
                  <a:pt x="4168428" y="620055"/>
                  <a:pt x="4142234" y="613643"/>
                  <a:pt x="4119042" y="600819"/>
                </a:cubicBezTo>
                <a:cubicBezTo>
                  <a:pt x="4095849" y="587995"/>
                  <a:pt x="4079069" y="569986"/>
                  <a:pt x="4068701" y="546794"/>
                </a:cubicBezTo>
                <a:cubicBezTo>
                  <a:pt x="4058333" y="523602"/>
                  <a:pt x="4053148" y="491542"/>
                  <a:pt x="4053148" y="450614"/>
                </a:cubicBezTo>
                <a:close/>
                <a:moveTo>
                  <a:pt x="5700676" y="165757"/>
                </a:moveTo>
                <a:cubicBezTo>
                  <a:pt x="5766432" y="165757"/>
                  <a:pt x="5820321" y="187107"/>
                  <a:pt x="5862340" y="229809"/>
                </a:cubicBezTo>
                <a:cubicBezTo>
                  <a:pt x="5904359" y="272510"/>
                  <a:pt x="5925369" y="326466"/>
                  <a:pt x="5925369" y="391678"/>
                </a:cubicBezTo>
                <a:cubicBezTo>
                  <a:pt x="5925369" y="457435"/>
                  <a:pt x="5904154" y="511937"/>
                  <a:pt x="5861726" y="555184"/>
                </a:cubicBezTo>
                <a:cubicBezTo>
                  <a:pt x="5819298" y="598431"/>
                  <a:pt x="5765888" y="620055"/>
                  <a:pt x="5701494" y="620055"/>
                </a:cubicBezTo>
                <a:cubicBezTo>
                  <a:pt x="5661658" y="620055"/>
                  <a:pt x="5623664" y="611051"/>
                  <a:pt x="5587510" y="593042"/>
                </a:cubicBezTo>
                <a:cubicBezTo>
                  <a:pt x="5551358" y="575034"/>
                  <a:pt x="5523868" y="548636"/>
                  <a:pt x="5505041" y="513847"/>
                </a:cubicBezTo>
                <a:cubicBezTo>
                  <a:pt x="5486214" y="479059"/>
                  <a:pt x="5476801" y="436699"/>
                  <a:pt x="5476801" y="386767"/>
                </a:cubicBezTo>
                <a:cubicBezTo>
                  <a:pt x="5476801" y="348567"/>
                  <a:pt x="5486214" y="311596"/>
                  <a:pt x="5505041" y="275852"/>
                </a:cubicBezTo>
                <a:cubicBezTo>
                  <a:pt x="5523868" y="240109"/>
                  <a:pt x="5550539" y="212824"/>
                  <a:pt x="5585055" y="193997"/>
                </a:cubicBezTo>
                <a:cubicBezTo>
                  <a:pt x="5619570" y="175170"/>
                  <a:pt x="5658111" y="165757"/>
                  <a:pt x="5700676" y="165757"/>
                </a:cubicBezTo>
                <a:close/>
                <a:moveTo>
                  <a:pt x="5206529" y="165757"/>
                </a:moveTo>
                <a:cubicBezTo>
                  <a:pt x="5257826" y="165757"/>
                  <a:pt x="5296024" y="171828"/>
                  <a:pt x="5321126" y="183970"/>
                </a:cubicBezTo>
                <a:cubicBezTo>
                  <a:pt x="5346229" y="196112"/>
                  <a:pt x="5363896" y="211528"/>
                  <a:pt x="5374128" y="230218"/>
                </a:cubicBezTo>
                <a:cubicBezTo>
                  <a:pt x="5384360" y="248908"/>
                  <a:pt x="5389476" y="283219"/>
                  <a:pt x="5389476" y="333151"/>
                </a:cubicBezTo>
                <a:lnTo>
                  <a:pt x="5388248" y="467394"/>
                </a:lnTo>
                <a:cubicBezTo>
                  <a:pt x="5388248" y="505594"/>
                  <a:pt x="5390090" y="533765"/>
                  <a:pt x="5393774" y="551910"/>
                </a:cubicBezTo>
                <a:cubicBezTo>
                  <a:pt x="5397457" y="570055"/>
                  <a:pt x="5404346" y="589495"/>
                  <a:pt x="5414442" y="610232"/>
                </a:cubicBezTo>
                <a:lnTo>
                  <a:pt x="5300663" y="610232"/>
                </a:lnTo>
                <a:cubicBezTo>
                  <a:pt x="5297662" y="602592"/>
                  <a:pt x="5293978" y="591269"/>
                  <a:pt x="5289612" y="576262"/>
                </a:cubicBezTo>
                <a:cubicBezTo>
                  <a:pt x="5287702" y="569441"/>
                  <a:pt x="5286338" y="564939"/>
                  <a:pt x="5285520" y="562756"/>
                </a:cubicBezTo>
                <a:cubicBezTo>
                  <a:pt x="5265874" y="581856"/>
                  <a:pt x="5244864" y="596180"/>
                  <a:pt x="5222491" y="605730"/>
                </a:cubicBezTo>
                <a:cubicBezTo>
                  <a:pt x="5200117" y="615280"/>
                  <a:pt x="5176242" y="620055"/>
                  <a:pt x="5150868" y="620055"/>
                </a:cubicBezTo>
                <a:cubicBezTo>
                  <a:pt x="5106120" y="620055"/>
                  <a:pt x="5070854" y="607913"/>
                  <a:pt x="5045069" y="583629"/>
                </a:cubicBezTo>
                <a:cubicBezTo>
                  <a:pt x="5019284" y="559345"/>
                  <a:pt x="5006392" y="528649"/>
                  <a:pt x="5006392" y="491542"/>
                </a:cubicBezTo>
                <a:cubicBezTo>
                  <a:pt x="5006392" y="466985"/>
                  <a:pt x="5012259" y="445089"/>
                  <a:pt x="5023992" y="425853"/>
                </a:cubicBezTo>
                <a:cubicBezTo>
                  <a:pt x="5035724" y="406617"/>
                  <a:pt x="5052164" y="391883"/>
                  <a:pt x="5073310" y="381651"/>
                </a:cubicBezTo>
                <a:cubicBezTo>
                  <a:pt x="5094455" y="371419"/>
                  <a:pt x="5124946" y="362483"/>
                  <a:pt x="5164783" y="354843"/>
                </a:cubicBezTo>
                <a:cubicBezTo>
                  <a:pt x="5218534" y="344748"/>
                  <a:pt x="5255779" y="335334"/>
                  <a:pt x="5276516" y="326603"/>
                </a:cubicBezTo>
                <a:lnTo>
                  <a:pt x="5276516" y="315143"/>
                </a:lnTo>
                <a:cubicBezTo>
                  <a:pt x="5276516" y="293042"/>
                  <a:pt x="5271058" y="277285"/>
                  <a:pt x="5260144" y="267872"/>
                </a:cubicBezTo>
                <a:cubicBezTo>
                  <a:pt x="5249230" y="258458"/>
                  <a:pt x="5228630" y="253751"/>
                  <a:pt x="5198344" y="253751"/>
                </a:cubicBezTo>
                <a:cubicBezTo>
                  <a:pt x="5177880" y="253751"/>
                  <a:pt x="5161918" y="257776"/>
                  <a:pt x="5150458" y="265825"/>
                </a:cubicBezTo>
                <a:cubicBezTo>
                  <a:pt x="5138998" y="273874"/>
                  <a:pt x="5129722" y="287994"/>
                  <a:pt x="5122627" y="308185"/>
                </a:cubicBezTo>
                <a:lnTo>
                  <a:pt x="5018262" y="289359"/>
                </a:lnTo>
                <a:cubicBezTo>
                  <a:pt x="5029994" y="247339"/>
                  <a:pt x="5050185" y="216234"/>
                  <a:pt x="5078834" y="196043"/>
                </a:cubicBezTo>
                <a:cubicBezTo>
                  <a:pt x="5107484" y="175852"/>
                  <a:pt x="5150049" y="165757"/>
                  <a:pt x="5206529" y="165757"/>
                </a:cubicBezTo>
                <a:close/>
                <a:moveTo>
                  <a:pt x="4755356" y="165757"/>
                </a:moveTo>
                <a:cubicBezTo>
                  <a:pt x="4808290" y="165757"/>
                  <a:pt x="4850378" y="177148"/>
                  <a:pt x="4881618" y="199932"/>
                </a:cubicBezTo>
                <a:cubicBezTo>
                  <a:pt x="4912860" y="222715"/>
                  <a:pt x="4935302" y="257435"/>
                  <a:pt x="4948945" y="304093"/>
                </a:cubicBezTo>
                <a:lnTo>
                  <a:pt x="4835575" y="324556"/>
                </a:lnTo>
                <a:cubicBezTo>
                  <a:pt x="4831756" y="301910"/>
                  <a:pt x="4823092" y="284857"/>
                  <a:pt x="4809586" y="273397"/>
                </a:cubicBezTo>
                <a:cubicBezTo>
                  <a:pt x="4796080" y="261937"/>
                  <a:pt x="4778549" y="256207"/>
                  <a:pt x="4756994" y="256207"/>
                </a:cubicBezTo>
                <a:cubicBezTo>
                  <a:pt x="4728344" y="256207"/>
                  <a:pt x="4705493" y="266098"/>
                  <a:pt x="4688440" y="285880"/>
                </a:cubicBezTo>
                <a:cubicBezTo>
                  <a:pt x="4671386" y="305661"/>
                  <a:pt x="4662860" y="338745"/>
                  <a:pt x="4662860" y="385130"/>
                </a:cubicBezTo>
                <a:cubicBezTo>
                  <a:pt x="4662860" y="436699"/>
                  <a:pt x="4671523" y="473124"/>
                  <a:pt x="4688849" y="494407"/>
                </a:cubicBezTo>
                <a:cubicBezTo>
                  <a:pt x="4706174" y="515689"/>
                  <a:pt x="4729436" y="526330"/>
                  <a:pt x="4758631" y="526330"/>
                </a:cubicBezTo>
                <a:cubicBezTo>
                  <a:pt x="4780458" y="526330"/>
                  <a:pt x="4798330" y="520123"/>
                  <a:pt x="4812246" y="507708"/>
                </a:cubicBezTo>
                <a:cubicBezTo>
                  <a:pt x="4826162" y="495293"/>
                  <a:pt x="4835984" y="473943"/>
                  <a:pt x="4841714" y="443656"/>
                </a:cubicBezTo>
                <a:lnTo>
                  <a:pt x="4954674" y="462892"/>
                </a:lnTo>
                <a:cubicBezTo>
                  <a:pt x="4942942" y="514734"/>
                  <a:pt x="4920432" y="553888"/>
                  <a:pt x="4887144" y="580355"/>
                </a:cubicBezTo>
                <a:cubicBezTo>
                  <a:pt x="4862178" y="600205"/>
                  <a:pt x="4830842" y="612611"/>
                  <a:pt x="4793138" y="617574"/>
                </a:cubicBezTo>
                <a:lnTo>
                  <a:pt x="4788407" y="617868"/>
                </a:lnTo>
                <a:lnTo>
                  <a:pt x="4802833" y="620771"/>
                </a:lnTo>
                <a:cubicBezTo>
                  <a:pt x="4815794" y="624523"/>
                  <a:pt x="4826708" y="630150"/>
                  <a:pt x="4835575" y="637654"/>
                </a:cubicBezTo>
                <a:cubicBezTo>
                  <a:pt x="4853310" y="652660"/>
                  <a:pt x="4862178" y="670942"/>
                  <a:pt x="4862178" y="692497"/>
                </a:cubicBezTo>
                <a:cubicBezTo>
                  <a:pt x="4862178" y="716508"/>
                  <a:pt x="4852356" y="736017"/>
                  <a:pt x="4832710" y="751024"/>
                </a:cubicBezTo>
                <a:cubicBezTo>
                  <a:pt x="4806243" y="771487"/>
                  <a:pt x="4768317" y="781719"/>
                  <a:pt x="4718931" y="781719"/>
                </a:cubicBezTo>
                <a:cubicBezTo>
                  <a:pt x="4683733" y="781719"/>
                  <a:pt x="4657130" y="779536"/>
                  <a:pt x="4639122" y="775171"/>
                </a:cubicBezTo>
                <a:lnTo>
                  <a:pt x="4639122" y="726876"/>
                </a:lnTo>
                <a:cubicBezTo>
                  <a:pt x="4667226" y="729878"/>
                  <a:pt x="4693010" y="731378"/>
                  <a:pt x="4716475" y="731378"/>
                </a:cubicBezTo>
                <a:cubicBezTo>
                  <a:pt x="4740758" y="731378"/>
                  <a:pt x="4758767" y="727013"/>
                  <a:pt x="4770500" y="718281"/>
                </a:cubicBezTo>
                <a:cubicBezTo>
                  <a:pt x="4779504" y="711733"/>
                  <a:pt x="4784006" y="703274"/>
                  <a:pt x="4784006" y="692906"/>
                </a:cubicBezTo>
                <a:cubicBezTo>
                  <a:pt x="4784006" y="683629"/>
                  <a:pt x="4779776" y="675580"/>
                  <a:pt x="4771318" y="668759"/>
                </a:cubicBezTo>
                <a:cubicBezTo>
                  <a:pt x="4762860" y="661937"/>
                  <a:pt x="4749762" y="658527"/>
                  <a:pt x="4732028" y="658527"/>
                </a:cubicBezTo>
                <a:cubicBezTo>
                  <a:pt x="4714565" y="658527"/>
                  <a:pt x="4696694" y="661255"/>
                  <a:pt x="4678412" y="666712"/>
                </a:cubicBezTo>
                <a:lnTo>
                  <a:pt x="4689054" y="626194"/>
                </a:lnTo>
                <a:lnTo>
                  <a:pt x="4721672" y="618039"/>
                </a:lnTo>
                <a:lnTo>
                  <a:pt x="4708046" y="616295"/>
                </a:lnTo>
                <a:cubicBezTo>
                  <a:pt x="4665200" y="608774"/>
                  <a:pt x="4629606" y="589973"/>
                  <a:pt x="4601264" y="559891"/>
                </a:cubicBezTo>
                <a:cubicBezTo>
                  <a:pt x="4563474" y="519782"/>
                  <a:pt x="4544579" y="464257"/>
                  <a:pt x="4544579" y="393315"/>
                </a:cubicBezTo>
                <a:cubicBezTo>
                  <a:pt x="4544579" y="321555"/>
                  <a:pt x="4563542" y="265689"/>
                  <a:pt x="4601468" y="225716"/>
                </a:cubicBezTo>
                <a:cubicBezTo>
                  <a:pt x="4639394" y="185743"/>
                  <a:pt x="4690691" y="165757"/>
                  <a:pt x="4755356" y="165757"/>
                </a:cubicBezTo>
                <a:close/>
                <a:moveTo>
                  <a:pt x="3509926" y="165757"/>
                </a:moveTo>
                <a:cubicBezTo>
                  <a:pt x="3575683" y="165757"/>
                  <a:pt x="3629571" y="187107"/>
                  <a:pt x="3671590" y="229809"/>
                </a:cubicBezTo>
                <a:cubicBezTo>
                  <a:pt x="3713609" y="272510"/>
                  <a:pt x="3734619" y="326466"/>
                  <a:pt x="3734619" y="391678"/>
                </a:cubicBezTo>
                <a:cubicBezTo>
                  <a:pt x="3734619" y="457435"/>
                  <a:pt x="3713405" y="511937"/>
                  <a:pt x="3670976" y="555184"/>
                </a:cubicBezTo>
                <a:cubicBezTo>
                  <a:pt x="3628548" y="598431"/>
                  <a:pt x="3575137" y="620055"/>
                  <a:pt x="3510744" y="620055"/>
                </a:cubicBezTo>
                <a:cubicBezTo>
                  <a:pt x="3470908" y="620055"/>
                  <a:pt x="3432913" y="611051"/>
                  <a:pt x="3396760" y="593042"/>
                </a:cubicBezTo>
                <a:cubicBezTo>
                  <a:pt x="3360608" y="575034"/>
                  <a:pt x="3333118" y="548636"/>
                  <a:pt x="3314291" y="513847"/>
                </a:cubicBezTo>
                <a:cubicBezTo>
                  <a:pt x="3295464" y="479059"/>
                  <a:pt x="3286051" y="436699"/>
                  <a:pt x="3286051" y="386767"/>
                </a:cubicBezTo>
                <a:cubicBezTo>
                  <a:pt x="3286051" y="348567"/>
                  <a:pt x="3295464" y="311596"/>
                  <a:pt x="3314291" y="275852"/>
                </a:cubicBezTo>
                <a:cubicBezTo>
                  <a:pt x="3333118" y="240109"/>
                  <a:pt x="3359789" y="212824"/>
                  <a:pt x="3394305" y="193997"/>
                </a:cubicBezTo>
                <a:cubicBezTo>
                  <a:pt x="3428820" y="175170"/>
                  <a:pt x="3467361" y="165757"/>
                  <a:pt x="3509926" y="165757"/>
                </a:cubicBezTo>
                <a:close/>
                <a:moveTo>
                  <a:pt x="2225204" y="165757"/>
                </a:moveTo>
                <a:cubicBezTo>
                  <a:pt x="2276500" y="165757"/>
                  <a:pt x="2314699" y="171828"/>
                  <a:pt x="2339802" y="183970"/>
                </a:cubicBezTo>
                <a:cubicBezTo>
                  <a:pt x="2364904" y="196112"/>
                  <a:pt x="2382571" y="211528"/>
                  <a:pt x="2392803" y="230218"/>
                </a:cubicBezTo>
                <a:cubicBezTo>
                  <a:pt x="2403035" y="248908"/>
                  <a:pt x="2408151" y="283219"/>
                  <a:pt x="2408151" y="333151"/>
                </a:cubicBezTo>
                <a:lnTo>
                  <a:pt x="2406923" y="467394"/>
                </a:lnTo>
                <a:cubicBezTo>
                  <a:pt x="2406923" y="505594"/>
                  <a:pt x="2408765" y="533765"/>
                  <a:pt x="2412448" y="551910"/>
                </a:cubicBezTo>
                <a:cubicBezTo>
                  <a:pt x="2416132" y="570055"/>
                  <a:pt x="2423021" y="589495"/>
                  <a:pt x="2433117" y="610232"/>
                </a:cubicBezTo>
                <a:lnTo>
                  <a:pt x="2319338" y="610232"/>
                </a:lnTo>
                <a:cubicBezTo>
                  <a:pt x="2316336" y="602592"/>
                  <a:pt x="2312653" y="591269"/>
                  <a:pt x="2308287" y="576262"/>
                </a:cubicBezTo>
                <a:cubicBezTo>
                  <a:pt x="2306377" y="569441"/>
                  <a:pt x="2305013" y="564939"/>
                  <a:pt x="2304194" y="562756"/>
                </a:cubicBezTo>
                <a:cubicBezTo>
                  <a:pt x="2284549" y="581856"/>
                  <a:pt x="2263540" y="596180"/>
                  <a:pt x="2241166" y="605730"/>
                </a:cubicBezTo>
                <a:cubicBezTo>
                  <a:pt x="2218792" y="615280"/>
                  <a:pt x="2194918" y="620055"/>
                  <a:pt x="2169542" y="620055"/>
                </a:cubicBezTo>
                <a:cubicBezTo>
                  <a:pt x="2124795" y="620055"/>
                  <a:pt x="2089529" y="607913"/>
                  <a:pt x="2063744" y="583629"/>
                </a:cubicBezTo>
                <a:cubicBezTo>
                  <a:pt x="2037960" y="559345"/>
                  <a:pt x="2025068" y="528649"/>
                  <a:pt x="2025068" y="491542"/>
                </a:cubicBezTo>
                <a:cubicBezTo>
                  <a:pt x="2025068" y="466985"/>
                  <a:pt x="2030934" y="445089"/>
                  <a:pt x="2042666" y="425853"/>
                </a:cubicBezTo>
                <a:cubicBezTo>
                  <a:pt x="2054399" y="406617"/>
                  <a:pt x="2070838" y="391883"/>
                  <a:pt x="2091984" y="381651"/>
                </a:cubicBezTo>
                <a:cubicBezTo>
                  <a:pt x="2113130" y="371419"/>
                  <a:pt x="2143621" y="362483"/>
                  <a:pt x="2183458" y="354843"/>
                </a:cubicBezTo>
                <a:cubicBezTo>
                  <a:pt x="2237210" y="344748"/>
                  <a:pt x="2274454" y="335334"/>
                  <a:pt x="2295191" y="326603"/>
                </a:cubicBezTo>
                <a:lnTo>
                  <a:pt x="2295191" y="315143"/>
                </a:lnTo>
                <a:cubicBezTo>
                  <a:pt x="2295191" y="293042"/>
                  <a:pt x="2289733" y="277285"/>
                  <a:pt x="2278820" y="267872"/>
                </a:cubicBezTo>
                <a:cubicBezTo>
                  <a:pt x="2267905" y="258458"/>
                  <a:pt x="2247305" y="253751"/>
                  <a:pt x="2217018" y="253751"/>
                </a:cubicBezTo>
                <a:cubicBezTo>
                  <a:pt x="2196555" y="253751"/>
                  <a:pt x="2180593" y="257776"/>
                  <a:pt x="2169133" y="265825"/>
                </a:cubicBezTo>
                <a:cubicBezTo>
                  <a:pt x="2157673" y="273874"/>
                  <a:pt x="2148396" y="287994"/>
                  <a:pt x="2141302" y="308185"/>
                </a:cubicBezTo>
                <a:lnTo>
                  <a:pt x="2036937" y="289359"/>
                </a:lnTo>
                <a:cubicBezTo>
                  <a:pt x="2048669" y="247339"/>
                  <a:pt x="2068860" y="216234"/>
                  <a:pt x="2097510" y="196043"/>
                </a:cubicBezTo>
                <a:cubicBezTo>
                  <a:pt x="2126159" y="175852"/>
                  <a:pt x="2168724" y="165757"/>
                  <a:pt x="2225204" y="165757"/>
                </a:cubicBezTo>
                <a:close/>
                <a:moveTo>
                  <a:pt x="1747019" y="165757"/>
                </a:moveTo>
                <a:cubicBezTo>
                  <a:pt x="1806501" y="165757"/>
                  <a:pt x="1850703" y="175443"/>
                  <a:pt x="1879625" y="194816"/>
                </a:cubicBezTo>
                <a:cubicBezTo>
                  <a:pt x="1908547" y="214188"/>
                  <a:pt x="1928466" y="242837"/>
                  <a:pt x="1939380" y="280764"/>
                </a:cubicBezTo>
                <a:lnTo>
                  <a:pt x="1830921" y="300818"/>
                </a:lnTo>
                <a:cubicBezTo>
                  <a:pt x="1826283" y="283902"/>
                  <a:pt x="1817483" y="270941"/>
                  <a:pt x="1804523" y="261937"/>
                </a:cubicBezTo>
                <a:cubicBezTo>
                  <a:pt x="1791562" y="252933"/>
                  <a:pt x="1773077" y="248431"/>
                  <a:pt x="1749066" y="248431"/>
                </a:cubicBezTo>
                <a:cubicBezTo>
                  <a:pt x="1718779" y="248431"/>
                  <a:pt x="1697088" y="252660"/>
                  <a:pt x="1683990" y="261118"/>
                </a:cubicBezTo>
                <a:cubicBezTo>
                  <a:pt x="1675259" y="267121"/>
                  <a:pt x="1670894" y="274897"/>
                  <a:pt x="1670894" y="284447"/>
                </a:cubicBezTo>
                <a:cubicBezTo>
                  <a:pt x="1670894" y="292633"/>
                  <a:pt x="1674714" y="299591"/>
                  <a:pt x="1682354" y="305320"/>
                </a:cubicBezTo>
                <a:cubicBezTo>
                  <a:pt x="1692722" y="312960"/>
                  <a:pt x="1728534" y="323738"/>
                  <a:pt x="1789789" y="337653"/>
                </a:cubicBezTo>
                <a:cubicBezTo>
                  <a:pt x="1851044" y="351569"/>
                  <a:pt x="1893813" y="368622"/>
                  <a:pt x="1918097" y="388813"/>
                </a:cubicBezTo>
                <a:cubicBezTo>
                  <a:pt x="1942108" y="409277"/>
                  <a:pt x="1954113" y="437790"/>
                  <a:pt x="1954113" y="474352"/>
                </a:cubicBezTo>
                <a:cubicBezTo>
                  <a:pt x="1954113" y="514188"/>
                  <a:pt x="1937470" y="548431"/>
                  <a:pt x="1904182" y="577081"/>
                </a:cubicBezTo>
                <a:cubicBezTo>
                  <a:pt x="1870894" y="605730"/>
                  <a:pt x="1821644" y="620055"/>
                  <a:pt x="1756433" y="620055"/>
                </a:cubicBezTo>
                <a:cubicBezTo>
                  <a:pt x="1697224" y="620055"/>
                  <a:pt x="1650362" y="608049"/>
                  <a:pt x="1615846" y="584038"/>
                </a:cubicBezTo>
                <a:cubicBezTo>
                  <a:pt x="1581330" y="560027"/>
                  <a:pt x="1558752" y="527422"/>
                  <a:pt x="1548110" y="486221"/>
                </a:cubicBezTo>
                <a:lnTo>
                  <a:pt x="1663527" y="468622"/>
                </a:lnTo>
                <a:cubicBezTo>
                  <a:pt x="1668438" y="490996"/>
                  <a:pt x="1678397" y="507981"/>
                  <a:pt x="1693404" y="519577"/>
                </a:cubicBezTo>
                <a:cubicBezTo>
                  <a:pt x="1708411" y="531173"/>
                  <a:pt x="1729420" y="536971"/>
                  <a:pt x="1756433" y="536971"/>
                </a:cubicBezTo>
                <a:cubicBezTo>
                  <a:pt x="1786173" y="536971"/>
                  <a:pt x="1808547" y="531514"/>
                  <a:pt x="1823554" y="520600"/>
                </a:cubicBezTo>
                <a:cubicBezTo>
                  <a:pt x="1833650" y="512961"/>
                  <a:pt x="1838697" y="502729"/>
                  <a:pt x="1838697" y="489905"/>
                </a:cubicBezTo>
                <a:cubicBezTo>
                  <a:pt x="1838697" y="481173"/>
                  <a:pt x="1835969" y="473943"/>
                  <a:pt x="1830512" y="468213"/>
                </a:cubicBezTo>
                <a:cubicBezTo>
                  <a:pt x="1824782" y="462756"/>
                  <a:pt x="1811958" y="457708"/>
                  <a:pt x="1792040" y="453070"/>
                </a:cubicBezTo>
                <a:cubicBezTo>
                  <a:pt x="1699270" y="432606"/>
                  <a:pt x="1640471" y="413915"/>
                  <a:pt x="1615641" y="396999"/>
                </a:cubicBezTo>
                <a:cubicBezTo>
                  <a:pt x="1581262" y="373533"/>
                  <a:pt x="1564072" y="340928"/>
                  <a:pt x="1564072" y="299181"/>
                </a:cubicBezTo>
                <a:cubicBezTo>
                  <a:pt x="1564072" y="261528"/>
                  <a:pt x="1578943" y="229877"/>
                  <a:pt x="1608684" y="204229"/>
                </a:cubicBezTo>
                <a:cubicBezTo>
                  <a:pt x="1638424" y="178581"/>
                  <a:pt x="1684536" y="165757"/>
                  <a:pt x="1747019" y="165757"/>
                </a:cubicBezTo>
                <a:close/>
                <a:moveTo>
                  <a:pt x="1280294" y="165757"/>
                </a:moveTo>
                <a:cubicBezTo>
                  <a:pt x="1339776" y="165757"/>
                  <a:pt x="1383978" y="175443"/>
                  <a:pt x="1412900" y="194816"/>
                </a:cubicBezTo>
                <a:cubicBezTo>
                  <a:pt x="1441822" y="214188"/>
                  <a:pt x="1461741" y="242837"/>
                  <a:pt x="1472655" y="280764"/>
                </a:cubicBezTo>
                <a:lnTo>
                  <a:pt x="1364196" y="300818"/>
                </a:lnTo>
                <a:cubicBezTo>
                  <a:pt x="1359558" y="283902"/>
                  <a:pt x="1350758" y="270941"/>
                  <a:pt x="1337798" y="261937"/>
                </a:cubicBezTo>
                <a:cubicBezTo>
                  <a:pt x="1324838" y="252933"/>
                  <a:pt x="1306352" y="248431"/>
                  <a:pt x="1282341" y="248431"/>
                </a:cubicBezTo>
                <a:cubicBezTo>
                  <a:pt x="1252054" y="248431"/>
                  <a:pt x="1230363" y="252660"/>
                  <a:pt x="1217266" y="261118"/>
                </a:cubicBezTo>
                <a:cubicBezTo>
                  <a:pt x="1208534" y="267121"/>
                  <a:pt x="1204169" y="274897"/>
                  <a:pt x="1204169" y="284447"/>
                </a:cubicBezTo>
                <a:cubicBezTo>
                  <a:pt x="1204169" y="292633"/>
                  <a:pt x="1207989" y="299591"/>
                  <a:pt x="1215629" y="305320"/>
                </a:cubicBezTo>
                <a:cubicBezTo>
                  <a:pt x="1225997" y="312960"/>
                  <a:pt x="1261809" y="323738"/>
                  <a:pt x="1323064" y="337653"/>
                </a:cubicBezTo>
                <a:cubicBezTo>
                  <a:pt x="1384319" y="351569"/>
                  <a:pt x="1427089" y="368622"/>
                  <a:pt x="1451372" y="388813"/>
                </a:cubicBezTo>
                <a:cubicBezTo>
                  <a:pt x="1475383" y="409277"/>
                  <a:pt x="1487389" y="437790"/>
                  <a:pt x="1487389" y="474352"/>
                </a:cubicBezTo>
                <a:cubicBezTo>
                  <a:pt x="1487389" y="514188"/>
                  <a:pt x="1470745" y="548431"/>
                  <a:pt x="1437457" y="577081"/>
                </a:cubicBezTo>
                <a:cubicBezTo>
                  <a:pt x="1404169" y="605730"/>
                  <a:pt x="1354919" y="620055"/>
                  <a:pt x="1289708" y="620055"/>
                </a:cubicBezTo>
                <a:cubicBezTo>
                  <a:pt x="1230499" y="620055"/>
                  <a:pt x="1183637" y="608049"/>
                  <a:pt x="1149121" y="584038"/>
                </a:cubicBezTo>
                <a:cubicBezTo>
                  <a:pt x="1114605" y="560027"/>
                  <a:pt x="1092027" y="527422"/>
                  <a:pt x="1081386" y="486221"/>
                </a:cubicBezTo>
                <a:lnTo>
                  <a:pt x="1196802" y="468622"/>
                </a:lnTo>
                <a:cubicBezTo>
                  <a:pt x="1201713" y="490996"/>
                  <a:pt x="1211672" y="507981"/>
                  <a:pt x="1226679" y="519577"/>
                </a:cubicBezTo>
                <a:cubicBezTo>
                  <a:pt x="1241686" y="531173"/>
                  <a:pt x="1262696" y="536971"/>
                  <a:pt x="1289708" y="536971"/>
                </a:cubicBezTo>
                <a:cubicBezTo>
                  <a:pt x="1319449" y="536971"/>
                  <a:pt x="1341823" y="531514"/>
                  <a:pt x="1356829" y="520600"/>
                </a:cubicBezTo>
                <a:cubicBezTo>
                  <a:pt x="1366925" y="512961"/>
                  <a:pt x="1371973" y="502729"/>
                  <a:pt x="1371973" y="489905"/>
                </a:cubicBezTo>
                <a:cubicBezTo>
                  <a:pt x="1371973" y="481173"/>
                  <a:pt x="1369244" y="473943"/>
                  <a:pt x="1363787" y="468213"/>
                </a:cubicBezTo>
                <a:cubicBezTo>
                  <a:pt x="1358057" y="462756"/>
                  <a:pt x="1345233" y="457708"/>
                  <a:pt x="1325315" y="453070"/>
                </a:cubicBezTo>
                <a:cubicBezTo>
                  <a:pt x="1232546" y="432606"/>
                  <a:pt x="1173746" y="413915"/>
                  <a:pt x="1148916" y="396999"/>
                </a:cubicBezTo>
                <a:cubicBezTo>
                  <a:pt x="1114537" y="373533"/>
                  <a:pt x="1097347" y="340928"/>
                  <a:pt x="1097347" y="299181"/>
                </a:cubicBezTo>
                <a:cubicBezTo>
                  <a:pt x="1097347" y="261528"/>
                  <a:pt x="1112218" y="229877"/>
                  <a:pt x="1141959" y="204229"/>
                </a:cubicBezTo>
                <a:cubicBezTo>
                  <a:pt x="1171699" y="178581"/>
                  <a:pt x="1217812" y="165757"/>
                  <a:pt x="1280294" y="165757"/>
                </a:cubicBezTo>
                <a:close/>
                <a:moveTo>
                  <a:pt x="804826" y="165757"/>
                </a:moveTo>
                <a:cubicBezTo>
                  <a:pt x="870583" y="165757"/>
                  <a:pt x="924471" y="187107"/>
                  <a:pt x="966490" y="229809"/>
                </a:cubicBezTo>
                <a:cubicBezTo>
                  <a:pt x="1008509" y="272510"/>
                  <a:pt x="1029519" y="326466"/>
                  <a:pt x="1029519" y="391678"/>
                </a:cubicBezTo>
                <a:cubicBezTo>
                  <a:pt x="1029519" y="457435"/>
                  <a:pt x="1008305" y="511937"/>
                  <a:pt x="965876" y="555184"/>
                </a:cubicBezTo>
                <a:cubicBezTo>
                  <a:pt x="923448" y="598431"/>
                  <a:pt x="870037" y="620055"/>
                  <a:pt x="805644" y="620055"/>
                </a:cubicBezTo>
                <a:cubicBezTo>
                  <a:pt x="765808" y="620055"/>
                  <a:pt x="727813" y="611051"/>
                  <a:pt x="691660" y="593042"/>
                </a:cubicBezTo>
                <a:cubicBezTo>
                  <a:pt x="655508" y="575034"/>
                  <a:pt x="628018" y="548636"/>
                  <a:pt x="609191" y="513847"/>
                </a:cubicBezTo>
                <a:cubicBezTo>
                  <a:pt x="590364" y="479059"/>
                  <a:pt x="580951" y="436699"/>
                  <a:pt x="580951" y="386767"/>
                </a:cubicBezTo>
                <a:cubicBezTo>
                  <a:pt x="580951" y="348567"/>
                  <a:pt x="590364" y="311596"/>
                  <a:pt x="609191" y="275852"/>
                </a:cubicBezTo>
                <a:cubicBezTo>
                  <a:pt x="628018" y="240109"/>
                  <a:pt x="654689" y="212824"/>
                  <a:pt x="689205" y="193997"/>
                </a:cubicBezTo>
                <a:cubicBezTo>
                  <a:pt x="723721" y="175170"/>
                  <a:pt x="762261" y="165757"/>
                  <a:pt x="804826" y="165757"/>
                </a:cubicBezTo>
                <a:close/>
                <a:moveTo>
                  <a:pt x="5299026" y="12687"/>
                </a:moveTo>
                <a:lnTo>
                  <a:pt x="5352232" y="12687"/>
                </a:lnTo>
                <a:cubicBezTo>
                  <a:pt x="5351959" y="49522"/>
                  <a:pt x="5345070" y="75852"/>
                  <a:pt x="5331564" y="91678"/>
                </a:cubicBezTo>
                <a:cubicBezTo>
                  <a:pt x="5318057" y="107503"/>
                  <a:pt x="5300663" y="115416"/>
                  <a:pt x="5279380" y="115416"/>
                </a:cubicBezTo>
                <a:cubicBezTo>
                  <a:pt x="5270104" y="115416"/>
                  <a:pt x="5260963" y="114461"/>
                  <a:pt x="5251959" y="112551"/>
                </a:cubicBezTo>
                <a:cubicBezTo>
                  <a:pt x="5245683" y="110914"/>
                  <a:pt x="5229994" y="105320"/>
                  <a:pt x="5204892" y="95770"/>
                </a:cubicBezTo>
                <a:cubicBezTo>
                  <a:pt x="5179790" y="86221"/>
                  <a:pt x="5161508" y="81446"/>
                  <a:pt x="5150049" y="81446"/>
                </a:cubicBezTo>
                <a:cubicBezTo>
                  <a:pt x="5141318" y="81446"/>
                  <a:pt x="5134496" y="84106"/>
                  <a:pt x="5129585" y="89427"/>
                </a:cubicBezTo>
                <a:cubicBezTo>
                  <a:pt x="5124674" y="94747"/>
                  <a:pt x="5122082" y="103956"/>
                  <a:pt x="5121808" y="117053"/>
                </a:cubicBezTo>
                <a:lnTo>
                  <a:pt x="5069421" y="117053"/>
                </a:lnTo>
                <a:cubicBezTo>
                  <a:pt x="5069148" y="110777"/>
                  <a:pt x="5069012" y="105866"/>
                  <a:pt x="5069012" y="102319"/>
                </a:cubicBezTo>
                <a:cubicBezTo>
                  <a:pt x="5069012" y="73669"/>
                  <a:pt x="5075970" y="51637"/>
                  <a:pt x="5089885" y="36221"/>
                </a:cubicBezTo>
                <a:cubicBezTo>
                  <a:pt x="5103800" y="20804"/>
                  <a:pt x="5121672" y="13096"/>
                  <a:pt x="5143500" y="13096"/>
                </a:cubicBezTo>
                <a:cubicBezTo>
                  <a:pt x="5153050" y="13096"/>
                  <a:pt x="5161918" y="14120"/>
                  <a:pt x="5170104" y="16166"/>
                </a:cubicBezTo>
                <a:cubicBezTo>
                  <a:pt x="5178289" y="18212"/>
                  <a:pt x="5193228" y="24079"/>
                  <a:pt x="5214919" y="33765"/>
                </a:cubicBezTo>
                <a:cubicBezTo>
                  <a:pt x="5236611" y="43451"/>
                  <a:pt x="5253596" y="48294"/>
                  <a:pt x="5265874" y="48294"/>
                </a:cubicBezTo>
                <a:cubicBezTo>
                  <a:pt x="5274606" y="48294"/>
                  <a:pt x="5281904" y="45566"/>
                  <a:pt x="5287770" y="40109"/>
                </a:cubicBezTo>
                <a:cubicBezTo>
                  <a:pt x="5293637" y="34652"/>
                  <a:pt x="5297388" y="25511"/>
                  <a:pt x="5299026" y="12687"/>
                </a:cubicBezTo>
                <a:close/>
                <a:moveTo>
                  <a:pt x="3827004" y="10231"/>
                </a:moveTo>
                <a:lnTo>
                  <a:pt x="3942011" y="10231"/>
                </a:lnTo>
                <a:lnTo>
                  <a:pt x="3942011" y="610232"/>
                </a:lnTo>
                <a:lnTo>
                  <a:pt x="3827004" y="610232"/>
                </a:lnTo>
                <a:close/>
                <a:moveTo>
                  <a:pt x="0" y="10231"/>
                </a:moveTo>
                <a:lnTo>
                  <a:pt x="117872" y="10231"/>
                </a:lnTo>
                <a:lnTo>
                  <a:pt x="363439" y="410914"/>
                </a:lnTo>
                <a:lnTo>
                  <a:pt x="363439" y="10231"/>
                </a:lnTo>
                <a:lnTo>
                  <a:pt x="475990" y="10231"/>
                </a:lnTo>
                <a:lnTo>
                  <a:pt x="475990" y="610232"/>
                </a:lnTo>
                <a:lnTo>
                  <a:pt x="354435" y="610232"/>
                </a:lnTo>
                <a:lnTo>
                  <a:pt x="112552" y="218963"/>
                </a:lnTo>
                <a:lnTo>
                  <a:pt x="112552" y="610232"/>
                </a:lnTo>
                <a:lnTo>
                  <a:pt x="0" y="610232"/>
                </a:lnTo>
                <a:close/>
                <a:moveTo>
                  <a:pt x="2961457" y="0"/>
                </a:moveTo>
                <a:cubicBezTo>
                  <a:pt x="3036764" y="0"/>
                  <a:pt x="3093449" y="16507"/>
                  <a:pt x="3131511" y="49522"/>
                </a:cubicBezTo>
                <a:cubicBezTo>
                  <a:pt x="3169574" y="82537"/>
                  <a:pt x="3189560" y="126603"/>
                  <a:pt x="3191470" y="181719"/>
                </a:cubicBezTo>
                <a:lnTo>
                  <a:pt x="3070324" y="187039"/>
                </a:lnTo>
                <a:cubicBezTo>
                  <a:pt x="3065140" y="156207"/>
                  <a:pt x="3054022" y="134038"/>
                  <a:pt x="3036968" y="120532"/>
                </a:cubicBezTo>
                <a:cubicBezTo>
                  <a:pt x="3019915" y="107026"/>
                  <a:pt x="2994335" y="100272"/>
                  <a:pt x="2960229" y="100272"/>
                </a:cubicBezTo>
                <a:cubicBezTo>
                  <a:pt x="2925031" y="100272"/>
                  <a:pt x="2897473" y="107503"/>
                  <a:pt x="2877555" y="121964"/>
                </a:cubicBezTo>
                <a:cubicBezTo>
                  <a:pt x="2864731" y="131241"/>
                  <a:pt x="2858319" y="143656"/>
                  <a:pt x="2858319" y="159208"/>
                </a:cubicBezTo>
                <a:cubicBezTo>
                  <a:pt x="2858319" y="173397"/>
                  <a:pt x="2864322" y="185539"/>
                  <a:pt x="2876327" y="195634"/>
                </a:cubicBezTo>
                <a:cubicBezTo>
                  <a:pt x="2891607" y="208458"/>
                  <a:pt x="2928714" y="221828"/>
                  <a:pt x="2987650" y="235743"/>
                </a:cubicBezTo>
                <a:cubicBezTo>
                  <a:pt x="3046586" y="249659"/>
                  <a:pt x="3090174" y="264052"/>
                  <a:pt x="3118414" y="278922"/>
                </a:cubicBezTo>
                <a:cubicBezTo>
                  <a:pt x="3146655" y="293792"/>
                  <a:pt x="3168756" y="314120"/>
                  <a:pt x="3184717" y="339904"/>
                </a:cubicBezTo>
                <a:cubicBezTo>
                  <a:pt x="3200679" y="365689"/>
                  <a:pt x="3208660" y="397544"/>
                  <a:pt x="3208660" y="435471"/>
                </a:cubicBezTo>
                <a:cubicBezTo>
                  <a:pt x="3208660" y="469850"/>
                  <a:pt x="3199110" y="502046"/>
                  <a:pt x="3180011" y="532060"/>
                </a:cubicBezTo>
                <a:cubicBezTo>
                  <a:pt x="3160911" y="562074"/>
                  <a:pt x="3133899" y="584379"/>
                  <a:pt x="3098974" y="598977"/>
                </a:cubicBezTo>
                <a:cubicBezTo>
                  <a:pt x="3064049" y="613575"/>
                  <a:pt x="3020529" y="620873"/>
                  <a:pt x="2968414" y="620873"/>
                </a:cubicBezTo>
                <a:cubicBezTo>
                  <a:pt x="2892562" y="620873"/>
                  <a:pt x="2834308" y="603343"/>
                  <a:pt x="2793653" y="568281"/>
                </a:cubicBezTo>
                <a:cubicBezTo>
                  <a:pt x="2752998" y="533220"/>
                  <a:pt x="2728714" y="482128"/>
                  <a:pt x="2720802" y="415007"/>
                </a:cubicBezTo>
                <a:lnTo>
                  <a:pt x="2838673" y="403547"/>
                </a:lnTo>
                <a:cubicBezTo>
                  <a:pt x="2845767" y="443110"/>
                  <a:pt x="2860160" y="472169"/>
                  <a:pt x="2881852" y="490723"/>
                </a:cubicBezTo>
                <a:cubicBezTo>
                  <a:pt x="2903544" y="509277"/>
                  <a:pt x="2932807" y="518554"/>
                  <a:pt x="2969642" y="518554"/>
                </a:cubicBezTo>
                <a:cubicBezTo>
                  <a:pt x="3008660" y="518554"/>
                  <a:pt x="3038060" y="510300"/>
                  <a:pt x="3057841" y="493793"/>
                </a:cubicBezTo>
                <a:cubicBezTo>
                  <a:pt x="3077623" y="477285"/>
                  <a:pt x="3087514" y="457981"/>
                  <a:pt x="3087514" y="435880"/>
                </a:cubicBezTo>
                <a:cubicBezTo>
                  <a:pt x="3087514" y="421692"/>
                  <a:pt x="3083353" y="409618"/>
                  <a:pt x="3075031" y="399659"/>
                </a:cubicBezTo>
                <a:cubicBezTo>
                  <a:pt x="3066709" y="389700"/>
                  <a:pt x="3052180" y="381037"/>
                  <a:pt x="3031443" y="373670"/>
                </a:cubicBezTo>
                <a:cubicBezTo>
                  <a:pt x="3017255" y="368758"/>
                  <a:pt x="2984922" y="360027"/>
                  <a:pt x="2934444" y="347476"/>
                </a:cubicBezTo>
                <a:cubicBezTo>
                  <a:pt x="2869506" y="331378"/>
                  <a:pt x="2823939" y="311596"/>
                  <a:pt x="2797746" y="288131"/>
                </a:cubicBezTo>
                <a:cubicBezTo>
                  <a:pt x="2760911" y="255116"/>
                  <a:pt x="2742493" y="214870"/>
                  <a:pt x="2742493" y="167394"/>
                </a:cubicBezTo>
                <a:cubicBezTo>
                  <a:pt x="2742493" y="136835"/>
                  <a:pt x="2751156" y="108253"/>
                  <a:pt x="2768482" y="81650"/>
                </a:cubicBezTo>
                <a:cubicBezTo>
                  <a:pt x="2785808" y="55047"/>
                  <a:pt x="2810774" y="34788"/>
                  <a:pt x="2843380" y="20873"/>
                </a:cubicBezTo>
                <a:cubicBezTo>
                  <a:pt x="2875986" y="6957"/>
                  <a:pt x="2915345" y="0"/>
                  <a:pt x="2961457" y="0"/>
                </a:cubicBezTo>
                <a:close/>
              </a:path>
            </a:pathLst>
          </a:custGeom>
          <a:gradFill>
            <a:gsLst>
              <a:gs pos="0">
                <a:srgbClr val="2B2BF1"/>
              </a:gs>
              <a:gs pos="100000">
                <a:srgbClr val="A2DBF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7FF18CA-6339-D6A4-367F-C6495ADD4AD3}"/>
              </a:ext>
            </a:extLst>
          </p:cNvPr>
          <p:cNvSpPr/>
          <p:nvPr/>
        </p:nvSpPr>
        <p:spPr>
          <a:xfrm>
            <a:off x="976314" y="173591"/>
            <a:ext cx="1828800" cy="1828800"/>
          </a:xfrm>
          <a:prstGeom prst="ellipse">
            <a:avLst/>
          </a:prstGeom>
          <a:gradFill>
            <a:gsLst>
              <a:gs pos="0">
                <a:srgbClr val="A2DBF8"/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78D6092-86E4-DB0A-70BF-C74071E04E28}"/>
              </a:ext>
            </a:extLst>
          </p:cNvPr>
          <p:cNvSpPr txBox="1"/>
          <p:nvPr/>
        </p:nvSpPr>
        <p:spPr>
          <a:xfrm>
            <a:off x="-760998" y="742645"/>
            <a:ext cx="4786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72B61ED-49A3-A5C1-1DB0-598F2C35A7C5}"/>
              </a:ext>
            </a:extLst>
          </p:cNvPr>
          <p:cNvSpPr/>
          <p:nvPr/>
        </p:nvSpPr>
        <p:spPr>
          <a:xfrm>
            <a:off x="164432" y="188831"/>
            <a:ext cx="1828800" cy="1828800"/>
          </a:xfrm>
          <a:prstGeom prst="ellipse">
            <a:avLst/>
          </a:prstGeom>
          <a:gradFill>
            <a:gsLst>
              <a:gs pos="0">
                <a:srgbClr val="2B2BF1"/>
              </a:gs>
              <a:gs pos="100000">
                <a:srgbClr val="A2DBF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2BF9EC-F159-257E-C855-62CCA8A82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93168" y="-1031874"/>
            <a:ext cx="9144000" cy="2387600"/>
          </a:xfrm>
        </p:spPr>
        <p:txBody>
          <a:bodyPr>
            <a:normAutofit/>
          </a:bodyPr>
          <a:lstStyle/>
          <a:p>
            <a:r>
              <a:rPr lang="pt-BR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iWork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2" name="Picture 6" descr="Using phone - Free technology icons">
            <a:extLst>
              <a:ext uri="{FF2B5EF4-FFF2-40B4-BE49-F238E27FC236}">
                <a16:creationId xmlns:a16="http://schemas.microsoft.com/office/drawing/2014/main" id="{00B146DC-3600-ED09-609B-D4C96D832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140" y="2510919"/>
            <a:ext cx="3343209" cy="334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Lupa - ícones de ferramentas e utensílios grátis">
            <a:extLst>
              <a:ext uri="{FF2B5EF4-FFF2-40B4-BE49-F238E27FC236}">
                <a16:creationId xmlns:a16="http://schemas.microsoft.com/office/drawing/2014/main" id="{95109DF0-DF05-F102-CE2A-68247AE18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17" y="3130245"/>
            <a:ext cx="2104561" cy="210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Rating - Free marketing icons">
            <a:extLst>
              <a:ext uri="{FF2B5EF4-FFF2-40B4-BE49-F238E27FC236}">
                <a16:creationId xmlns:a16="http://schemas.microsoft.com/office/drawing/2014/main" id="{B35E4E2D-3EF0-C8C1-0C77-517AE09BD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649" y="2598821"/>
            <a:ext cx="3056255" cy="305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Calendar Icon | Small &amp; Flat Iconpack | paomedia">
            <a:extLst>
              <a:ext uri="{FF2B5EF4-FFF2-40B4-BE49-F238E27FC236}">
                <a16:creationId xmlns:a16="http://schemas.microsoft.com/office/drawing/2014/main" id="{6D463DE6-C7B5-A6DC-3EBC-DD2305479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904" y="2311995"/>
            <a:ext cx="3741056" cy="374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A6B8B575-85D2-9FFF-A969-117B6EF75564}"/>
              </a:ext>
            </a:extLst>
          </p:cNvPr>
          <p:cNvSpPr txBox="1"/>
          <p:nvPr/>
        </p:nvSpPr>
        <p:spPr>
          <a:xfrm>
            <a:off x="5385887" y="1519306"/>
            <a:ext cx="2153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Funções</a:t>
            </a:r>
            <a:endParaRPr lang="en-US" sz="28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1852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ipse 17">
            <a:extLst>
              <a:ext uri="{FF2B5EF4-FFF2-40B4-BE49-F238E27FC236}">
                <a16:creationId xmlns:a16="http://schemas.microsoft.com/office/drawing/2014/main" id="{E07AA98E-401D-3B41-5B29-8B11354E27EC}"/>
              </a:ext>
            </a:extLst>
          </p:cNvPr>
          <p:cNvSpPr/>
          <p:nvPr/>
        </p:nvSpPr>
        <p:spPr>
          <a:xfrm>
            <a:off x="-1394296" y="-4184955"/>
            <a:ext cx="14630400" cy="14630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AEACDBB0-F55B-D1F0-C0C1-FFEB5D6B2B11}"/>
              </a:ext>
            </a:extLst>
          </p:cNvPr>
          <p:cNvSpPr/>
          <p:nvPr/>
        </p:nvSpPr>
        <p:spPr>
          <a:xfrm>
            <a:off x="3500781" y="712371"/>
            <a:ext cx="5925369" cy="781719"/>
          </a:xfrm>
          <a:custGeom>
            <a:avLst/>
            <a:gdLst/>
            <a:ahLst/>
            <a:cxnLst/>
            <a:rect l="l" t="t" r="r" b="b"/>
            <a:pathLst>
              <a:path w="5925369" h="781719">
                <a:moveTo>
                  <a:pt x="5276516" y="401501"/>
                </a:moveTo>
                <a:cubicBezTo>
                  <a:pt x="5261782" y="406412"/>
                  <a:pt x="5238452" y="412278"/>
                  <a:pt x="5206529" y="419100"/>
                </a:cubicBezTo>
                <a:cubicBezTo>
                  <a:pt x="5174606" y="425921"/>
                  <a:pt x="5153732" y="432606"/>
                  <a:pt x="5143910" y="439154"/>
                </a:cubicBezTo>
                <a:cubicBezTo>
                  <a:pt x="5128903" y="449795"/>
                  <a:pt x="5121400" y="463301"/>
                  <a:pt x="5121400" y="479673"/>
                </a:cubicBezTo>
                <a:cubicBezTo>
                  <a:pt x="5121400" y="495771"/>
                  <a:pt x="5127402" y="509686"/>
                  <a:pt x="5139408" y="521419"/>
                </a:cubicBezTo>
                <a:cubicBezTo>
                  <a:pt x="5151413" y="533152"/>
                  <a:pt x="5166692" y="539018"/>
                  <a:pt x="5185246" y="539018"/>
                </a:cubicBezTo>
                <a:cubicBezTo>
                  <a:pt x="5205983" y="539018"/>
                  <a:pt x="5225765" y="532197"/>
                  <a:pt x="5244592" y="518554"/>
                </a:cubicBezTo>
                <a:cubicBezTo>
                  <a:pt x="5258508" y="508186"/>
                  <a:pt x="5267648" y="495498"/>
                  <a:pt x="5272014" y="480491"/>
                </a:cubicBezTo>
                <a:cubicBezTo>
                  <a:pt x="5275015" y="470669"/>
                  <a:pt x="5276516" y="451978"/>
                  <a:pt x="5276516" y="424420"/>
                </a:cubicBezTo>
                <a:close/>
                <a:moveTo>
                  <a:pt x="2295191" y="401501"/>
                </a:moveTo>
                <a:cubicBezTo>
                  <a:pt x="2280457" y="406412"/>
                  <a:pt x="2257128" y="412278"/>
                  <a:pt x="2225204" y="419100"/>
                </a:cubicBezTo>
                <a:cubicBezTo>
                  <a:pt x="2193280" y="425921"/>
                  <a:pt x="2172407" y="432606"/>
                  <a:pt x="2162584" y="439154"/>
                </a:cubicBezTo>
                <a:cubicBezTo>
                  <a:pt x="2147578" y="449795"/>
                  <a:pt x="2140074" y="463301"/>
                  <a:pt x="2140074" y="479673"/>
                </a:cubicBezTo>
                <a:cubicBezTo>
                  <a:pt x="2140074" y="495771"/>
                  <a:pt x="2146077" y="509686"/>
                  <a:pt x="2158082" y="521419"/>
                </a:cubicBezTo>
                <a:cubicBezTo>
                  <a:pt x="2170088" y="533152"/>
                  <a:pt x="2185368" y="539018"/>
                  <a:pt x="2203921" y="539018"/>
                </a:cubicBezTo>
                <a:cubicBezTo>
                  <a:pt x="2224658" y="539018"/>
                  <a:pt x="2244440" y="532197"/>
                  <a:pt x="2263267" y="518554"/>
                </a:cubicBezTo>
                <a:cubicBezTo>
                  <a:pt x="2277182" y="508186"/>
                  <a:pt x="2286323" y="495498"/>
                  <a:pt x="2290689" y="480491"/>
                </a:cubicBezTo>
                <a:cubicBezTo>
                  <a:pt x="2293690" y="470669"/>
                  <a:pt x="2295191" y="451978"/>
                  <a:pt x="2295191" y="424420"/>
                </a:cubicBezTo>
                <a:close/>
                <a:moveTo>
                  <a:pt x="5701085" y="259481"/>
                </a:moveTo>
                <a:cubicBezTo>
                  <a:pt x="5671071" y="259481"/>
                  <a:pt x="5645832" y="270941"/>
                  <a:pt x="5625368" y="293861"/>
                </a:cubicBezTo>
                <a:cubicBezTo>
                  <a:pt x="5604904" y="316780"/>
                  <a:pt x="5594673" y="349795"/>
                  <a:pt x="5594673" y="392906"/>
                </a:cubicBezTo>
                <a:cubicBezTo>
                  <a:pt x="5594673" y="436016"/>
                  <a:pt x="5604904" y="469031"/>
                  <a:pt x="5625368" y="491951"/>
                </a:cubicBezTo>
                <a:cubicBezTo>
                  <a:pt x="5645832" y="514871"/>
                  <a:pt x="5671071" y="526330"/>
                  <a:pt x="5701085" y="526330"/>
                </a:cubicBezTo>
                <a:cubicBezTo>
                  <a:pt x="5731099" y="526330"/>
                  <a:pt x="5756270" y="514871"/>
                  <a:pt x="5776596" y="491951"/>
                </a:cubicBezTo>
                <a:cubicBezTo>
                  <a:pt x="5796924" y="469031"/>
                  <a:pt x="5807088" y="435744"/>
                  <a:pt x="5807088" y="392087"/>
                </a:cubicBezTo>
                <a:cubicBezTo>
                  <a:pt x="5807088" y="349522"/>
                  <a:pt x="5796924" y="316780"/>
                  <a:pt x="5776596" y="293861"/>
                </a:cubicBezTo>
                <a:cubicBezTo>
                  <a:pt x="5756270" y="270941"/>
                  <a:pt x="5731099" y="259481"/>
                  <a:pt x="5701085" y="259481"/>
                </a:cubicBezTo>
                <a:close/>
                <a:moveTo>
                  <a:pt x="3510335" y="259481"/>
                </a:moveTo>
                <a:cubicBezTo>
                  <a:pt x="3480321" y="259481"/>
                  <a:pt x="3455082" y="270941"/>
                  <a:pt x="3434618" y="293861"/>
                </a:cubicBezTo>
                <a:cubicBezTo>
                  <a:pt x="3414155" y="316780"/>
                  <a:pt x="3403923" y="349795"/>
                  <a:pt x="3403923" y="392906"/>
                </a:cubicBezTo>
                <a:cubicBezTo>
                  <a:pt x="3403923" y="436016"/>
                  <a:pt x="3414155" y="469031"/>
                  <a:pt x="3434618" y="491951"/>
                </a:cubicBezTo>
                <a:cubicBezTo>
                  <a:pt x="3455082" y="514871"/>
                  <a:pt x="3480321" y="526330"/>
                  <a:pt x="3510335" y="526330"/>
                </a:cubicBezTo>
                <a:cubicBezTo>
                  <a:pt x="3540348" y="526330"/>
                  <a:pt x="3565519" y="514871"/>
                  <a:pt x="3585847" y="491951"/>
                </a:cubicBezTo>
                <a:cubicBezTo>
                  <a:pt x="3606174" y="469031"/>
                  <a:pt x="3616338" y="435744"/>
                  <a:pt x="3616338" y="392087"/>
                </a:cubicBezTo>
                <a:cubicBezTo>
                  <a:pt x="3616338" y="349522"/>
                  <a:pt x="3606174" y="316780"/>
                  <a:pt x="3585847" y="293861"/>
                </a:cubicBezTo>
                <a:cubicBezTo>
                  <a:pt x="3565519" y="270941"/>
                  <a:pt x="3540348" y="259481"/>
                  <a:pt x="3510335" y="259481"/>
                </a:cubicBezTo>
                <a:close/>
                <a:moveTo>
                  <a:pt x="805235" y="259481"/>
                </a:moveTo>
                <a:cubicBezTo>
                  <a:pt x="775221" y="259481"/>
                  <a:pt x="749983" y="270941"/>
                  <a:pt x="729519" y="293861"/>
                </a:cubicBezTo>
                <a:cubicBezTo>
                  <a:pt x="709055" y="316780"/>
                  <a:pt x="698823" y="349795"/>
                  <a:pt x="698823" y="392906"/>
                </a:cubicBezTo>
                <a:cubicBezTo>
                  <a:pt x="698823" y="436016"/>
                  <a:pt x="709055" y="469031"/>
                  <a:pt x="729519" y="491951"/>
                </a:cubicBezTo>
                <a:cubicBezTo>
                  <a:pt x="749983" y="514871"/>
                  <a:pt x="775221" y="526330"/>
                  <a:pt x="805235" y="526330"/>
                </a:cubicBezTo>
                <a:cubicBezTo>
                  <a:pt x="835249" y="526330"/>
                  <a:pt x="860419" y="514871"/>
                  <a:pt x="880747" y="491951"/>
                </a:cubicBezTo>
                <a:cubicBezTo>
                  <a:pt x="901074" y="469031"/>
                  <a:pt x="911238" y="435744"/>
                  <a:pt x="911238" y="392087"/>
                </a:cubicBezTo>
                <a:cubicBezTo>
                  <a:pt x="911238" y="349522"/>
                  <a:pt x="901074" y="316780"/>
                  <a:pt x="880747" y="293861"/>
                </a:cubicBezTo>
                <a:cubicBezTo>
                  <a:pt x="860419" y="270941"/>
                  <a:pt x="835249" y="259481"/>
                  <a:pt x="805235" y="259481"/>
                </a:cubicBezTo>
                <a:close/>
                <a:moveTo>
                  <a:pt x="4053148" y="175580"/>
                </a:moveTo>
                <a:lnTo>
                  <a:pt x="4168155" y="175580"/>
                </a:lnTo>
                <a:lnTo>
                  <a:pt x="4168155" y="375307"/>
                </a:lnTo>
                <a:cubicBezTo>
                  <a:pt x="4168155" y="436426"/>
                  <a:pt x="4170270" y="473875"/>
                  <a:pt x="4174499" y="487653"/>
                </a:cubicBezTo>
                <a:cubicBezTo>
                  <a:pt x="4178728" y="501433"/>
                  <a:pt x="4186436" y="512347"/>
                  <a:pt x="4197623" y="520396"/>
                </a:cubicBezTo>
                <a:cubicBezTo>
                  <a:pt x="4208810" y="528445"/>
                  <a:pt x="4222999" y="532469"/>
                  <a:pt x="4240188" y="532469"/>
                </a:cubicBezTo>
                <a:cubicBezTo>
                  <a:pt x="4259834" y="532469"/>
                  <a:pt x="4277433" y="527081"/>
                  <a:pt x="4292985" y="516303"/>
                </a:cubicBezTo>
                <a:cubicBezTo>
                  <a:pt x="4308538" y="505525"/>
                  <a:pt x="4319179" y="492156"/>
                  <a:pt x="4324909" y="476194"/>
                </a:cubicBezTo>
                <a:cubicBezTo>
                  <a:pt x="4330639" y="460232"/>
                  <a:pt x="4333504" y="421146"/>
                  <a:pt x="4333504" y="358936"/>
                </a:cubicBezTo>
                <a:lnTo>
                  <a:pt x="4333504" y="175580"/>
                </a:lnTo>
                <a:lnTo>
                  <a:pt x="4448510" y="175580"/>
                </a:lnTo>
                <a:lnTo>
                  <a:pt x="4448510" y="610232"/>
                </a:lnTo>
                <a:lnTo>
                  <a:pt x="4341689" y="610232"/>
                </a:lnTo>
                <a:lnTo>
                  <a:pt x="4341689" y="545157"/>
                </a:lnTo>
                <a:cubicBezTo>
                  <a:pt x="4325863" y="568349"/>
                  <a:pt x="4305059" y="586630"/>
                  <a:pt x="4279274" y="600000"/>
                </a:cubicBezTo>
                <a:cubicBezTo>
                  <a:pt x="4253490" y="613370"/>
                  <a:pt x="4226273" y="620055"/>
                  <a:pt x="4197623" y="620055"/>
                </a:cubicBezTo>
                <a:cubicBezTo>
                  <a:pt x="4168428" y="620055"/>
                  <a:pt x="4142234" y="613643"/>
                  <a:pt x="4119042" y="600819"/>
                </a:cubicBezTo>
                <a:cubicBezTo>
                  <a:pt x="4095849" y="587995"/>
                  <a:pt x="4079069" y="569986"/>
                  <a:pt x="4068701" y="546794"/>
                </a:cubicBezTo>
                <a:cubicBezTo>
                  <a:pt x="4058333" y="523602"/>
                  <a:pt x="4053148" y="491542"/>
                  <a:pt x="4053148" y="450614"/>
                </a:cubicBezTo>
                <a:close/>
                <a:moveTo>
                  <a:pt x="5700676" y="165757"/>
                </a:moveTo>
                <a:cubicBezTo>
                  <a:pt x="5766432" y="165757"/>
                  <a:pt x="5820321" y="187107"/>
                  <a:pt x="5862340" y="229809"/>
                </a:cubicBezTo>
                <a:cubicBezTo>
                  <a:pt x="5904359" y="272510"/>
                  <a:pt x="5925369" y="326466"/>
                  <a:pt x="5925369" y="391678"/>
                </a:cubicBezTo>
                <a:cubicBezTo>
                  <a:pt x="5925369" y="457435"/>
                  <a:pt x="5904154" y="511937"/>
                  <a:pt x="5861726" y="555184"/>
                </a:cubicBezTo>
                <a:cubicBezTo>
                  <a:pt x="5819298" y="598431"/>
                  <a:pt x="5765888" y="620055"/>
                  <a:pt x="5701494" y="620055"/>
                </a:cubicBezTo>
                <a:cubicBezTo>
                  <a:pt x="5661658" y="620055"/>
                  <a:pt x="5623664" y="611051"/>
                  <a:pt x="5587510" y="593042"/>
                </a:cubicBezTo>
                <a:cubicBezTo>
                  <a:pt x="5551358" y="575034"/>
                  <a:pt x="5523868" y="548636"/>
                  <a:pt x="5505041" y="513847"/>
                </a:cubicBezTo>
                <a:cubicBezTo>
                  <a:pt x="5486214" y="479059"/>
                  <a:pt x="5476801" y="436699"/>
                  <a:pt x="5476801" y="386767"/>
                </a:cubicBezTo>
                <a:cubicBezTo>
                  <a:pt x="5476801" y="348567"/>
                  <a:pt x="5486214" y="311596"/>
                  <a:pt x="5505041" y="275852"/>
                </a:cubicBezTo>
                <a:cubicBezTo>
                  <a:pt x="5523868" y="240109"/>
                  <a:pt x="5550539" y="212824"/>
                  <a:pt x="5585055" y="193997"/>
                </a:cubicBezTo>
                <a:cubicBezTo>
                  <a:pt x="5619570" y="175170"/>
                  <a:pt x="5658111" y="165757"/>
                  <a:pt x="5700676" y="165757"/>
                </a:cubicBezTo>
                <a:close/>
                <a:moveTo>
                  <a:pt x="5206529" y="165757"/>
                </a:moveTo>
                <a:cubicBezTo>
                  <a:pt x="5257826" y="165757"/>
                  <a:pt x="5296024" y="171828"/>
                  <a:pt x="5321126" y="183970"/>
                </a:cubicBezTo>
                <a:cubicBezTo>
                  <a:pt x="5346229" y="196112"/>
                  <a:pt x="5363896" y="211528"/>
                  <a:pt x="5374128" y="230218"/>
                </a:cubicBezTo>
                <a:cubicBezTo>
                  <a:pt x="5384360" y="248908"/>
                  <a:pt x="5389476" y="283219"/>
                  <a:pt x="5389476" y="333151"/>
                </a:cubicBezTo>
                <a:lnTo>
                  <a:pt x="5388248" y="467394"/>
                </a:lnTo>
                <a:cubicBezTo>
                  <a:pt x="5388248" y="505594"/>
                  <a:pt x="5390090" y="533765"/>
                  <a:pt x="5393774" y="551910"/>
                </a:cubicBezTo>
                <a:cubicBezTo>
                  <a:pt x="5397457" y="570055"/>
                  <a:pt x="5404346" y="589495"/>
                  <a:pt x="5414442" y="610232"/>
                </a:cubicBezTo>
                <a:lnTo>
                  <a:pt x="5300663" y="610232"/>
                </a:lnTo>
                <a:cubicBezTo>
                  <a:pt x="5297662" y="602592"/>
                  <a:pt x="5293978" y="591269"/>
                  <a:pt x="5289612" y="576262"/>
                </a:cubicBezTo>
                <a:cubicBezTo>
                  <a:pt x="5287702" y="569441"/>
                  <a:pt x="5286338" y="564939"/>
                  <a:pt x="5285520" y="562756"/>
                </a:cubicBezTo>
                <a:cubicBezTo>
                  <a:pt x="5265874" y="581856"/>
                  <a:pt x="5244864" y="596180"/>
                  <a:pt x="5222491" y="605730"/>
                </a:cubicBezTo>
                <a:cubicBezTo>
                  <a:pt x="5200117" y="615280"/>
                  <a:pt x="5176242" y="620055"/>
                  <a:pt x="5150868" y="620055"/>
                </a:cubicBezTo>
                <a:cubicBezTo>
                  <a:pt x="5106120" y="620055"/>
                  <a:pt x="5070854" y="607913"/>
                  <a:pt x="5045069" y="583629"/>
                </a:cubicBezTo>
                <a:cubicBezTo>
                  <a:pt x="5019284" y="559345"/>
                  <a:pt x="5006392" y="528649"/>
                  <a:pt x="5006392" y="491542"/>
                </a:cubicBezTo>
                <a:cubicBezTo>
                  <a:pt x="5006392" y="466985"/>
                  <a:pt x="5012259" y="445089"/>
                  <a:pt x="5023992" y="425853"/>
                </a:cubicBezTo>
                <a:cubicBezTo>
                  <a:pt x="5035724" y="406617"/>
                  <a:pt x="5052164" y="391883"/>
                  <a:pt x="5073310" y="381651"/>
                </a:cubicBezTo>
                <a:cubicBezTo>
                  <a:pt x="5094455" y="371419"/>
                  <a:pt x="5124946" y="362483"/>
                  <a:pt x="5164783" y="354843"/>
                </a:cubicBezTo>
                <a:cubicBezTo>
                  <a:pt x="5218534" y="344748"/>
                  <a:pt x="5255779" y="335334"/>
                  <a:pt x="5276516" y="326603"/>
                </a:cubicBezTo>
                <a:lnTo>
                  <a:pt x="5276516" y="315143"/>
                </a:lnTo>
                <a:cubicBezTo>
                  <a:pt x="5276516" y="293042"/>
                  <a:pt x="5271058" y="277285"/>
                  <a:pt x="5260144" y="267872"/>
                </a:cubicBezTo>
                <a:cubicBezTo>
                  <a:pt x="5249230" y="258458"/>
                  <a:pt x="5228630" y="253751"/>
                  <a:pt x="5198344" y="253751"/>
                </a:cubicBezTo>
                <a:cubicBezTo>
                  <a:pt x="5177880" y="253751"/>
                  <a:pt x="5161918" y="257776"/>
                  <a:pt x="5150458" y="265825"/>
                </a:cubicBezTo>
                <a:cubicBezTo>
                  <a:pt x="5138998" y="273874"/>
                  <a:pt x="5129722" y="287994"/>
                  <a:pt x="5122627" y="308185"/>
                </a:cubicBezTo>
                <a:lnTo>
                  <a:pt x="5018262" y="289359"/>
                </a:lnTo>
                <a:cubicBezTo>
                  <a:pt x="5029994" y="247339"/>
                  <a:pt x="5050185" y="216234"/>
                  <a:pt x="5078834" y="196043"/>
                </a:cubicBezTo>
                <a:cubicBezTo>
                  <a:pt x="5107484" y="175852"/>
                  <a:pt x="5150049" y="165757"/>
                  <a:pt x="5206529" y="165757"/>
                </a:cubicBezTo>
                <a:close/>
                <a:moveTo>
                  <a:pt x="4755356" y="165757"/>
                </a:moveTo>
                <a:cubicBezTo>
                  <a:pt x="4808290" y="165757"/>
                  <a:pt x="4850378" y="177148"/>
                  <a:pt x="4881618" y="199932"/>
                </a:cubicBezTo>
                <a:cubicBezTo>
                  <a:pt x="4912860" y="222715"/>
                  <a:pt x="4935302" y="257435"/>
                  <a:pt x="4948945" y="304093"/>
                </a:cubicBezTo>
                <a:lnTo>
                  <a:pt x="4835575" y="324556"/>
                </a:lnTo>
                <a:cubicBezTo>
                  <a:pt x="4831756" y="301910"/>
                  <a:pt x="4823092" y="284857"/>
                  <a:pt x="4809586" y="273397"/>
                </a:cubicBezTo>
                <a:cubicBezTo>
                  <a:pt x="4796080" y="261937"/>
                  <a:pt x="4778549" y="256207"/>
                  <a:pt x="4756994" y="256207"/>
                </a:cubicBezTo>
                <a:cubicBezTo>
                  <a:pt x="4728344" y="256207"/>
                  <a:pt x="4705493" y="266098"/>
                  <a:pt x="4688440" y="285880"/>
                </a:cubicBezTo>
                <a:cubicBezTo>
                  <a:pt x="4671386" y="305661"/>
                  <a:pt x="4662860" y="338745"/>
                  <a:pt x="4662860" y="385130"/>
                </a:cubicBezTo>
                <a:cubicBezTo>
                  <a:pt x="4662860" y="436699"/>
                  <a:pt x="4671523" y="473124"/>
                  <a:pt x="4688849" y="494407"/>
                </a:cubicBezTo>
                <a:cubicBezTo>
                  <a:pt x="4706174" y="515689"/>
                  <a:pt x="4729436" y="526330"/>
                  <a:pt x="4758631" y="526330"/>
                </a:cubicBezTo>
                <a:cubicBezTo>
                  <a:pt x="4780458" y="526330"/>
                  <a:pt x="4798330" y="520123"/>
                  <a:pt x="4812246" y="507708"/>
                </a:cubicBezTo>
                <a:cubicBezTo>
                  <a:pt x="4826162" y="495293"/>
                  <a:pt x="4835984" y="473943"/>
                  <a:pt x="4841714" y="443656"/>
                </a:cubicBezTo>
                <a:lnTo>
                  <a:pt x="4954674" y="462892"/>
                </a:lnTo>
                <a:cubicBezTo>
                  <a:pt x="4942942" y="514734"/>
                  <a:pt x="4920432" y="553888"/>
                  <a:pt x="4887144" y="580355"/>
                </a:cubicBezTo>
                <a:cubicBezTo>
                  <a:pt x="4862178" y="600205"/>
                  <a:pt x="4830842" y="612611"/>
                  <a:pt x="4793138" y="617574"/>
                </a:cubicBezTo>
                <a:lnTo>
                  <a:pt x="4788407" y="617868"/>
                </a:lnTo>
                <a:lnTo>
                  <a:pt x="4802833" y="620771"/>
                </a:lnTo>
                <a:cubicBezTo>
                  <a:pt x="4815794" y="624523"/>
                  <a:pt x="4826708" y="630150"/>
                  <a:pt x="4835575" y="637654"/>
                </a:cubicBezTo>
                <a:cubicBezTo>
                  <a:pt x="4853310" y="652660"/>
                  <a:pt x="4862178" y="670942"/>
                  <a:pt x="4862178" y="692497"/>
                </a:cubicBezTo>
                <a:cubicBezTo>
                  <a:pt x="4862178" y="716508"/>
                  <a:pt x="4852356" y="736017"/>
                  <a:pt x="4832710" y="751024"/>
                </a:cubicBezTo>
                <a:cubicBezTo>
                  <a:pt x="4806243" y="771487"/>
                  <a:pt x="4768317" y="781719"/>
                  <a:pt x="4718931" y="781719"/>
                </a:cubicBezTo>
                <a:cubicBezTo>
                  <a:pt x="4683733" y="781719"/>
                  <a:pt x="4657130" y="779536"/>
                  <a:pt x="4639122" y="775171"/>
                </a:cubicBezTo>
                <a:lnTo>
                  <a:pt x="4639122" y="726876"/>
                </a:lnTo>
                <a:cubicBezTo>
                  <a:pt x="4667226" y="729878"/>
                  <a:pt x="4693010" y="731378"/>
                  <a:pt x="4716475" y="731378"/>
                </a:cubicBezTo>
                <a:cubicBezTo>
                  <a:pt x="4740758" y="731378"/>
                  <a:pt x="4758767" y="727013"/>
                  <a:pt x="4770500" y="718281"/>
                </a:cubicBezTo>
                <a:cubicBezTo>
                  <a:pt x="4779504" y="711733"/>
                  <a:pt x="4784006" y="703274"/>
                  <a:pt x="4784006" y="692906"/>
                </a:cubicBezTo>
                <a:cubicBezTo>
                  <a:pt x="4784006" y="683629"/>
                  <a:pt x="4779776" y="675580"/>
                  <a:pt x="4771318" y="668759"/>
                </a:cubicBezTo>
                <a:cubicBezTo>
                  <a:pt x="4762860" y="661937"/>
                  <a:pt x="4749762" y="658527"/>
                  <a:pt x="4732028" y="658527"/>
                </a:cubicBezTo>
                <a:cubicBezTo>
                  <a:pt x="4714565" y="658527"/>
                  <a:pt x="4696694" y="661255"/>
                  <a:pt x="4678412" y="666712"/>
                </a:cubicBezTo>
                <a:lnTo>
                  <a:pt x="4689054" y="626194"/>
                </a:lnTo>
                <a:lnTo>
                  <a:pt x="4721672" y="618039"/>
                </a:lnTo>
                <a:lnTo>
                  <a:pt x="4708046" y="616295"/>
                </a:lnTo>
                <a:cubicBezTo>
                  <a:pt x="4665200" y="608774"/>
                  <a:pt x="4629606" y="589973"/>
                  <a:pt x="4601264" y="559891"/>
                </a:cubicBezTo>
                <a:cubicBezTo>
                  <a:pt x="4563474" y="519782"/>
                  <a:pt x="4544579" y="464257"/>
                  <a:pt x="4544579" y="393315"/>
                </a:cubicBezTo>
                <a:cubicBezTo>
                  <a:pt x="4544579" y="321555"/>
                  <a:pt x="4563542" y="265689"/>
                  <a:pt x="4601468" y="225716"/>
                </a:cubicBezTo>
                <a:cubicBezTo>
                  <a:pt x="4639394" y="185743"/>
                  <a:pt x="4690691" y="165757"/>
                  <a:pt x="4755356" y="165757"/>
                </a:cubicBezTo>
                <a:close/>
                <a:moveTo>
                  <a:pt x="3509926" y="165757"/>
                </a:moveTo>
                <a:cubicBezTo>
                  <a:pt x="3575683" y="165757"/>
                  <a:pt x="3629571" y="187107"/>
                  <a:pt x="3671590" y="229809"/>
                </a:cubicBezTo>
                <a:cubicBezTo>
                  <a:pt x="3713609" y="272510"/>
                  <a:pt x="3734619" y="326466"/>
                  <a:pt x="3734619" y="391678"/>
                </a:cubicBezTo>
                <a:cubicBezTo>
                  <a:pt x="3734619" y="457435"/>
                  <a:pt x="3713405" y="511937"/>
                  <a:pt x="3670976" y="555184"/>
                </a:cubicBezTo>
                <a:cubicBezTo>
                  <a:pt x="3628548" y="598431"/>
                  <a:pt x="3575137" y="620055"/>
                  <a:pt x="3510744" y="620055"/>
                </a:cubicBezTo>
                <a:cubicBezTo>
                  <a:pt x="3470908" y="620055"/>
                  <a:pt x="3432913" y="611051"/>
                  <a:pt x="3396760" y="593042"/>
                </a:cubicBezTo>
                <a:cubicBezTo>
                  <a:pt x="3360608" y="575034"/>
                  <a:pt x="3333118" y="548636"/>
                  <a:pt x="3314291" y="513847"/>
                </a:cubicBezTo>
                <a:cubicBezTo>
                  <a:pt x="3295464" y="479059"/>
                  <a:pt x="3286051" y="436699"/>
                  <a:pt x="3286051" y="386767"/>
                </a:cubicBezTo>
                <a:cubicBezTo>
                  <a:pt x="3286051" y="348567"/>
                  <a:pt x="3295464" y="311596"/>
                  <a:pt x="3314291" y="275852"/>
                </a:cubicBezTo>
                <a:cubicBezTo>
                  <a:pt x="3333118" y="240109"/>
                  <a:pt x="3359789" y="212824"/>
                  <a:pt x="3394305" y="193997"/>
                </a:cubicBezTo>
                <a:cubicBezTo>
                  <a:pt x="3428820" y="175170"/>
                  <a:pt x="3467361" y="165757"/>
                  <a:pt x="3509926" y="165757"/>
                </a:cubicBezTo>
                <a:close/>
                <a:moveTo>
                  <a:pt x="2225204" y="165757"/>
                </a:moveTo>
                <a:cubicBezTo>
                  <a:pt x="2276500" y="165757"/>
                  <a:pt x="2314699" y="171828"/>
                  <a:pt x="2339802" y="183970"/>
                </a:cubicBezTo>
                <a:cubicBezTo>
                  <a:pt x="2364904" y="196112"/>
                  <a:pt x="2382571" y="211528"/>
                  <a:pt x="2392803" y="230218"/>
                </a:cubicBezTo>
                <a:cubicBezTo>
                  <a:pt x="2403035" y="248908"/>
                  <a:pt x="2408151" y="283219"/>
                  <a:pt x="2408151" y="333151"/>
                </a:cubicBezTo>
                <a:lnTo>
                  <a:pt x="2406923" y="467394"/>
                </a:lnTo>
                <a:cubicBezTo>
                  <a:pt x="2406923" y="505594"/>
                  <a:pt x="2408765" y="533765"/>
                  <a:pt x="2412448" y="551910"/>
                </a:cubicBezTo>
                <a:cubicBezTo>
                  <a:pt x="2416132" y="570055"/>
                  <a:pt x="2423021" y="589495"/>
                  <a:pt x="2433117" y="610232"/>
                </a:cubicBezTo>
                <a:lnTo>
                  <a:pt x="2319338" y="610232"/>
                </a:lnTo>
                <a:cubicBezTo>
                  <a:pt x="2316336" y="602592"/>
                  <a:pt x="2312653" y="591269"/>
                  <a:pt x="2308287" y="576262"/>
                </a:cubicBezTo>
                <a:cubicBezTo>
                  <a:pt x="2306377" y="569441"/>
                  <a:pt x="2305013" y="564939"/>
                  <a:pt x="2304194" y="562756"/>
                </a:cubicBezTo>
                <a:cubicBezTo>
                  <a:pt x="2284549" y="581856"/>
                  <a:pt x="2263540" y="596180"/>
                  <a:pt x="2241166" y="605730"/>
                </a:cubicBezTo>
                <a:cubicBezTo>
                  <a:pt x="2218792" y="615280"/>
                  <a:pt x="2194918" y="620055"/>
                  <a:pt x="2169542" y="620055"/>
                </a:cubicBezTo>
                <a:cubicBezTo>
                  <a:pt x="2124795" y="620055"/>
                  <a:pt x="2089529" y="607913"/>
                  <a:pt x="2063744" y="583629"/>
                </a:cubicBezTo>
                <a:cubicBezTo>
                  <a:pt x="2037960" y="559345"/>
                  <a:pt x="2025068" y="528649"/>
                  <a:pt x="2025068" y="491542"/>
                </a:cubicBezTo>
                <a:cubicBezTo>
                  <a:pt x="2025068" y="466985"/>
                  <a:pt x="2030934" y="445089"/>
                  <a:pt x="2042666" y="425853"/>
                </a:cubicBezTo>
                <a:cubicBezTo>
                  <a:pt x="2054399" y="406617"/>
                  <a:pt x="2070838" y="391883"/>
                  <a:pt x="2091984" y="381651"/>
                </a:cubicBezTo>
                <a:cubicBezTo>
                  <a:pt x="2113130" y="371419"/>
                  <a:pt x="2143621" y="362483"/>
                  <a:pt x="2183458" y="354843"/>
                </a:cubicBezTo>
                <a:cubicBezTo>
                  <a:pt x="2237210" y="344748"/>
                  <a:pt x="2274454" y="335334"/>
                  <a:pt x="2295191" y="326603"/>
                </a:cubicBezTo>
                <a:lnTo>
                  <a:pt x="2295191" y="315143"/>
                </a:lnTo>
                <a:cubicBezTo>
                  <a:pt x="2295191" y="293042"/>
                  <a:pt x="2289733" y="277285"/>
                  <a:pt x="2278820" y="267872"/>
                </a:cubicBezTo>
                <a:cubicBezTo>
                  <a:pt x="2267905" y="258458"/>
                  <a:pt x="2247305" y="253751"/>
                  <a:pt x="2217018" y="253751"/>
                </a:cubicBezTo>
                <a:cubicBezTo>
                  <a:pt x="2196555" y="253751"/>
                  <a:pt x="2180593" y="257776"/>
                  <a:pt x="2169133" y="265825"/>
                </a:cubicBezTo>
                <a:cubicBezTo>
                  <a:pt x="2157673" y="273874"/>
                  <a:pt x="2148396" y="287994"/>
                  <a:pt x="2141302" y="308185"/>
                </a:cubicBezTo>
                <a:lnTo>
                  <a:pt x="2036937" y="289359"/>
                </a:lnTo>
                <a:cubicBezTo>
                  <a:pt x="2048669" y="247339"/>
                  <a:pt x="2068860" y="216234"/>
                  <a:pt x="2097510" y="196043"/>
                </a:cubicBezTo>
                <a:cubicBezTo>
                  <a:pt x="2126159" y="175852"/>
                  <a:pt x="2168724" y="165757"/>
                  <a:pt x="2225204" y="165757"/>
                </a:cubicBezTo>
                <a:close/>
                <a:moveTo>
                  <a:pt x="1747019" y="165757"/>
                </a:moveTo>
                <a:cubicBezTo>
                  <a:pt x="1806501" y="165757"/>
                  <a:pt x="1850703" y="175443"/>
                  <a:pt x="1879625" y="194816"/>
                </a:cubicBezTo>
                <a:cubicBezTo>
                  <a:pt x="1908547" y="214188"/>
                  <a:pt x="1928466" y="242837"/>
                  <a:pt x="1939380" y="280764"/>
                </a:cubicBezTo>
                <a:lnTo>
                  <a:pt x="1830921" y="300818"/>
                </a:lnTo>
                <a:cubicBezTo>
                  <a:pt x="1826283" y="283902"/>
                  <a:pt x="1817483" y="270941"/>
                  <a:pt x="1804523" y="261937"/>
                </a:cubicBezTo>
                <a:cubicBezTo>
                  <a:pt x="1791562" y="252933"/>
                  <a:pt x="1773077" y="248431"/>
                  <a:pt x="1749066" y="248431"/>
                </a:cubicBezTo>
                <a:cubicBezTo>
                  <a:pt x="1718779" y="248431"/>
                  <a:pt x="1697088" y="252660"/>
                  <a:pt x="1683990" y="261118"/>
                </a:cubicBezTo>
                <a:cubicBezTo>
                  <a:pt x="1675259" y="267121"/>
                  <a:pt x="1670894" y="274897"/>
                  <a:pt x="1670894" y="284447"/>
                </a:cubicBezTo>
                <a:cubicBezTo>
                  <a:pt x="1670894" y="292633"/>
                  <a:pt x="1674714" y="299591"/>
                  <a:pt x="1682354" y="305320"/>
                </a:cubicBezTo>
                <a:cubicBezTo>
                  <a:pt x="1692722" y="312960"/>
                  <a:pt x="1728534" y="323738"/>
                  <a:pt x="1789789" y="337653"/>
                </a:cubicBezTo>
                <a:cubicBezTo>
                  <a:pt x="1851044" y="351569"/>
                  <a:pt x="1893813" y="368622"/>
                  <a:pt x="1918097" y="388813"/>
                </a:cubicBezTo>
                <a:cubicBezTo>
                  <a:pt x="1942108" y="409277"/>
                  <a:pt x="1954113" y="437790"/>
                  <a:pt x="1954113" y="474352"/>
                </a:cubicBezTo>
                <a:cubicBezTo>
                  <a:pt x="1954113" y="514188"/>
                  <a:pt x="1937470" y="548431"/>
                  <a:pt x="1904182" y="577081"/>
                </a:cubicBezTo>
                <a:cubicBezTo>
                  <a:pt x="1870894" y="605730"/>
                  <a:pt x="1821644" y="620055"/>
                  <a:pt x="1756433" y="620055"/>
                </a:cubicBezTo>
                <a:cubicBezTo>
                  <a:pt x="1697224" y="620055"/>
                  <a:pt x="1650362" y="608049"/>
                  <a:pt x="1615846" y="584038"/>
                </a:cubicBezTo>
                <a:cubicBezTo>
                  <a:pt x="1581330" y="560027"/>
                  <a:pt x="1558752" y="527422"/>
                  <a:pt x="1548110" y="486221"/>
                </a:cubicBezTo>
                <a:lnTo>
                  <a:pt x="1663527" y="468622"/>
                </a:lnTo>
                <a:cubicBezTo>
                  <a:pt x="1668438" y="490996"/>
                  <a:pt x="1678397" y="507981"/>
                  <a:pt x="1693404" y="519577"/>
                </a:cubicBezTo>
                <a:cubicBezTo>
                  <a:pt x="1708411" y="531173"/>
                  <a:pt x="1729420" y="536971"/>
                  <a:pt x="1756433" y="536971"/>
                </a:cubicBezTo>
                <a:cubicBezTo>
                  <a:pt x="1786173" y="536971"/>
                  <a:pt x="1808547" y="531514"/>
                  <a:pt x="1823554" y="520600"/>
                </a:cubicBezTo>
                <a:cubicBezTo>
                  <a:pt x="1833650" y="512961"/>
                  <a:pt x="1838697" y="502729"/>
                  <a:pt x="1838697" y="489905"/>
                </a:cubicBezTo>
                <a:cubicBezTo>
                  <a:pt x="1838697" y="481173"/>
                  <a:pt x="1835969" y="473943"/>
                  <a:pt x="1830512" y="468213"/>
                </a:cubicBezTo>
                <a:cubicBezTo>
                  <a:pt x="1824782" y="462756"/>
                  <a:pt x="1811958" y="457708"/>
                  <a:pt x="1792040" y="453070"/>
                </a:cubicBezTo>
                <a:cubicBezTo>
                  <a:pt x="1699270" y="432606"/>
                  <a:pt x="1640471" y="413915"/>
                  <a:pt x="1615641" y="396999"/>
                </a:cubicBezTo>
                <a:cubicBezTo>
                  <a:pt x="1581262" y="373533"/>
                  <a:pt x="1564072" y="340928"/>
                  <a:pt x="1564072" y="299181"/>
                </a:cubicBezTo>
                <a:cubicBezTo>
                  <a:pt x="1564072" y="261528"/>
                  <a:pt x="1578943" y="229877"/>
                  <a:pt x="1608684" y="204229"/>
                </a:cubicBezTo>
                <a:cubicBezTo>
                  <a:pt x="1638424" y="178581"/>
                  <a:pt x="1684536" y="165757"/>
                  <a:pt x="1747019" y="165757"/>
                </a:cubicBezTo>
                <a:close/>
                <a:moveTo>
                  <a:pt x="1280294" y="165757"/>
                </a:moveTo>
                <a:cubicBezTo>
                  <a:pt x="1339776" y="165757"/>
                  <a:pt x="1383978" y="175443"/>
                  <a:pt x="1412900" y="194816"/>
                </a:cubicBezTo>
                <a:cubicBezTo>
                  <a:pt x="1441822" y="214188"/>
                  <a:pt x="1461741" y="242837"/>
                  <a:pt x="1472655" y="280764"/>
                </a:cubicBezTo>
                <a:lnTo>
                  <a:pt x="1364196" y="300818"/>
                </a:lnTo>
                <a:cubicBezTo>
                  <a:pt x="1359558" y="283902"/>
                  <a:pt x="1350758" y="270941"/>
                  <a:pt x="1337798" y="261937"/>
                </a:cubicBezTo>
                <a:cubicBezTo>
                  <a:pt x="1324838" y="252933"/>
                  <a:pt x="1306352" y="248431"/>
                  <a:pt x="1282341" y="248431"/>
                </a:cubicBezTo>
                <a:cubicBezTo>
                  <a:pt x="1252054" y="248431"/>
                  <a:pt x="1230363" y="252660"/>
                  <a:pt x="1217266" y="261118"/>
                </a:cubicBezTo>
                <a:cubicBezTo>
                  <a:pt x="1208534" y="267121"/>
                  <a:pt x="1204169" y="274897"/>
                  <a:pt x="1204169" y="284447"/>
                </a:cubicBezTo>
                <a:cubicBezTo>
                  <a:pt x="1204169" y="292633"/>
                  <a:pt x="1207989" y="299591"/>
                  <a:pt x="1215629" y="305320"/>
                </a:cubicBezTo>
                <a:cubicBezTo>
                  <a:pt x="1225997" y="312960"/>
                  <a:pt x="1261809" y="323738"/>
                  <a:pt x="1323064" y="337653"/>
                </a:cubicBezTo>
                <a:cubicBezTo>
                  <a:pt x="1384319" y="351569"/>
                  <a:pt x="1427089" y="368622"/>
                  <a:pt x="1451372" y="388813"/>
                </a:cubicBezTo>
                <a:cubicBezTo>
                  <a:pt x="1475383" y="409277"/>
                  <a:pt x="1487389" y="437790"/>
                  <a:pt x="1487389" y="474352"/>
                </a:cubicBezTo>
                <a:cubicBezTo>
                  <a:pt x="1487389" y="514188"/>
                  <a:pt x="1470745" y="548431"/>
                  <a:pt x="1437457" y="577081"/>
                </a:cubicBezTo>
                <a:cubicBezTo>
                  <a:pt x="1404169" y="605730"/>
                  <a:pt x="1354919" y="620055"/>
                  <a:pt x="1289708" y="620055"/>
                </a:cubicBezTo>
                <a:cubicBezTo>
                  <a:pt x="1230499" y="620055"/>
                  <a:pt x="1183637" y="608049"/>
                  <a:pt x="1149121" y="584038"/>
                </a:cubicBezTo>
                <a:cubicBezTo>
                  <a:pt x="1114605" y="560027"/>
                  <a:pt x="1092027" y="527422"/>
                  <a:pt x="1081386" y="486221"/>
                </a:cubicBezTo>
                <a:lnTo>
                  <a:pt x="1196802" y="468622"/>
                </a:lnTo>
                <a:cubicBezTo>
                  <a:pt x="1201713" y="490996"/>
                  <a:pt x="1211672" y="507981"/>
                  <a:pt x="1226679" y="519577"/>
                </a:cubicBezTo>
                <a:cubicBezTo>
                  <a:pt x="1241686" y="531173"/>
                  <a:pt x="1262696" y="536971"/>
                  <a:pt x="1289708" y="536971"/>
                </a:cubicBezTo>
                <a:cubicBezTo>
                  <a:pt x="1319449" y="536971"/>
                  <a:pt x="1341823" y="531514"/>
                  <a:pt x="1356829" y="520600"/>
                </a:cubicBezTo>
                <a:cubicBezTo>
                  <a:pt x="1366925" y="512961"/>
                  <a:pt x="1371973" y="502729"/>
                  <a:pt x="1371973" y="489905"/>
                </a:cubicBezTo>
                <a:cubicBezTo>
                  <a:pt x="1371973" y="481173"/>
                  <a:pt x="1369244" y="473943"/>
                  <a:pt x="1363787" y="468213"/>
                </a:cubicBezTo>
                <a:cubicBezTo>
                  <a:pt x="1358057" y="462756"/>
                  <a:pt x="1345233" y="457708"/>
                  <a:pt x="1325315" y="453070"/>
                </a:cubicBezTo>
                <a:cubicBezTo>
                  <a:pt x="1232546" y="432606"/>
                  <a:pt x="1173746" y="413915"/>
                  <a:pt x="1148916" y="396999"/>
                </a:cubicBezTo>
                <a:cubicBezTo>
                  <a:pt x="1114537" y="373533"/>
                  <a:pt x="1097347" y="340928"/>
                  <a:pt x="1097347" y="299181"/>
                </a:cubicBezTo>
                <a:cubicBezTo>
                  <a:pt x="1097347" y="261528"/>
                  <a:pt x="1112218" y="229877"/>
                  <a:pt x="1141959" y="204229"/>
                </a:cubicBezTo>
                <a:cubicBezTo>
                  <a:pt x="1171699" y="178581"/>
                  <a:pt x="1217812" y="165757"/>
                  <a:pt x="1280294" y="165757"/>
                </a:cubicBezTo>
                <a:close/>
                <a:moveTo>
                  <a:pt x="804826" y="165757"/>
                </a:moveTo>
                <a:cubicBezTo>
                  <a:pt x="870583" y="165757"/>
                  <a:pt x="924471" y="187107"/>
                  <a:pt x="966490" y="229809"/>
                </a:cubicBezTo>
                <a:cubicBezTo>
                  <a:pt x="1008509" y="272510"/>
                  <a:pt x="1029519" y="326466"/>
                  <a:pt x="1029519" y="391678"/>
                </a:cubicBezTo>
                <a:cubicBezTo>
                  <a:pt x="1029519" y="457435"/>
                  <a:pt x="1008305" y="511937"/>
                  <a:pt x="965876" y="555184"/>
                </a:cubicBezTo>
                <a:cubicBezTo>
                  <a:pt x="923448" y="598431"/>
                  <a:pt x="870037" y="620055"/>
                  <a:pt x="805644" y="620055"/>
                </a:cubicBezTo>
                <a:cubicBezTo>
                  <a:pt x="765808" y="620055"/>
                  <a:pt x="727813" y="611051"/>
                  <a:pt x="691660" y="593042"/>
                </a:cubicBezTo>
                <a:cubicBezTo>
                  <a:pt x="655508" y="575034"/>
                  <a:pt x="628018" y="548636"/>
                  <a:pt x="609191" y="513847"/>
                </a:cubicBezTo>
                <a:cubicBezTo>
                  <a:pt x="590364" y="479059"/>
                  <a:pt x="580951" y="436699"/>
                  <a:pt x="580951" y="386767"/>
                </a:cubicBezTo>
                <a:cubicBezTo>
                  <a:pt x="580951" y="348567"/>
                  <a:pt x="590364" y="311596"/>
                  <a:pt x="609191" y="275852"/>
                </a:cubicBezTo>
                <a:cubicBezTo>
                  <a:pt x="628018" y="240109"/>
                  <a:pt x="654689" y="212824"/>
                  <a:pt x="689205" y="193997"/>
                </a:cubicBezTo>
                <a:cubicBezTo>
                  <a:pt x="723721" y="175170"/>
                  <a:pt x="762261" y="165757"/>
                  <a:pt x="804826" y="165757"/>
                </a:cubicBezTo>
                <a:close/>
                <a:moveTo>
                  <a:pt x="5299026" y="12687"/>
                </a:moveTo>
                <a:lnTo>
                  <a:pt x="5352232" y="12687"/>
                </a:lnTo>
                <a:cubicBezTo>
                  <a:pt x="5351959" y="49522"/>
                  <a:pt x="5345070" y="75852"/>
                  <a:pt x="5331564" y="91678"/>
                </a:cubicBezTo>
                <a:cubicBezTo>
                  <a:pt x="5318057" y="107503"/>
                  <a:pt x="5300663" y="115416"/>
                  <a:pt x="5279380" y="115416"/>
                </a:cubicBezTo>
                <a:cubicBezTo>
                  <a:pt x="5270104" y="115416"/>
                  <a:pt x="5260963" y="114461"/>
                  <a:pt x="5251959" y="112551"/>
                </a:cubicBezTo>
                <a:cubicBezTo>
                  <a:pt x="5245683" y="110914"/>
                  <a:pt x="5229994" y="105320"/>
                  <a:pt x="5204892" y="95770"/>
                </a:cubicBezTo>
                <a:cubicBezTo>
                  <a:pt x="5179790" y="86221"/>
                  <a:pt x="5161508" y="81446"/>
                  <a:pt x="5150049" y="81446"/>
                </a:cubicBezTo>
                <a:cubicBezTo>
                  <a:pt x="5141318" y="81446"/>
                  <a:pt x="5134496" y="84106"/>
                  <a:pt x="5129585" y="89427"/>
                </a:cubicBezTo>
                <a:cubicBezTo>
                  <a:pt x="5124674" y="94747"/>
                  <a:pt x="5122082" y="103956"/>
                  <a:pt x="5121808" y="117053"/>
                </a:cubicBezTo>
                <a:lnTo>
                  <a:pt x="5069421" y="117053"/>
                </a:lnTo>
                <a:cubicBezTo>
                  <a:pt x="5069148" y="110777"/>
                  <a:pt x="5069012" y="105866"/>
                  <a:pt x="5069012" y="102319"/>
                </a:cubicBezTo>
                <a:cubicBezTo>
                  <a:pt x="5069012" y="73669"/>
                  <a:pt x="5075970" y="51637"/>
                  <a:pt x="5089885" y="36221"/>
                </a:cubicBezTo>
                <a:cubicBezTo>
                  <a:pt x="5103800" y="20804"/>
                  <a:pt x="5121672" y="13096"/>
                  <a:pt x="5143500" y="13096"/>
                </a:cubicBezTo>
                <a:cubicBezTo>
                  <a:pt x="5153050" y="13096"/>
                  <a:pt x="5161918" y="14120"/>
                  <a:pt x="5170104" y="16166"/>
                </a:cubicBezTo>
                <a:cubicBezTo>
                  <a:pt x="5178289" y="18212"/>
                  <a:pt x="5193228" y="24079"/>
                  <a:pt x="5214919" y="33765"/>
                </a:cubicBezTo>
                <a:cubicBezTo>
                  <a:pt x="5236611" y="43451"/>
                  <a:pt x="5253596" y="48294"/>
                  <a:pt x="5265874" y="48294"/>
                </a:cubicBezTo>
                <a:cubicBezTo>
                  <a:pt x="5274606" y="48294"/>
                  <a:pt x="5281904" y="45566"/>
                  <a:pt x="5287770" y="40109"/>
                </a:cubicBezTo>
                <a:cubicBezTo>
                  <a:pt x="5293637" y="34652"/>
                  <a:pt x="5297388" y="25511"/>
                  <a:pt x="5299026" y="12687"/>
                </a:cubicBezTo>
                <a:close/>
                <a:moveTo>
                  <a:pt x="3827004" y="10231"/>
                </a:moveTo>
                <a:lnTo>
                  <a:pt x="3942011" y="10231"/>
                </a:lnTo>
                <a:lnTo>
                  <a:pt x="3942011" y="610232"/>
                </a:lnTo>
                <a:lnTo>
                  <a:pt x="3827004" y="610232"/>
                </a:lnTo>
                <a:close/>
                <a:moveTo>
                  <a:pt x="0" y="10231"/>
                </a:moveTo>
                <a:lnTo>
                  <a:pt x="117872" y="10231"/>
                </a:lnTo>
                <a:lnTo>
                  <a:pt x="363439" y="410914"/>
                </a:lnTo>
                <a:lnTo>
                  <a:pt x="363439" y="10231"/>
                </a:lnTo>
                <a:lnTo>
                  <a:pt x="475990" y="10231"/>
                </a:lnTo>
                <a:lnTo>
                  <a:pt x="475990" y="610232"/>
                </a:lnTo>
                <a:lnTo>
                  <a:pt x="354435" y="610232"/>
                </a:lnTo>
                <a:lnTo>
                  <a:pt x="112552" y="218963"/>
                </a:lnTo>
                <a:lnTo>
                  <a:pt x="112552" y="610232"/>
                </a:lnTo>
                <a:lnTo>
                  <a:pt x="0" y="610232"/>
                </a:lnTo>
                <a:close/>
                <a:moveTo>
                  <a:pt x="2961457" y="0"/>
                </a:moveTo>
                <a:cubicBezTo>
                  <a:pt x="3036764" y="0"/>
                  <a:pt x="3093449" y="16507"/>
                  <a:pt x="3131511" y="49522"/>
                </a:cubicBezTo>
                <a:cubicBezTo>
                  <a:pt x="3169574" y="82537"/>
                  <a:pt x="3189560" y="126603"/>
                  <a:pt x="3191470" y="181719"/>
                </a:cubicBezTo>
                <a:lnTo>
                  <a:pt x="3070324" y="187039"/>
                </a:lnTo>
                <a:cubicBezTo>
                  <a:pt x="3065140" y="156207"/>
                  <a:pt x="3054022" y="134038"/>
                  <a:pt x="3036968" y="120532"/>
                </a:cubicBezTo>
                <a:cubicBezTo>
                  <a:pt x="3019915" y="107026"/>
                  <a:pt x="2994335" y="100272"/>
                  <a:pt x="2960229" y="100272"/>
                </a:cubicBezTo>
                <a:cubicBezTo>
                  <a:pt x="2925031" y="100272"/>
                  <a:pt x="2897473" y="107503"/>
                  <a:pt x="2877555" y="121964"/>
                </a:cubicBezTo>
                <a:cubicBezTo>
                  <a:pt x="2864731" y="131241"/>
                  <a:pt x="2858319" y="143656"/>
                  <a:pt x="2858319" y="159208"/>
                </a:cubicBezTo>
                <a:cubicBezTo>
                  <a:pt x="2858319" y="173397"/>
                  <a:pt x="2864322" y="185539"/>
                  <a:pt x="2876327" y="195634"/>
                </a:cubicBezTo>
                <a:cubicBezTo>
                  <a:pt x="2891607" y="208458"/>
                  <a:pt x="2928714" y="221828"/>
                  <a:pt x="2987650" y="235743"/>
                </a:cubicBezTo>
                <a:cubicBezTo>
                  <a:pt x="3046586" y="249659"/>
                  <a:pt x="3090174" y="264052"/>
                  <a:pt x="3118414" y="278922"/>
                </a:cubicBezTo>
                <a:cubicBezTo>
                  <a:pt x="3146655" y="293792"/>
                  <a:pt x="3168756" y="314120"/>
                  <a:pt x="3184717" y="339904"/>
                </a:cubicBezTo>
                <a:cubicBezTo>
                  <a:pt x="3200679" y="365689"/>
                  <a:pt x="3208660" y="397544"/>
                  <a:pt x="3208660" y="435471"/>
                </a:cubicBezTo>
                <a:cubicBezTo>
                  <a:pt x="3208660" y="469850"/>
                  <a:pt x="3199110" y="502046"/>
                  <a:pt x="3180011" y="532060"/>
                </a:cubicBezTo>
                <a:cubicBezTo>
                  <a:pt x="3160911" y="562074"/>
                  <a:pt x="3133899" y="584379"/>
                  <a:pt x="3098974" y="598977"/>
                </a:cubicBezTo>
                <a:cubicBezTo>
                  <a:pt x="3064049" y="613575"/>
                  <a:pt x="3020529" y="620873"/>
                  <a:pt x="2968414" y="620873"/>
                </a:cubicBezTo>
                <a:cubicBezTo>
                  <a:pt x="2892562" y="620873"/>
                  <a:pt x="2834308" y="603343"/>
                  <a:pt x="2793653" y="568281"/>
                </a:cubicBezTo>
                <a:cubicBezTo>
                  <a:pt x="2752998" y="533220"/>
                  <a:pt x="2728714" y="482128"/>
                  <a:pt x="2720802" y="415007"/>
                </a:cubicBezTo>
                <a:lnTo>
                  <a:pt x="2838673" y="403547"/>
                </a:lnTo>
                <a:cubicBezTo>
                  <a:pt x="2845767" y="443110"/>
                  <a:pt x="2860160" y="472169"/>
                  <a:pt x="2881852" y="490723"/>
                </a:cubicBezTo>
                <a:cubicBezTo>
                  <a:pt x="2903544" y="509277"/>
                  <a:pt x="2932807" y="518554"/>
                  <a:pt x="2969642" y="518554"/>
                </a:cubicBezTo>
                <a:cubicBezTo>
                  <a:pt x="3008660" y="518554"/>
                  <a:pt x="3038060" y="510300"/>
                  <a:pt x="3057841" y="493793"/>
                </a:cubicBezTo>
                <a:cubicBezTo>
                  <a:pt x="3077623" y="477285"/>
                  <a:pt x="3087514" y="457981"/>
                  <a:pt x="3087514" y="435880"/>
                </a:cubicBezTo>
                <a:cubicBezTo>
                  <a:pt x="3087514" y="421692"/>
                  <a:pt x="3083353" y="409618"/>
                  <a:pt x="3075031" y="399659"/>
                </a:cubicBezTo>
                <a:cubicBezTo>
                  <a:pt x="3066709" y="389700"/>
                  <a:pt x="3052180" y="381037"/>
                  <a:pt x="3031443" y="373670"/>
                </a:cubicBezTo>
                <a:cubicBezTo>
                  <a:pt x="3017255" y="368758"/>
                  <a:pt x="2984922" y="360027"/>
                  <a:pt x="2934444" y="347476"/>
                </a:cubicBezTo>
                <a:cubicBezTo>
                  <a:pt x="2869506" y="331378"/>
                  <a:pt x="2823939" y="311596"/>
                  <a:pt x="2797746" y="288131"/>
                </a:cubicBezTo>
                <a:cubicBezTo>
                  <a:pt x="2760911" y="255116"/>
                  <a:pt x="2742493" y="214870"/>
                  <a:pt x="2742493" y="167394"/>
                </a:cubicBezTo>
                <a:cubicBezTo>
                  <a:pt x="2742493" y="136835"/>
                  <a:pt x="2751156" y="108253"/>
                  <a:pt x="2768482" y="81650"/>
                </a:cubicBezTo>
                <a:cubicBezTo>
                  <a:pt x="2785808" y="55047"/>
                  <a:pt x="2810774" y="34788"/>
                  <a:pt x="2843380" y="20873"/>
                </a:cubicBezTo>
                <a:cubicBezTo>
                  <a:pt x="2875986" y="6957"/>
                  <a:pt x="2915345" y="0"/>
                  <a:pt x="2961457" y="0"/>
                </a:cubicBezTo>
                <a:close/>
              </a:path>
            </a:pathLst>
          </a:custGeom>
          <a:gradFill>
            <a:gsLst>
              <a:gs pos="0">
                <a:srgbClr val="2B2BF1"/>
              </a:gs>
              <a:gs pos="100000">
                <a:srgbClr val="A2DBF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7FF18CA-6339-D6A4-367F-C6495ADD4AD3}"/>
              </a:ext>
            </a:extLst>
          </p:cNvPr>
          <p:cNvSpPr/>
          <p:nvPr/>
        </p:nvSpPr>
        <p:spPr>
          <a:xfrm>
            <a:off x="976314" y="173591"/>
            <a:ext cx="1828800" cy="1828800"/>
          </a:xfrm>
          <a:prstGeom prst="ellipse">
            <a:avLst/>
          </a:prstGeom>
          <a:gradFill>
            <a:gsLst>
              <a:gs pos="0">
                <a:srgbClr val="A2DBF8"/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78D6092-86E4-DB0A-70BF-C74071E04E28}"/>
              </a:ext>
            </a:extLst>
          </p:cNvPr>
          <p:cNvSpPr txBox="1"/>
          <p:nvPr/>
        </p:nvSpPr>
        <p:spPr>
          <a:xfrm>
            <a:off x="-760998" y="742645"/>
            <a:ext cx="4786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72B61ED-49A3-A5C1-1DB0-598F2C35A7C5}"/>
              </a:ext>
            </a:extLst>
          </p:cNvPr>
          <p:cNvSpPr/>
          <p:nvPr/>
        </p:nvSpPr>
        <p:spPr>
          <a:xfrm>
            <a:off x="164432" y="188831"/>
            <a:ext cx="1828800" cy="1828800"/>
          </a:xfrm>
          <a:prstGeom prst="ellipse">
            <a:avLst/>
          </a:prstGeom>
          <a:gradFill>
            <a:gsLst>
              <a:gs pos="0">
                <a:srgbClr val="2B2BF1"/>
              </a:gs>
              <a:gs pos="100000">
                <a:srgbClr val="A2DBF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2BF9EC-F159-257E-C855-62CCA8A82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93168" y="-1031874"/>
            <a:ext cx="9144000" cy="2387600"/>
          </a:xfrm>
        </p:spPr>
        <p:txBody>
          <a:bodyPr>
            <a:normAutofit/>
          </a:bodyPr>
          <a:lstStyle/>
          <a:p>
            <a:r>
              <a:rPr lang="pt-BR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iWork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3CAE9B5-5D35-794A-4D0A-485246DC26D2}"/>
              </a:ext>
            </a:extLst>
          </p:cNvPr>
          <p:cNvSpPr txBox="1"/>
          <p:nvPr/>
        </p:nvSpPr>
        <p:spPr>
          <a:xfrm>
            <a:off x="3795084" y="1590057"/>
            <a:ext cx="5141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 da Solução</a:t>
            </a:r>
            <a:endParaRPr lang="en-US" sz="28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Worker - free icon">
            <a:extLst>
              <a:ext uri="{FF2B5EF4-FFF2-40B4-BE49-F238E27FC236}">
                <a16:creationId xmlns:a16="http://schemas.microsoft.com/office/drawing/2014/main" id="{EAF594E5-309B-BAB0-9D96-63D45314E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883" y="1590057"/>
            <a:ext cx="1824790" cy="182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omem - ícones de pessoas grátis">
            <a:extLst>
              <a:ext uri="{FF2B5EF4-FFF2-40B4-BE49-F238E27FC236}">
                <a16:creationId xmlns:a16="http://schemas.microsoft.com/office/drawing/2014/main" id="{581D9CEF-2E24-7841-C707-1C8F48799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914" y="1590057"/>
            <a:ext cx="1815428" cy="181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Desktop calendar - Free time and date icons">
            <a:extLst>
              <a:ext uri="{FF2B5EF4-FFF2-40B4-BE49-F238E27FC236}">
                <a16:creationId xmlns:a16="http://schemas.microsoft.com/office/drawing/2014/main" id="{3AC68175-BA02-F31B-6DD5-E96D914CB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591" y="2972731"/>
            <a:ext cx="1988475" cy="198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ta: da Esquerda para a Direita 6">
            <a:extLst>
              <a:ext uri="{FF2B5EF4-FFF2-40B4-BE49-F238E27FC236}">
                <a16:creationId xmlns:a16="http://schemas.microsoft.com/office/drawing/2014/main" id="{FE8BB4D4-B8EE-723F-A6BA-8F5DBDFE3F17}"/>
              </a:ext>
            </a:extLst>
          </p:cNvPr>
          <p:cNvSpPr/>
          <p:nvPr/>
        </p:nvSpPr>
        <p:spPr>
          <a:xfrm>
            <a:off x="5320465" y="3308684"/>
            <a:ext cx="2286000" cy="806116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4" name="Picture 10">
            <a:extLst>
              <a:ext uri="{FF2B5EF4-FFF2-40B4-BE49-F238E27FC236}">
                <a16:creationId xmlns:a16="http://schemas.microsoft.com/office/drawing/2014/main" id="{B855894C-9E1C-1735-72E2-3A8123264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68" y="2950371"/>
            <a:ext cx="2040697" cy="204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Money - Free business icons">
            <a:extLst>
              <a:ext uri="{FF2B5EF4-FFF2-40B4-BE49-F238E27FC236}">
                <a16:creationId xmlns:a16="http://schemas.microsoft.com/office/drawing/2014/main" id="{411DF76A-7BC2-F60A-F4D1-4CA08D5C1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409" y="4961206"/>
            <a:ext cx="1815428" cy="181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836A3E07-CE63-B308-D1E5-F151E7647DF2}"/>
              </a:ext>
            </a:extLst>
          </p:cNvPr>
          <p:cNvSpPr/>
          <p:nvPr/>
        </p:nvSpPr>
        <p:spPr>
          <a:xfrm>
            <a:off x="5650832" y="5558588"/>
            <a:ext cx="1815428" cy="80611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64" name="Picture 20" descr="Rating - Free marketing icons">
            <a:extLst>
              <a:ext uri="{FF2B5EF4-FFF2-40B4-BE49-F238E27FC236}">
                <a16:creationId xmlns:a16="http://schemas.microsoft.com/office/drawing/2014/main" id="{D6BC35CD-7A74-2E06-AB0D-AEF080445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730" y="4961206"/>
            <a:ext cx="1708182" cy="17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6" name="Picture 22" descr="Check - Free ui icons">
            <a:extLst>
              <a:ext uri="{FF2B5EF4-FFF2-40B4-BE49-F238E27FC236}">
                <a16:creationId xmlns:a16="http://schemas.microsoft.com/office/drawing/2014/main" id="{269FEF84-B974-BD8A-83D2-98C7A8212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864" y="5166956"/>
            <a:ext cx="1403927" cy="140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D9D74667-6EA7-5347-FB4C-3FDE23BDA48A}"/>
              </a:ext>
            </a:extLst>
          </p:cNvPr>
          <p:cNvSpPr txBox="1"/>
          <p:nvPr/>
        </p:nvSpPr>
        <p:spPr>
          <a:xfrm>
            <a:off x="1024778" y="2281135"/>
            <a:ext cx="170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localStorage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E8AF0A7-CB51-3A15-EA21-21E3AA7C0D3A}"/>
              </a:ext>
            </a:extLst>
          </p:cNvPr>
          <p:cNvSpPr txBox="1"/>
          <p:nvPr/>
        </p:nvSpPr>
        <p:spPr>
          <a:xfrm>
            <a:off x="10483818" y="2465801"/>
            <a:ext cx="170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localStorage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68" name="Picture 24" descr="JavaScript Logo, symbol, meaning, history, PNG, brand">
            <a:extLst>
              <a:ext uri="{FF2B5EF4-FFF2-40B4-BE49-F238E27FC236}">
                <a16:creationId xmlns:a16="http://schemas.microsoft.com/office/drawing/2014/main" id="{C4CB8AF7-C75D-9EEF-6916-2023DD6A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141" y="4424311"/>
            <a:ext cx="1320258" cy="74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8104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0CB8D501-CA36-389B-B52D-95647517CB1A}"/>
              </a:ext>
            </a:extLst>
          </p:cNvPr>
          <p:cNvSpPr/>
          <p:nvPr/>
        </p:nvSpPr>
        <p:spPr>
          <a:xfrm>
            <a:off x="-1394296" y="-4184955"/>
            <a:ext cx="14630400" cy="14630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AEACDBB0-F55B-D1F0-C0C1-FFEB5D6B2B11}"/>
              </a:ext>
            </a:extLst>
          </p:cNvPr>
          <p:cNvSpPr/>
          <p:nvPr/>
        </p:nvSpPr>
        <p:spPr>
          <a:xfrm>
            <a:off x="3500781" y="712371"/>
            <a:ext cx="5925369" cy="781719"/>
          </a:xfrm>
          <a:custGeom>
            <a:avLst/>
            <a:gdLst/>
            <a:ahLst/>
            <a:cxnLst/>
            <a:rect l="l" t="t" r="r" b="b"/>
            <a:pathLst>
              <a:path w="5925369" h="781719">
                <a:moveTo>
                  <a:pt x="5276516" y="401501"/>
                </a:moveTo>
                <a:cubicBezTo>
                  <a:pt x="5261782" y="406412"/>
                  <a:pt x="5238452" y="412278"/>
                  <a:pt x="5206529" y="419100"/>
                </a:cubicBezTo>
                <a:cubicBezTo>
                  <a:pt x="5174606" y="425921"/>
                  <a:pt x="5153732" y="432606"/>
                  <a:pt x="5143910" y="439154"/>
                </a:cubicBezTo>
                <a:cubicBezTo>
                  <a:pt x="5128903" y="449795"/>
                  <a:pt x="5121400" y="463301"/>
                  <a:pt x="5121400" y="479673"/>
                </a:cubicBezTo>
                <a:cubicBezTo>
                  <a:pt x="5121400" y="495771"/>
                  <a:pt x="5127402" y="509686"/>
                  <a:pt x="5139408" y="521419"/>
                </a:cubicBezTo>
                <a:cubicBezTo>
                  <a:pt x="5151413" y="533152"/>
                  <a:pt x="5166692" y="539018"/>
                  <a:pt x="5185246" y="539018"/>
                </a:cubicBezTo>
                <a:cubicBezTo>
                  <a:pt x="5205983" y="539018"/>
                  <a:pt x="5225765" y="532197"/>
                  <a:pt x="5244592" y="518554"/>
                </a:cubicBezTo>
                <a:cubicBezTo>
                  <a:pt x="5258508" y="508186"/>
                  <a:pt x="5267648" y="495498"/>
                  <a:pt x="5272014" y="480491"/>
                </a:cubicBezTo>
                <a:cubicBezTo>
                  <a:pt x="5275015" y="470669"/>
                  <a:pt x="5276516" y="451978"/>
                  <a:pt x="5276516" y="424420"/>
                </a:cubicBezTo>
                <a:close/>
                <a:moveTo>
                  <a:pt x="2295191" y="401501"/>
                </a:moveTo>
                <a:cubicBezTo>
                  <a:pt x="2280457" y="406412"/>
                  <a:pt x="2257128" y="412278"/>
                  <a:pt x="2225204" y="419100"/>
                </a:cubicBezTo>
                <a:cubicBezTo>
                  <a:pt x="2193280" y="425921"/>
                  <a:pt x="2172407" y="432606"/>
                  <a:pt x="2162584" y="439154"/>
                </a:cubicBezTo>
                <a:cubicBezTo>
                  <a:pt x="2147578" y="449795"/>
                  <a:pt x="2140074" y="463301"/>
                  <a:pt x="2140074" y="479673"/>
                </a:cubicBezTo>
                <a:cubicBezTo>
                  <a:pt x="2140074" y="495771"/>
                  <a:pt x="2146077" y="509686"/>
                  <a:pt x="2158082" y="521419"/>
                </a:cubicBezTo>
                <a:cubicBezTo>
                  <a:pt x="2170088" y="533152"/>
                  <a:pt x="2185368" y="539018"/>
                  <a:pt x="2203921" y="539018"/>
                </a:cubicBezTo>
                <a:cubicBezTo>
                  <a:pt x="2224658" y="539018"/>
                  <a:pt x="2244440" y="532197"/>
                  <a:pt x="2263267" y="518554"/>
                </a:cubicBezTo>
                <a:cubicBezTo>
                  <a:pt x="2277182" y="508186"/>
                  <a:pt x="2286323" y="495498"/>
                  <a:pt x="2290689" y="480491"/>
                </a:cubicBezTo>
                <a:cubicBezTo>
                  <a:pt x="2293690" y="470669"/>
                  <a:pt x="2295191" y="451978"/>
                  <a:pt x="2295191" y="424420"/>
                </a:cubicBezTo>
                <a:close/>
                <a:moveTo>
                  <a:pt x="5701085" y="259481"/>
                </a:moveTo>
                <a:cubicBezTo>
                  <a:pt x="5671071" y="259481"/>
                  <a:pt x="5645832" y="270941"/>
                  <a:pt x="5625368" y="293861"/>
                </a:cubicBezTo>
                <a:cubicBezTo>
                  <a:pt x="5604904" y="316780"/>
                  <a:pt x="5594673" y="349795"/>
                  <a:pt x="5594673" y="392906"/>
                </a:cubicBezTo>
                <a:cubicBezTo>
                  <a:pt x="5594673" y="436016"/>
                  <a:pt x="5604904" y="469031"/>
                  <a:pt x="5625368" y="491951"/>
                </a:cubicBezTo>
                <a:cubicBezTo>
                  <a:pt x="5645832" y="514871"/>
                  <a:pt x="5671071" y="526330"/>
                  <a:pt x="5701085" y="526330"/>
                </a:cubicBezTo>
                <a:cubicBezTo>
                  <a:pt x="5731099" y="526330"/>
                  <a:pt x="5756270" y="514871"/>
                  <a:pt x="5776596" y="491951"/>
                </a:cubicBezTo>
                <a:cubicBezTo>
                  <a:pt x="5796924" y="469031"/>
                  <a:pt x="5807088" y="435744"/>
                  <a:pt x="5807088" y="392087"/>
                </a:cubicBezTo>
                <a:cubicBezTo>
                  <a:pt x="5807088" y="349522"/>
                  <a:pt x="5796924" y="316780"/>
                  <a:pt x="5776596" y="293861"/>
                </a:cubicBezTo>
                <a:cubicBezTo>
                  <a:pt x="5756270" y="270941"/>
                  <a:pt x="5731099" y="259481"/>
                  <a:pt x="5701085" y="259481"/>
                </a:cubicBezTo>
                <a:close/>
                <a:moveTo>
                  <a:pt x="3510335" y="259481"/>
                </a:moveTo>
                <a:cubicBezTo>
                  <a:pt x="3480321" y="259481"/>
                  <a:pt x="3455082" y="270941"/>
                  <a:pt x="3434618" y="293861"/>
                </a:cubicBezTo>
                <a:cubicBezTo>
                  <a:pt x="3414155" y="316780"/>
                  <a:pt x="3403923" y="349795"/>
                  <a:pt x="3403923" y="392906"/>
                </a:cubicBezTo>
                <a:cubicBezTo>
                  <a:pt x="3403923" y="436016"/>
                  <a:pt x="3414155" y="469031"/>
                  <a:pt x="3434618" y="491951"/>
                </a:cubicBezTo>
                <a:cubicBezTo>
                  <a:pt x="3455082" y="514871"/>
                  <a:pt x="3480321" y="526330"/>
                  <a:pt x="3510335" y="526330"/>
                </a:cubicBezTo>
                <a:cubicBezTo>
                  <a:pt x="3540348" y="526330"/>
                  <a:pt x="3565519" y="514871"/>
                  <a:pt x="3585847" y="491951"/>
                </a:cubicBezTo>
                <a:cubicBezTo>
                  <a:pt x="3606174" y="469031"/>
                  <a:pt x="3616338" y="435744"/>
                  <a:pt x="3616338" y="392087"/>
                </a:cubicBezTo>
                <a:cubicBezTo>
                  <a:pt x="3616338" y="349522"/>
                  <a:pt x="3606174" y="316780"/>
                  <a:pt x="3585847" y="293861"/>
                </a:cubicBezTo>
                <a:cubicBezTo>
                  <a:pt x="3565519" y="270941"/>
                  <a:pt x="3540348" y="259481"/>
                  <a:pt x="3510335" y="259481"/>
                </a:cubicBezTo>
                <a:close/>
                <a:moveTo>
                  <a:pt x="805235" y="259481"/>
                </a:moveTo>
                <a:cubicBezTo>
                  <a:pt x="775221" y="259481"/>
                  <a:pt x="749983" y="270941"/>
                  <a:pt x="729519" y="293861"/>
                </a:cubicBezTo>
                <a:cubicBezTo>
                  <a:pt x="709055" y="316780"/>
                  <a:pt x="698823" y="349795"/>
                  <a:pt x="698823" y="392906"/>
                </a:cubicBezTo>
                <a:cubicBezTo>
                  <a:pt x="698823" y="436016"/>
                  <a:pt x="709055" y="469031"/>
                  <a:pt x="729519" y="491951"/>
                </a:cubicBezTo>
                <a:cubicBezTo>
                  <a:pt x="749983" y="514871"/>
                  <a:pt x="775221" y="526330"/>
                  <a:pt x="805235" y="526330"/>
                </a:cubicBezTo>
                <a:cubicBezTo>
                  <a:pt x="835249" y="526330"/>
                  <a:pt x="860419" y="514871"/>
                  <a:pt x="880747" y="491951"/>
                </a:cubicBezTo>
                <a:cubicBezTo>
                  <a:pt x="901074" y="469031"/>
                  <a:pt x="911238" y="435744"/>
                  <a:pt x="911238" y="392087"/>
                </a:cubicBezTo>
                <a:cubicBezTo>
                  <a:pt x="911238" y="349522"/>
                  <a:pt x="901074" y="316780"/>
                  <a:pt x="880747" y="293861"/>
                </a:cubicBezTo>
                <a:cubicBezTo>
                  <a:pt x="860419" y="270941"/>
                  <a:pt x="835249" y="259481"/>
                  <a:pt x="805235" y="259481"/>
                </a:cubicBezTo>
                <a:close/>
                <a:moveTo>
                  <a:pt x="4053148" y="175580"/>
                </a:moveTo>
                <a:lnTo>
                  <a:pt x="4168155" y="175580"/>
                </a:lnTo>
                <a:lnTo>
                  <a:pt x="4168155" y="375307"/>
                </a:lnTo>
                <a:cubicBezTo>
                  <a:pt x="4168155" y="436426"/>
                  <a:pt x="4170270" y="473875"/>
                  <a:pt x="4174499" y="487653"/>
                </a:cubicBezTo>
                <a:cubicBezTo>
                  <a:pt x="4178728" y="501433"/>
                  <a:pt x="4186436" y="512347"/>
                  <a:pt x="4197623" y="520396"/>
                </a:cubicBezTo>
                <a:cubicBezTo>
                  <a:pt x="4208810" y="528445"/>
                  <a:pt x="4222999" y="532469"/>
                  <a:pt x="4240188" y="532469"/>
                </a:cubicBezTo>
                <a:cubicBezTo>
                  <a:pt x="4259834" y="532469"/>
                  <a:pt x="4277433" y="527081"/>
                  <a:pt x="4292985" y="516303"/>
                </a:cubicBezTo>
                <a:cubicBezTo>
                  <a:pt x="4308538" y="505525"/>
                  <a:pt x="4319179" y="492156"/>
                  <a:pt x="4324909" y="476194"/>
                </a:cubicBezTo>
                <a:cubicBezTo>
                  <a:pt x="4330639" y="460232"/>
                  <a:pt x="4333504" y="421146"/>
                  <a:pt x="4333504" y="358936"/>
                </a:cubicBezTo>
                <a:lnTo>
                  <a:pt x="4333504" y="175580"/>
                </a:lnTo>
                <a:lnTo>
                  <a:pt x="4448510" y="175580"/>
                </a:lnTo>
                <a:lnTo>
                  <a:pt x="4448510" y="610232"/>
                </a:lnTo>
                <a:lnTo>
                  <a:pt x="4341689" y="610232"/>
                </a:lnTo>
                <a:lnTo>
                  <a:pt x="4341689" y="545157"/>
                </a:lnTo>
                <a:cubicBezTo>
                  <a:pt x="4325863" y="568349"/>
                  <a:pt x="4305059" y="586630"/>
                  <a:pt x="4279274" y="600000"/>
                </a:cubicBezTo>
                <a:cubicBezTo>
                  <a:pt x="4253490" y="613370"/>
                  <a:pt x="4226273" y="620055"/>
                  <a:pt x="4197623" y="620055"/>
                </a:cubicBezTo>
                <a:cubicBezTo>
                  <a:pt x="4168428" y="620055"/>
                  <a:pt x="4142234" y="613643"/>
                  <a:pt x="4119042" y="600819"/>
                </a:cubicBezTo>
                <a:cubicBezTo>
                  <a:pt x="4095849" y="587995"/>
                  <a:pt x="4079069" y="569986"/>
                  <a:pt x="4068701" y="546794"/>
                </a:cubicBezTo>
                <a:cubicBezTo>
                  <a:pt x="4058333" y="523602"/>
                  <a:pt x="4053148" y="491542"/>
                  <a:pt x="4053148" y="450614"/>
                </a:cubicBezTo>
                <a:close/>
                <a:moveTo>
                  <a:pt x="5700676" y="165757"/>
                </a:moveTo>
                <a:cubicBezTo>
                  <a:pt x="5766432" y="165757"/>
                  <a:pt x="5820321" y="187107"/>
                  <a:pt x="5862340" y="229809"/>
                </a:cubicBezTo>
                <a:cubicBezTo>
                  <a:pt x="5904359" y="272510"/>
                  <a:pt x="5925369" y="326466"/>
                  <a:pt x="5925369" y="391678"/>
                </a:cubicBezTo>
                <a:cubicBezTo>
                  <a:pt x="5925369" y="457435"/>
                  <a:pt x="5904154" y="511937"/>
                  <a:pt x="5861726" y="555184"/>
                </a:cubicBezTo>
                <a:cubicBezTo>
                  <a:pt x="5819298" y="598431"/>
                  <a:pt x="5765888" y="620055"/>
                  <a:pt x="5701494" y="620055"/>
                </a:cubicBezTo>
                <a:cubicBezTo>
                  <a:pt x="5661658" y="620055"/>
                  <a:pt x="5623664" y="611051"/>
                  <a:pt x="5587510" y="593042"/>
                </a:cubicBezTo>
                <a:cubicBezTo>
                  <a:pt x="5551358" y="575034"/>
                  <a:pt x="5523868" y="548636"/>
                  <a:pt x="5505041" y="513847"/>
                </a:cubicBezTo>
                <a:cubicBezTo>
                  <a:pt x="5486214" y="479059"/>
                  <a:pt x="5476801" y="436699"/>
                  <a:pt x="5476801" y="386767"/>
                </a:cubicBezTo>
                <a:cubicBezTo>
                  <a:pt x="5476801" y="348567"/>
                  <a:pt x="5486214" y="311596"/>
                  <a:pt x="5505041" y="275852"/>
                </a:cubicBezTo>
                <a:cubicBezTo>
                  <a:pt x="5523868" y="240109"/>
                  <a:pt x="5550539" y="212824"/>
                  <a:pt x="5585055" y="193997"/>
                </a:cubicBezTo>
                <a:cubicBezTo>
                  <a:pt x="5619570" y="175170"/>
                  <a:pt x="5658111" y="165757"/>
                  <a:pt x="5700676" y="165757"/>
                </a:cubicBezTo>
                <a:close/>
                <a:moveTo>
                  <a:pt x="5206529" y="165757"/>
                </a:moveTo>
                <a:cubicBezTo>
                  <a:pt x="5257826" y="165757"/>
                  <a:pt x="5296024" y="171828"/>
                  <a:pt x="5321126" y="183970"/>
                </a:cubicBezTo>
                <a:cubicBezTo>
                  <a:pt x="5346229" y="196112"/>
                  <a:pt x="5363896" y="211528"/>
                  <a:pt x="5374128" y="230218"/>
                </a:cubicBezTo>
                <a:cubicBezTo>
                  <a:pt x="5384360" y="248908"/>
                  <a:pt x="5389476" y="283219"/>
                  <a:pt x="5389476" y="333151"/>
                </a:cubicBezTo>
                <a:lnTo>
                  <a:pt x="5388248" y="467394"/>
                </a:lnTo>
                <a:cubicBezTo>
                  <a:pt x="5388248" y="505594"/>
                  <a:pt x="5390090" y="533765"/>
                  <a:pt x="5393774" y="551910"/>
                </a:cubicBezTo>
                <a:cubicBezTo>
                  <a:pt x="5397457" y="570055"/>
                  <a:pt x="5404346" y="589495"/>
                  <a:pt x="5414442" y="610232"/>
                </a:cubicBezTo>
                <a:lnTo>
                  <a:pt x="5300663" y="610232"/>
                </a:lnTo>
                <a:cubicBezTo>
                  <a:pt x="5297662" y="602592"/>
                  <a:pt x="5293978" y="591269"/>
                  <a:pt x="5289612" y="576262"/>
                </a:cubicBezTo>
                <a:cubicBezTo>
                  <a:pt x="5287702" y="569441"/>
                  <a:pt x="5286338" y="564939"/>
                  <a:pt x="5285520" y="562756"/>
                </a:cubicBezTo>
                <a:cubicBezTo>
                  <a:pt x="5265874" y="581856"/>
                  <a:pt x="5244864" y="596180"/>
                  <a:pt x="5222491" y="605730"/>
                </a:cubicBezTo>
                <a:cubicBezTo>
                  <a:pt x="5200117" y="615280"/>
                  <a:pt x="5176242" y="620055"/>
                  <a:pt x="5150868" y="620055"/>
                </a:cubicBezTo>
                <a:cubicBezTo>
                  <a:pt x="5106120" y="620055"/>
                  <a:pt x="5070854" y="607913"/>
                  <a:pt x="5045069" y="583629"/>
                </a:cubicBezTo>
                <a:cubicBezTo>
                  <a:pt x="5019284" y="559345"/>
                  <a:pt x="5006392" y="528649"/>
                  <a:pt x="5006392" y="491542"/>
                </a:cubicBezTo>
                <a:cubicBezTo>
                  <a:pt x="5006392" y="466985"/>
                  <a:pt x="5012259" y="445089"/>
                  <a:pt x="5023992" y="425853"/>
                </a:cubicBezTo>
                <a:cubicBezTo>
                  <a:pt x="5035724" y="406617"/>
                  <a:pt x="5052164" y="391883"/>
                  <a:pt x="5073310" y="381651"/>
                </a:cubicBezTo>
                <a:cubicBezTo>
                  <a:pt x="5094455" y="371419"/>
                  <a:pt x="5124946" y="362483"/>
                  <a:pt x="5164783" y="354843"/>
                </a:cubicBezTo>
                <a:cubicBezTo>
                  <a:pt x="5218534" y="344748"/>
                  <a:pt x="5255779" y="335334"/>
                  <a:pt x="5276516" y="326603"/>
                </a:cubicBezTo>
                <a:lnTo>
                  <a:pt x="5276516" y="315143"/>
                </a:lnTo>
                <a:cubicBezTo>
                  <a:pt x="5276516" y="293042"/>
                  <a:pt x="5271058" y="277285"/>
                  <a:pt x="5260144" y="267872"/>
                </a:cubicBezTo>
                <a:cubicBezTo>
                  <a:pt x="5249230" y="258458"/>
                  <a:pt x="5228630" y="253751"/>
                  <a:pt x="5198344" y="253751"/>
                </a:cubicBezTo>
                <a:cubicBezTo>
                  <a:pt x="5177880" y="253751"/>
                  <a:pt x="5161918" y="257776"/>
                  <a:pt x="5150458" y="265825"/>
                </a:cubicBezTo>
                <a:cubicBezTo>
                  <a:pt x="5138998" y="273874"/>
                  <a:pt x="5129722" y="287994"/>
                  <a:pt x="5122627" y="308185"/>
                </a:cubicBezTo>
                <a:lnTo>
                  <a:pt x="5018262" y="289359"/>
                </a:lnTo>
                <a:cubicBezTo>
                  <a:pt x="5029994" y="247339"/>
                  <a:pt x="5050185" y="216234"/>
                  <a:pt x="5078834" y="196043"/>
                </a:cubicBezTo>
                <a:cubicBezTo>
                  <a:pt x="5107484" y="175852"/>
                  <a:pt x="5150049" y="165757"/>
                  <a:pt x="5206529" y="165757"/>
                </a:cubicBezTo>
                <a:close/>
                <a:moveTo>
                  <a:pt x="4755356" y="165757"/>
                </a:moveTo>
                <a:cubicBezTo>
                  <a:pt x="4808290" y="165757"/>
                  <a:pt x="4850378" y="177148"/>
                  <a:pt x="4881618" y="199932"/>
                </a:cubicBezTo>
                <a:cubicBezTo>
                  <a:pt x="4912860" y="222715"/>
                  <a:pt x="4935302" y="257435"/>
                  <a:pt x="4948945" y="304093"/>
                </a:cubicBezTo>
                <a:lnTo>
                  <a:pt x="4835575" y="324556"/>
                </a:lnTo>
                <a:cubicBezTo>
                  <a:pt x="4831756" y="301910"/>
                  <a:pt x="4823092" y="284857"/>
                  <a:pt x="4809586" y="273397"/>
                </a:cubicBezTo>
                <a:cubicBezTo>
                  <a:pt x="4796080" y="261937"/>
                  <a:pt x="4778549" y="256207"/>
                  <a:pt x="4756994" y="256207"/>
                </a:cubicBezTo>
                <a:cubicBezTo>
                  <a:pt x="4728344" y="256207"/>
                  <a:pt x="4705493" y="266098"/>
                  <a:pt x="4688440" y="285880"/>
                </a:cubicBezTo>
                <a:cubicBezTo>
                  <a:pt x="4671386" y="305661"/>
                  <a:pt x="4662860" y="338745"/>
                  <a:pt x="4662860" y="385130"/>
                </a:cubicBezTo>
                <a:cubicBezTo>
                  <a:pt x="4662860" y="436699"/>
                  <a:pt x="4671523" y="473124"/>
                  <a:pt x="4688849" y="494407"/>
                </a:cubicBezTo>
                <a:cubicBezTo>
                  <a:pt x="4706174" y="515689"/>
                  <a:pt x="4729436" y="526330"/>
                  <a:pt x="4758631" y="526330"/>
                </a:cubicBezTo>
                <a:cubicBezTo>
                  <a:pt x="4780458" y="526330"/>
                  <a:pt x="4798330" y="520123"/>
                  <a:pt x="4812246" y="507708"/>
                </a:cubicBezTo>
                <a:cubicBezTo>
                  <a:pt x="4826162" y="495293"/>
                  <a:pt x="4835984" y="473943"/>
                  <a:pt x="4841714" y="443656"/>
                </a:cubicBezTo>
                <a:lnTo>
                  <a:pt x="4954674" y="462892"/>
                </a:lnTo>
                <a:cubicBezTo>
                  <a:pt x="4942942" y="514734"/>
                  <a:pt x="4920432" y="553888"/>
                  <a:pt x="4887144" y="580355"/>
                </a:cubicBezTo>
                <a:cubicBezTo>
                  <a:pt x="4862178" y="600205"/>
                  <a:pt x="4830842" y="612611"/>
                  <a:pt x="4793138" y="617574"/>
                </a:cubicBezTo>
                <a:lnTo>
                  <a:pt x="4788407" y="617868"/>
                </a:lnTo>
                <a:lnTo>
                  <a:pt x="4802833" y="620771"/>
                </a:lnTo>
                <a:cubicBezTo>
                  <a:pt x="4815794" y="624523"/>
                  <a:pt x="4826708" y="630150"/>
                  <a:pt x="4835575" y="637654"/>
                </a:cubicBezTo>
                <a:cubicBezTo>
                  <a:pt x="4853310" y="652660"/>
                  <a:pt x="4862178" y="670942"/>
                  <a:pt x="4862178" y="692497"/>
                </a:cubicBezTo>
                <a:cubicBezTo>
                  <a:pt x="4862178" y="716508"/>
                  <a:pt x="4852356" y="736017"/>
                  <a:pt x="4832710" y="751024"/>
                </a:cubicBezTo>
                <a:cubicBezTo>
                  <a:pt x="4806243" y="771487"/>
                  <a:pt x="4768317" y="781719"/>
                  <a:pt x="4718931" y="781719"/>
                </a:cubicBezTo>
                <a:cubicBezTo>
                  <a:pt x="4683733" y="781719"/>
                  <a:pt x="4657130" y="779536"/>
                  <a:pt x="4639122" y="775171"/>
                </a:cubicBezTo>
                <a:lnTo>
                  <a:pt x="4639122" y="726876"/>
                </a:lnTo>
                <a:cubicBezTo>
                  <a:pt x="4667226" y="729878"/>
                  <a:pt x="4693010" y="731378"/>
                  <a:pt x="4716475" y="731378"/>
                </a:cubicBezTo>
                <a:cubicBezTo>
                  <a:pt x="4740758" y="731378"/>
                  <a:pt x="4758767" y="727013"/>
                  <a:pt x="4770500" y="718281"/>
                </a:cubicBezTo>
                <a:cubicBezTo>
                  <a:pt x="4779504" y="711733"/>
                  <a:pt x="4784006" y="703274"/>
                  <a:pt x="4784006" y="692906"/>
                </a:cubicBezTo>
                <a:cubicBezTo>
                  <a:pt x="4784006" y="683629"/>
                  <a:pt x="4779776" y="675580"/>
                  <a:pt x="4771318" y="668759"/>
                </a:cubicBezTo>
                <a:cubicBezTo>
                  <a:pt x="4762860" y="661937"/>
                  <a:pt x="4749762" y="658527"/>
                  <a:pt x="4732028" y="658527"/>
                </a:cubicBezTo>
                <a:cubicBezTo>
                  <a:pt x="4714565" y="658527"/>
                  <a:pt x="4696694" y="661255"/>
                  <a:pt x="4678412" y="666712"/>
                </a:cubicBezTo>
                <a:lnTo>
                  <a:pt x="4689054" y="626194"/>
                </a:lnTo>
                <a:lnTo>
                  <a:pt x="4721672" y="618039"/>
                </a:lnTo>
                <a:lnTo>
                  <a:pt x="4708046" y="616295"/>
                </a:lnTo>
                <a:cubicBezTo>
                  <a:pt x="4665200" y="608774"/>
                  <a:pt x="4629606" y="589973"/>
                  <a:pt x="4601264" y="559891"/>
                </a:cubicBezTo>
                <a:cubicBezTo>
                  <a:pt x="4563474" y="519782"/>
                  <a:pt x="4544579" y="464257"/>
                  <a:pt x="4544579" y="393315"/>
                </a:cubicBezTo>
                <a:cubicBezTo>
                  <a:pt x="4544579" y="321555"/>
                  <a:pt x="4563542" y="265689"/>
                  <a:pt x="4601468" y="225716"/>
                </a:cubicBezTo>
                <a:cubicBezTo>
                  <a:pt x="4639394" y="185743"/>
                  <a:pt x="4690691" y="165757"/>
                  <a:pt x="4755356" y="165757"/>
                </a:cubicBezTo>
                <a:close/>
                <a:moveTo>
                  <a:pt x="3509926" y="165757"/>
                </a:moveTo>
                <a:cubicBezTo>
                  <a:pt x="3575683" y="165757"/>
                  <a:pt x="3629571" y="187107"/>
                  <a:pt x="3671590" y="229809"/>
                </a:cubicBezTo>
                <a:cubicBezTo>
                  <a:pt x="3713609" y="272510"/>
                  <a:pt x="3734619" y="326466"/>
                  <a:pt x="3734619" y="391678"/>
                </a:cubicBezTo>
                <a:cubicBezTo>
                  <a:pt x="3734619" y="457435"/>
                  <a:pt x="3713405" y="511937"/>
                  <a:pt x="3670976" y="555184"/>
                </a:cubicBezTo>
                <a:cubicBezTo>
                  <a:pt x="3628548" y="598431"/>
                  <a:pt x="3575137" y="620055"/>
                  <a:pt x="3510744" y="620055"/>
                </a:cubicBezTo>
                <a:cubicBezTo>
                  <a:pt x="3470908" y="620055"/>
                  <a:pt x="3432913" y="611051"/>
                  <a:pt x="3396760" y="593042"/>
                </a:cubicBezTo>
                <a:cubicBezTo>
                  <a:pt x="3360608" y="575034"/>
                  <a:pt x="3333118" y="548636"/>
                  <a:pt x="3314291" y="513847"/>
                </a:cubicBezTo>
                <a:cubicBezTo>
                  <a:pt x="3295464" y="479059"/>
                  <a:pt x="3286051" y="436699"/>
                  <a:pt x="3286051" y="386767"/>
                </a:cubicBezTo>
                <a:cubicBezTo>
                  <a:pt x="3286051" y="348567"/>
                  <a:pt x="3295464" y="311596"/>
                  <a:pt x="3314291" y="275852"/>
                </a:cubicBezTo>
                <a:cubicBezTo>
                  <a:pt x="3333118" y="240109"/>
                  <a:pt x="3359789" y="212824"/>
                  <a:pt x="3394305" y="193997"/>
                </a:cubicBezTo>
                <a:cubicBezTo>
                  <a:pt x="3428820" y="175170"/>
                  <a:pt x="3467361" y="165757"/>
                  <a:pt x="3509926" y="165757"/>
                </a:cubicBezTo>
                <a:close/>
                <a:moveTo>
                  <a:pt x="2225204" y="165757"/>
                </a:moveTo>
                <a:cubicBezTo>
                  <a:pt x="2276500" y="165757"/>
                  <a:pt x="2314699" y="171828"/>
                  <a:pt x="2339802" y="183970"/>
                </a:cubicBezTo>
                <a:cubicBezTo>
                  <a:pt x="2364904" y="196112"/>
                  <a:pt x="2382571" y="211528"/>
                  <a:pt x="2392803" y="230218"/>
                </a:cubicBezTo>
                <a:cubicBezTo>
                  <a:pt x="2403035" y="248908"/>
                  <a:pt x="2408151" y="283219"/>
                  <a:pt x="2408151" y="333151"/>
                </a:cubicBezTo>
                <a:lnTo>
                  <a:pt x="2406923" y="467394"/>
                </a:lnTo>
                <a:cubicBezTo>
                  <a:pt x="2406923" y="505594"/>
                  <a:pt x="2408765" y="533765"/>
                  <a:pt x="2412448" y="551910"/>
                </a:cubicBezTo>
                <a:cubicBezTo>
                  <a:pt x="2416132" y="570055"/>
                  <a:pt x="2423021" y="589495"/>
                  <a:pt x="2433117" y="610232"/>
                </a:cubicBezTo>
                <a:lnTo>
                  <a:pt x="2319338" y="610232"/>
                </a:lnTo>
                <a:cubicBezTo>
                  <a:pt x="2316336" y="602592"/>
                  <a:pt x="2312653" y="591269"/>
                  <a:pt x="2308287" y="576262"/>
                </a:cubicBezTo>
                <a:cubicBezTo>
                  <a:pt x="2306377" y="569441"/>
                  <a:pt x="2305013" y="564939"/>
                  <a:pt x="2304194" y="562756"/>
                </a:cubicBezTo>
                <a:cubicBezTo>
                  <a:pt x="2284549" y="581856"/>
                  <a:pt x="2263540" y="596180"/>
                  <a:pt x="2241166" y="605730"/>
                </a:cubicBezTo>
                <a:cubicBezTo>
                  <a:pt x="2218792" y="615280"/>
                  <a:pt x="2194918" y="620055"/>
                  <a:pt x="2169542" y="620055"/>
                </a:cubicBezTo>
                <a:cubicBezTo>
                  <a:pt x="2124795" y="620055"/>
                  <a:pt x="2089529" y="607913"/>
                  <a:pt x="2063744" y="583629"/>
                </a:cubicBezTo>
                <a:cubicBezTo>
                  <a:pt x="2037960" y="559345"/>
                  <a:pt x="2025068" y="528649"/>
                  <a:pt x="2025068" y="491542"/>
                </a:cubicBezTo>
                <a:cubicBezTo>
                  <a:pt x="2025068" y="466985"/>
                  <a:pt x="2030934" y="445089"/>
                  <a:pt x="2042666" y="425853"/>
                </a:cubicBezTo>
                <a:cubicBezTo>
                  <a:pt x="2054399" y="406617"/>
                  <a:pt x="2070838" y="391883"/>
                  <a:pt x="2091984" y="381651"/>
                </a:cubicBezTo>
                <a:cubicBezTo>
                  <a:pt x="2113130" y="371419"/>
                  <a:pt x="2143621" y="362483"/>
                  <a:pt x="2183458" y="354843"/>
                </a:cubicBezTo>
                <a:cubicBezTo>
                  <a:pt x="2237210" y="344748"/>
                  <a:pt x="2274454" y="335334"/>
                  <a:pt x="2295191" y="326603"/>
                </a:cubicBezTo>
                <a:lnTo>
                  <a:pt x="2295191" y="315143"/>
                </a:lnTo>
                <a:cubicBezTo>
                  <a:pt x="2295191" y="293042"/>
                  <a:pt x="2289733" y="277285"/>
                  <a:pt x="2278820" y="267872"/>
                </a:cubicBezTo>
                <a:cubicBezTo>
                  <a:pt x="2267905" y="258458"/>
                  <a:pt x="2247305" y="253751"/>
                  <a:pt x="2217018" y="253751"/>
                </a:cubicBezTo>
                <a:cubicBezTo>
                  <a:pt x="2196555" y="253751"/>
                  <a:pt x="2180593" y="257776"/>
                  <a:pt x="2169133" y="265825"/>
                </a:cubicBezTo>
                <a:cubicBezTo>
                  <a:pt x="2157673" y="273874"/>
                  <a:pt x="2148396" y="287994"/>
                  <a:pt x="2141302" y="308185"/>
                </a:cubicBezTo>
                <a:lnTo>
                  <a:pt x="2036937" y="289359"/>
                </a:lnTo>
                <a:cubicBezTo>
                  <a:pt x="2048669" y="247339"/>
                  <a:pt x="2068860" y="216234"/>
                  <a:pt x="2097510" y="196043"/>
                </a:cubicBezTo>
                <a:cubicBezTo>
                  <a:pt x="2126159" y="175852"/>
                  <a:pt x="2168724" y="165757"/>
                  <a:pt x="2225204" y="165757"/>
                </a:cubicBezTo>
                <a:close/>
                <a:moveTo>
                  <a:pt x="1747019" y="165757"/>
                </a:moveTo>
                <a:cubicBezTo>
                  <a:pt x="1806501" y="165757"/>
                  <a:pt x="1850703" y="175443"/>
                  <a:pt x="1879625" y="194816"/>
                </a:cubicBezTo>
                <a:cubicBezTo>
                  <a:pt x="1908547" y="214188"/>
                  <a:pt x="1928466" y="242837"/>
                  <a:pt x="1939380" y="280764"/>
                </a:cubicBezTo>
                <a:lnTo>
                  <a:pt x="1830921" y="300818"/>
                </a:lnTo>
                <a:cubicBezTo>
                  <a:pt x="1826283" y="283902"/>
                  <a:pt x="1817483" y="270941"/>
                  <a:pt x="1804523" y="261937"/>
                </a:cubicBezTo>
                <a:cubicBezTo>
                  <a:pt x="1791562" y="252933"/>
                  <a:pt x="1773077" y="248431"/>
                  <a:pt x="1749066" y="248431"/>
                </a:cubicBezTo>
                <a:cubicBezTo>
                  <a:pt x="1718779" y="248431"/>
                  <a:pt x="1697088" y="252660"/>
                  <a:pt x="1683990" y="261118"/>
                </a:cubicBezTo>
                <a:cubicBezTo>
                  <a:pt x="1675259" y="267121"/>
                  <a:pt x="1670894" y="274897"/>
                  <a:pt x="1670894" y="284447"/>
                </a:cubicBezTo>
                <a:cubicBezTo>
                  <a:pt x="1670894" y="292633"/>
                  <a:pt x="1674714" y="299591"/>
                  <a:pt x="1682354" y="305320"/>
                </a:cubicBezTo>
                <a:cubicBezTo>
                  <a:pt x="1692722" y="312960"/>
                  <a:pt x="1728534" y="323738"/>
                  <a:pt x="1789789" y="337653"/>
                </a:cubicBezTo>
                <a:cubicBezTo>
                  <a:pt x="1851044" y="351569"/>
                  <a:pt x="1893813" y="368622"/>
                  <a:pt x="1918097" y="388813"/>
                </a:cubicBezTo>
                <a:cubicBezTo>
                  <a:pt x="1942108" y="409277"/>
                  <a:pt x="1954113" y="437790"/>
                  <a:pt x="1954113" y="474352"/>
                </a:cubicBezTo>
                <a:cubicBezTo>
                  <a:pt x="1954113" y="514188"/>
                  <a:pt x="1937470" y="548431"/>
                  <a:pt x="1904182" y="577081"/>
                </a:cubicBezTo>
                <a:cubicBezTo>
                  <a:pt x="1870894" y="605730"/>
                  <a:pt x="1821644" y="620055"/>
                  <a:pt x="1756433" y="620055"/>
                </a:cubicBezTo>
                <a:cubicBezTo>
                  <a:pt x="1697224" y="620055"/>
                  <a:pt x="1650362" y="608049"/>
                  <a:pt x="1615846" y="584038"/>
                </a:cubicBezTo>
                <a:cubicBezTo>
                  <a:pt x="1581330" y="560027"/>
                  <a:pt x="1558752" y="527422"/>
                  <a:pt x="1548110" y="486221"/>
                </a:cubicBezTo>
                <a:lnTo>
                  <a:pt x="1663527" y="468622"/>
                </a:lnTo>
                <a:cubicBezTo>
                  <a:pt x="1668438" y="490996"/>
                  <a:pt x="1678397" y="507981"/>
                  <a:pt x="1693404" y="519577"/>
                </a:cubicBezTo>
                <a:cubicBezTo>
                  <a:pt x="1708411" y="531173"/>
                  <a:pt x="1729420" y="536971"/>
                  <a:pt x="1756433" y="536971"/>
                </a:cubicBezTo>
                <a:cubicBezTo>
                  <a:pt x="1786173" y="536971"/>
                  <a:pt x="1808547" y="531514"/>
                  <a:pt x="1823554" y="520600"/>
                </a:cubicBezTo>
                <a:cubicBezTo>
                  <a:pt x="1833650" y="512961"/>
                  <a:pt x="1838697" y="502729"/>
                  <a:pt x="1838697" y="489905"/>
                </a:cubicBezTo>
                <a:cubicBezTo>
                  <a:pt x="1838697" y="481173"/>
                  <a:pt x="1835969" y="473943"/>
                  <a:pt x="1830512" y="468213"/>
                </a:cubicBezTo>
                <a:cubicBezTo>
                  <a:pt x="1824782" y="462756"/>
                  <a:pt x="1811958" y="457708"/>
                  <a:pt x="1792040" y="453070"/>
                </a:cubicBezTo>
                <a:cubicBezTo>
                  <a:pt x="1699270" y="432606"/>
                  <a:pt x="1640471" y="413915"/>
                  <a:pt x="1615641" y="396999"/>
                </a:cubicBezTo>
                <a:cubicBezTo>
                  <a:pt x="1581262" y="373533"/>
                  <a:pt x="1564072" y="340928"/>
                  <a:pt x="1564072" y="299181"/>
                </a:cubicBezTo>
                <a:cubicBezTo>
                  <a:pt x="1564072" y="261528"/>
                  <a:pt x="1578943" y="229877"/>
                  <a:pt x="1608684" y="204229"/>
                </a:cubicBezTo>
                <a:cubicBezTo>
                  <a:pt x="1638424" y="178581"/>
                  <a:pt x="1684536" y="165757"/>
                  <a:pt x="1747019" y="165757"/>
                </a:cubicBezTo>
                <a:close/>
                <a:moveTo>
                  <a:pt x="1280294" y="165757"/>
                </a:moveTo>
                <a:cubicBezTo>
                  <a:pt x="1339776" y="165757"/>
                  <a:pt x="1383978" y="175443"/>
                  <a:pt x="1412900" y="194816"/>
                </a:cubicBezTo>
                <a:cubicBezTo>
                  <a:pt x="1441822" y="214188"/>
                  <a:pt x="1461741" y="242837"/>
                  <a:pt x="1472655" y="280764"/>
                </a:cubicBezTo>
                <a:lnTo>
                  <a:pt x="1364196" y="300818"/>
                </a:lnTo>
                <a:cubicBezTo>
                  <a:pt x="1359558" y="283902"/>
                  <a:pt x="1350758" y="270941"/>
                  <a:pt x="1337798" y="261937"/>
                </a:cubicBezTo>
                <a:cubicBezTo>
                  <a:pt x="1324838" y="252933"/>
                  <a:pt x="1306352" y="248431"/>
                  <a:pt x="1282341" y="248431"/>
                </a:cubicBezTo>
                <a:cubicBezTo>
                  <a:pt x="1252054" y="248431"/>
                  <a:pt x="1230363" y="252660"/>
                  <a:pt x="1217266" y="261118"/>
                </a:cubicBezTo>
                <a:cubicBezTo>
                  <a:pt x="1208534" y="267121"/>
                  <a:pt x="1204169" y="274897"/>
                  <a:pt x="1204169" y="284447"/>
                </a:cubicBezTo>
                <a:cubicBezTo>
                  <a:pt x="1204169" y="292633"/>
                  <a:pt x="1207989" y="299591"/>
                  <a:pt x="1215629" y="305320"/>
                </a:cubicBezTo>
                <a:cubicBezTo>
                  <a:pt x="1225997" y="312960"/>
                  <a:pt x="1261809" y="323738"/>
                  <a:pt x="1323064" y="337653"/>
                </a:cubicBezTo>
                <a:cubicBezTo>
                  <a:pt x="1384319" y="351569"/>
                  <a:pt x="1427089" y="368622"/>
                  <a:pt x="1451372" y="388813"/>
                </a:cubicBezTo>
                <a:cubicBezTo>
                  <a:pt x="1475383" y="409277"/>
                  <a:pt x="1487389" y="437790"/>
                  <a:pt x="1487389" y="474352"/>
                </a:cubicBezTo>
                <a:cubicBezTo>
                  <a:pt x="1487389" y="514188"/>
                  <a:pt x="1470745" y="548431"/>
                  <a:pt x="1437457" y="577081"/>
                </a:cubicBezTo>
                <a:cubicBezTo>
                  <a:pt x="1404169" y="605730"/>
                  <a:pt x="1354919" y="620055"/>
                  <a:pt x="1289708" y="620055"/>
                </a:cubicBezTo>
                <a:cubicBezTo>
                  <a:pt x="1230499" y="620055"/>
                  <a:pt x="1183637" y="608049"/>
                  <a:pt x="1149121" y="584038"/>
                </a:cubicBezTo>
                <a:cubicBezTo>
                  <a:pt x="1114605" y="560027"/>
                  <a:pt x="1092027" y="527422"/>
                  <a:pt x="1081386" y="486221"/>
                </a:cubicBezTo>
                <a:lnTo>
                  <a:pt x="1196802" y="468622"/>
                </a:lnTo>
                <a:cubicBezTo>
                  <a:pt x="1201713" y="490996"/>
                  <a:pt x="1211672" y="507981"/>
                  <a:pt x="1226679" y="519577"/>
                </a:cubicBezTo>
                <a:cubicBezTo>
                  <a:pt x="1241686" y="531173"/>
                  <a:pt x="1262696" y="536971"/>
                  <a:pt x="1289708" y="536971"/>
                </a:cubicBezTo>
                <a:cubicBezTo>
                  <a:pt x="1319449" y="536971"/>
                  <a:pt x="1341823" y="531514"/>
                  <a:pt x="1356829" y="520600"/>
                </a:cubicBezTo>
                <a:cubicBezTo>
                  <a:pt x="1366925" y="512961"/>
                  <a:pt x="1371973" y="502729"/>
                  <a:pt x="1371973" y="489905"/>
                </a:cubicBezTo>
                <a:cubicBezTo>
                  <a:pt x="1371973" y="481173"/>
                  <a:pt x="1369244" y="473943"/>
                  <a:pt x="1363787" y="468213"/>
                </a:cubicBezTo>
                <a:cubicBezTo>
                  <a:pt x="1358057" y="462756"/>
                  <a:pt x="1345233" y="457708"/>
                  <a:pt x="1325315" y="453070"/>
                </a:cubicBezTo>
                <a:cubicBezTo>
                  <a:pt x="1232546" y="432606"/>
                  <a:pt x="1173746" y="413915"/>
                  <a:pt x="1148916" y="396999"/>
                </a:cubicBezTo>
                <a:cubicBezTo>
                  <a:pt x="1114537" y="373533"/>
                  <a:pt x="1097347" y="340928"/>
                  <a:pt x="1097347" y="299181"/>
                </a:cubicBezTo>
                <a:cubicBezTo>
                  <a:pt x="1097347" y="261528"/>
                  <a:pt x="1112218" y="229877"/>
                  <a:pt x="1141959" y="204229"/>
                </a:cubicBezTo>
                <a:cubicBezTo>
                  <a:pt x="1171699" y="178581"/>
                  <a:pt x="1217812" y="165757"/>
                  <a:pt x="1280294" y="165757"/>
                </a:cubicBezTo>
                <a:close/>
                <a:moveTo>
                  <a:pt x="804826" y="165757"/>
                </a:moveTo>
                <a:cubicBezTo>
                  <a:pt x="870583" y="165757"/>
                  <a:pt x="924471" y="187107"/>
                  <a:pt x="966490" y="229809"/>
                </a:cubicBezTo>
                <a:cubicBezTo>
                  <a:pt x="1008509" y="272510"/>
                  <a:pt x="1029519" y="326466"/>
                  <a:pt x="1029519" y="391678"/>
                </a:cubicBezTo>
                <a:cubicBezTo>
                  <a:pt x="1029519" y="457435"/>
                  <a:pt x="1008305" y="511937"/>
                  <a:pt x="965876" y="555184"/>
                </a:cubicBezTo>
                <a:cubicBezTo>
                  <a:pt x="923448" y="598431"/>
                  <a:pt x="870037" y="620055"/>
                  <a:pt x="805644" y="620055"/>
                </a:cubicBezTo>
                <a:cubicBezTo>
                  <a:pt x="765808" y="620055"/>
                  <a:pt x="727813" y="611051"/>
                  <a:pt x="691660" y="593042"/>
                </a:cubicBezTo>
                <a:cubicBezTo>
                  <a:pt x="655508" y="575034"/>
                  <a:pt x="628018" y="548636"/>
                  <a:pt x="609191" y="513847"/>
                </a:cubicBezTo>
                <a:cubicBezTo>
                  <a:pt x="590364" y="479059"/>
                  <a:pt x="580951" y="436699"/>
                  <a:pt x="580951" y="386767"/>
                </a:cubicBezTo>
                <a:cubicBezTo>
                  <a:pt x="580951" y="348567"/>
                  <a:pt x="590364" y="311596"/>
                  <a:pt x="609191" y="275852"/>
                </a:cubicBezTo>
                <a:cubicBezTo>
                  <a:pt x="628018" y="240109"/>
                  <a:pt x="654689" y="212824"/>
                  <a:pt x="689205" y="193997"/>
                </a:cubicBezTo>
                <a:cubicBezTo>
                  <a:pt x="723721" y="175170"/>
                  <a:pt x="762261" y="165757"/>
                  <a:pt x="804826" y="165757"/>
                </a:cubicBezTo>
                <a:close/>
                <a:moveTo>
                  <a:pt x="5299026" y="12687"/>
                </a:moveTo>
                <a:lnTo>
                  <a:pt x="5352232" y="12687"/>
                </a:lnTo>
                <a:cubicBezTo>
                  <a:pt x="5351959" y="49522"/>
                  <a:pt x="5345070" y="75852"/>
                  <a:pt x="5331564" y="91678"/>
                </a:cubicBezTo>
                <a:cubicBezTo>
                  <a:pt x="5318057" y="107503"/>
                  <a:pt x="5300663" y="115416"/>
                  <a:pt x="5279380" y="115416"/>
                </a:cubicBezTo>
                <a:cubicBezTo>
                  <a:pt x="5270104" y="115416"/>
                  <a:pt x="5260963" y="114461"/>
                  <a:pt x="5251959" y="112551"/>
                </a:cubicBezTo>
                <a:cubicBezTo>
                  <a:pt x="5245683" y="110914"/>
                  <a:pt x="5229994" y="105320"/>
                  <a:pt x="5204892" y="95770"/>
                </a:cubicBezTo>
                <a:cubicBezTo>
                  <a:pt x="5179790" y="86221"/>
                  <a:pt x="5161508" y="81446"/>
                  <a:pt x="5150049" y="81446"/>
                </a:cubicBezTo>
                <a:cubicBezTo>
                  <a:pt x="5141318" y="81446"/>
                  <a:pt x="5134496" y="84106"/>
                  <a:pt x="5129585" y="89427"/>
                </a:cubicBezTo>
                <a:cubicBezTo>
                  <a:pt x="5124674" y="94747"/>
                  <a:pt x="5122082" y="103956"/>
                  <a:pt x="5121808" y="117053"/>
                </a:cubicBezTo>
                <a:lnTo>
                  <a:pt x="5069421" y="117053"/>
                </a:lnTo>
                <a:cubicBezTo>
                  <a:pt x="5069148" y="110777"/>
                  <a:pt x="5069012" y="105866"/>
                  <a:pt x="5069012" y="102319"/>
                </a:cubicBezTo>
                <a:cubicBezTo>
                  <a:pt x="5069012" y="73669"/>
                  <a:pt x="5075970" y="51637"/>
                  <a:pt x="5089885" y="36221"/>
                </a:cubicBezTo>
                <a:cubicBezTo>
                  <a:pt x="5103800" y="20804"/>
                  <a:pt x="5121672" y="13096"/>
                  <a:pt x="5143500" y="13096"/>
                </a:cubicBezTo>
                <a:cubicBezTo>
                  <a:pt x="5153050" y="13096"/>
                  <a:pt x="5161918" y="14120"/>
                  <a:pt x="5170104" y="16166"/>
                </a:cubicBezTo>
                <a:cubicBezTo>
                  <a:pt x="5178289" y="18212"/>
                  <a:pt x="5193228" y="24079"/>
                  <a:pt x="5214919" y="33765"/>
                </a:cubicBezTo>
                <a:cubicBezTo>
                  <a:pt x="5236611" y="43451"/>
                  <a:pt x="5253596" y="48294"/>
                  <a:pt x="5265874" y="48294"/>
                </a:cubicBezTo>
                <a:cubicBezTo>
                  <a:pt x="5274606" y="48294"/>
                  <a:pt x="5281904" y="45566"/>
                  <a:pt x="5287770" y="40109"/>
                </a:cubicBezTo>
                <a:cubicBezTo>
                  <a:pt x="5293637" y="34652"/>
                  <a:pt x="5297388" y="25511"/>
                  <a:pt x="5299026" y="12687"/>
                </a:cubicBezTo>
                <a:close/>
                <a:moveTo>
                  <a:pt x="3827004" y="10231"/>
                </a:moveTo>
                <a:lnTo>
                  <a:pt x="3942011" y="10231"/>
                </a:lnTo>
                <a:lnTo>
                  <a:pt x="3942011" y="610232"/>
                </a:lnTo>
                <a:lnTo>
                  <a:pt x="3827004" y="610232"/>
                </a:lnTo>
                <a:close/>
                <a:moveTo>
                  <a:pt x="0" y="10231"/>
                </a:moveTo>
                <a:lnTo>
                  <a:pt x="117872" y="10231"/>
                </a:lnTo>
                <a:lnTo>
                  <a:pt x="363439" y="410914"/>
                </a:lnTo>
                <a:lnTo>
                  <a:pt x="363439" y="10231"/>
                </a:lnTo>
                <a:lnTo>
                  <a:pt x="475990" y="10231"/>
                </a:lnTo>
                <a:lnTo>
                  <a:pt x="475990" y="610232"/>
                </a:lnTo>
                <a:lnTo>
                  <a:pt x="354435" y="610232"/>
                </a:lnTo>
                <a:lnTo>
                  <a:pt x="112552" y="218963"/>
                </a:lnTo>
                <a:lnTo>
                  <a:pt x="112552" y="610232"/>
                </a:lnTo>
                <a:lnTo>
                  <a:pt x="0" y="610232"/>
                </a:lnTo>
                <a:close/>
                <a:moveTo>
                  <a:pt x="2961457" y="0"/>
                </a:moveTo>
                <a:cubicBezTo>
                  <a:pt x="3036764" y="0"/>
                  <a:pt x="3093449" y="16507"/>
                  <a:pt x="3131511" y="49522"/>
                </a:cubicBezTo>
                <a:cubicBezTo>
                  <a:pt x="3169574" y="82537"/>
                  <a:pt x="3189560" y="126603"/>
                  <a:pt x="3191470" y="181719"/>
                </a:cubicBezTo>
                <a:lnTo>
                  <a:pt x="3070324" y="187039"/>
                </a:lnTo>
                <a:cubicBezTo>
                  <a:pt x="3065140" y="156207"/>
                  <a:pt x="3054022" y="134038"/>
                  <a:pt x="3036968" y="120532"/>
                </a:cubicBezTo>
                <a:cubicBezTo>
                  <a:pt x="3019915" y="107026"/>
                  <a:pt x="2994335" y="100272"/>
                  <a:pt x="2960229" y="100272"/>
                </a:cubicBezTo>
                <a:cubicBezTo>
                  <a:pt x="2925031" y="100272"/>
                  <a:pt x="2897473" y="107503"/>
                  <a:pt x="2877555" y="121964"/>
                </a:cubicBezTo>
                <a:cubicBezTo>
                  <a:pt x="2864731" y="131241"/>
                  <a:pt x="2858319" y="143656"/>
                  <a:pt x="2858319" y="159208"/>
                </a:cubicBezTo>
                <a:cubicBezTo>
                  <a:pt x="2858319" y="173397"/>
                  <a:pt x="2864322" y="185539"/>
                  <a:pt x="2876327" y="195634"/>
                </a:cubicBezTo>
                <a:cubicBezTo>
                  <a:pt x="2891607" y="208458"/>
                  <a:pt x="2928714" y="221828"/>
                  <a:pt x="2987650" y="235743"/>
                </a:cubicBezTo>
                <a:cubicBezTo>
                  <a:pt x="3046586" y="249659"/>
                  <a:pt x="3090174" y="264052"/>
                  <a:pt x="3118414" y="278922"/>
                </a:cubicBezTo>
                <a:cubicBezTo>
                  <a:pt x="3146655" y="293792"/>
                  <a:pt x="3168756" y="314120"/>
                  <a:pt x="3184717" y="339904"/>
                </a:cubicBezTo>
                <a:cubicBezTo>
                  <a:pt x="3200679" y="365689"/>
                  <a:pt x="3208660" y="397544"/>
                  <a:pt x="3208660" y="435471"/>
                </a:cubicBezTo>
                <a:cubicBezTo>
                  <a:pt x="3208660" y="469850"/>
                  <a:pt x="3199110" y="502046"/>
                  <a:pt x="3180011" y="532060"/>
                </a:cubicBezTo>
                <a:cubicBezTo>
                  <a:pt x="3160911" y="562074"/>
                  <a:pt x="3133899" y="584379"/>
                  <a:pt x="3098974" y="598977"/>
                </a:cubicBezTo>
                <a:cubicBezTo>
                  <a:pt x="3064049" y="613575"/>
                  <a:pt x="3020529" y="620873"/>
                  <a:pt x="2968414" y="620873"/>
                </a:cubicBezTo>
                <a:cubicBezTo>
                  <a:pt x="2892562" y="620873"/>
                  <a:pt x="2834308" y="603343"/>
                  <a:pt x="2793653" y="568281"/>
                </a:cubicBezTo>
                <a:cubicBezTo>
                  <a:pt x="2752998" y="533220"/>
                  <a:pt x="2728714" y="482128"/>
                  <a:pt x="2720802" y="415007"/>
                </a:cubicBezTo>
                <a:lnTo>
                  <a:pt x="2838673" y="403547"/>
                </a:lnTo>
                <a:cubicBezTo>
                  <a:pt x="2845767" y="443110"/>
                  <a:pt x="2860160" y="472169"/>
                  <a:pt x="2881852" y="490723"/>
                </a:cubicBezTo>
                <a:cubicBezTo>
                  <a:pt x="2903544" y="509277"/>
                  <a:pt x="2932807" y="518554"/>
                  <a:pt x="2969642" y="518554"/>
                </a:cubicBezTo>
                <a:cubicBezTo>
                  <a:pt x="3008660" y="518554"/>
                  <a:pt x="3038060" y="510300"/>
                  <a:pt x="3057841" y="493793"/>
                </a:cubicBezTo>
                <a:cubicBezTo>
                  <a:pt x="3077623" y="477285"/>
                  <a:pt x="3087514" y="457981"/>
                  <a:pt x="3087514" y="435880"/>
                </a:cubicBezTo>
                <a:cubicBezTo>
                  <a:pt x="3087514" y="421692"/>
                  <a:pt x="3083353" y="409618"/>
                  <a:pt x="3075031" y="399659"/>
                </a:cubicBezTo>
                <a:cubicBezTo>
                  <a:pt x="3066709" y="389700"/>
                  <a:pt x="3052180" y="381037"/>
                  <a:pt x="3031443" y="373670"/>
                </a:cubicBezTo>
                <a:cubicBezTo>
                  <a:pt x="3017255" y="368758"/>
                  <a:pt x="2984922" y="360027"/>
                  <a:pt x="2934444" y="347476"/>
                </a:cubicBezTo>
                <a:cubicBezTo>
                  <a:pt x="2869506" y="331378"/>
                  <a:pt x="2823939" y="311596"/>
                  <a:pt x="2797746" y="288131"/>
                </a:cubicBezTo>
                <a:cubicBezTo>
                  <a:pt x="2760911" y="255116"/>
                  <a:pt x="2742493" y="214870"/>
                  <a:pt x="2742493" y="167394"/>
                </a:cubicBezTo>
                <a:cubicBezTo>
                  <a:pt x="2742493" y="136835"/>
                  <a:pt x="2751156" y="108253"/>
                  <a:pt x="2768482" y="81650"/>
                </a:cubicBezTo>
                <a:cubicBezTo>
                  <a:pt x="2785808" y="55047"/>
                  <a:pt x="2810774" y="34788"/>
                  <a:pt x="2843380" y="20873"/>
                </a:cubicBezTo>
                <a:cubicBezTo>
                  <a:pt x="2875986" y="6957"/>
                  <a:pt x="2915345" y="0"/>
                  <a:pt x="2961457" y="0"/>
                </a:cubicBezTo>
                <a:close/>
              </a:path>
            </a:pathLst>
          </a:custGeom>
          <a:gradFill>
            <a:gsLst>
              <a:gs pos="0">
                <a:srgbClr val="2B2BF1"/>
              </a:gs>
              <a:gs pos="100000">
                <a:srgbClr val="A2DBF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7FF18CA-6339-D6A4-367F-C6495ADD4AD3}"/>
              </a:ext>
            </a:extLst>
          </p:cNvPr>
          <p:cNvSpPr/>
          <p:nvPr/>
        </p:nvSpPr>
        <p:spPr>
          <a:xfrm>
            <a:off x="976314" y="173591"/>
            <a:ext cx="1828800" cy="1828800"/>
          </a:xfrm>
          <a:prstGeom prst="ellipse">
            <a:avLst/>
          </a:prstGeom>
          <a:gradFill>
            <a:gsLst>
              <a:gs pos="0">
                <a:srgbClr val="A2DBF8"/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78D6092-86E4-DB0A-70BF-C74071E04E28}"/>
              </a:ext>
            </a:extLst>
          </p:cNvPr>
          <p:cNvSpPr txBox="1"/>
          <p:nvPr/>
        </p:nvSpPr>
        <p:spPr>
          <a:xfrm>
            <a:off x="-760998" y="742645"/>
            <a:ext cx="4786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72B61ED-49A3-A5C1-1DB0-598F2C35A7C5}"/>
              </a:ext>
            </a:extLst>
          </p:cNvPr>
          <p:cNvSpPr/>
          <p:nvPr/>
        </p:nvSpPr>
        <p:spPr>
          <a:xfrm>
            <a:off x="164432" y="188831"/>
            <a:ext cx="1828800" cy="1828800"/>
          </a:xfrm>
          <a:prstGeom prst="ellipse">
            <a:avLst/>
          </a:prstGeom>
          <a:gradFill>
            <a:gsLst>
              <a:gs pos="0">
                <a:srgbClr val="2B2BF1"/>
              </a:gs>
              <a:gs pos="100000">
                <a:srgbClr val="A2DBF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2BF9EC-F159-257E-C855-62CCA8A82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93168" y="-1031874"/>
            <a:ext cx="9144000" cy="2387600"/>
          </a:xfrm>
        </p:spPr>
        <p:txBody>
          <a:bodyPr>
            <a:normAutofit/>
          </a:bodyPr>
          <a:lstStyle/>
          <a:p>
            <a:r>
              <a:rPr lang="pt-BR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iWork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4" name="Picture 4" descr="Cut, deal, decrease, dollar, price, scissors icon - Download on Iconfinder">
            <a:extLst>
              <a:ext uri="{FF2B5EF4-FFF2-40B4-BE49-F238E27FC236}">
                <a16:creationId xmlns:a16="http://schemas.microsoft.com/office/drawing/2014/main" id="{058930F6-DA0E-D198-5654-3E2172416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24" y="2703883"/>
            <a:ext cx="2482517" cy="248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feature2">
            <a:extLst>
              <a:ext uri="{FF2B5EF4-FFF2-40B4-BE49-F238E27FC236}">
                <a16:creationId xmlns:a16="http://schemas.microsoft.com/office/drawing/2014/main" id="{DB9B4C12-E629-D5F9-DB4D-09B92A975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427" y="2529750"/>
            <a:ext cx="2482517" cy="248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lients Icon Png #273327 - Free Icons Library">
            <a:extLst>
              <a:ext uri="{FF2B5EF4-FFF2-40B4-BE49-F238E27FC236}">
                <a16:creationId xmlns:a16="http://schemas.microsoft.com/office/drawing/2014/main" id="{2F940484-948C-7837-3421-25F21E628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957" y="3033455"/>
            <a:ext cx="2665294" cy="182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Checklist - Free interface icons">
            <a:extLst>
              <a:ext uri="{FF2B5EF4-FFF2-40B4-BE49-F238E27FC236}">
                <a16:creationId xmlns:a16="http://schemas.microsoft.com/office/drawing/2014/main" id="{D72F6472-0635-C85A-8C12-9222B3666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150" y="2751332"/>
            <a:ext cx="2260935" cy="226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3CAE9B5-5D35-794A-4D0A-485246DC26D2}"/>
              </a:ext>
            </a:extLst>
          </p:cNvPr>
          <p:cNvSpPr txBox="1"/>
          <p:nvPr/>
        </p:nvSpPr>
        <p:spPr>
          <a:xfrm>
            <a:off x="5385887" y="1519306"/>
            <a:ext cx="2153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</a:t>
            </a:r>
            <a:endParaRPr lang="en-US" sz="28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488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0CB8D501-CA36-389B-B52D-95647517CB1A}"/>
              </a:ext>
            </a:extLst>
          </p:cNvPr>
          <p:cNvSpPr/>
          <p:nvPr/>
        </p:nvSpPr>
        <p:spPr>
          <a:xfrm>
            <a:off x="1689058" y="173591"/>
            <a:ext cx="1828800" cy="1828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AEACDBB0-F55B-D1F0-C0C1-FFEB5D6B2B11}"/>
              </a:ext>
            </a:extLst>
          </p:cNvPr>
          <p:cNvSpPr/>
          <p:nvPr/>
        </p:nvSpPr>
        <p:spPr>
          <a:xfrm>
            <a:off x="425599" y="876228"/>
            <a:ext cx="2846631" cy="423526"/>
          </a:xfrm>
          <a:custGeom>
            <a:avLst/>
            <a:gdLst/>
            <a:ahLst/>
            <a:cxnLst/>
            <a:rect l="l" t="t" r="r" b="b"/>
            <a:pathLst>
              <a:path w="5925369" h="781719">
                <a:moveTo>
                  <a:pt x="5276516" y="401501"/>
                </a:moveTo>
                <a:cubicBezTo>
                  <a:pt x="5261782" y="406412"/>
                  <a:pt x="5238452" y="412278"/>
                  <a:pt x="5206529" y="419100"/>
                </a:cubicBezTo>
                <a:cubicBezTo>
                  <a:pt x="5174606" y="425921"/>
                  <a:pt x="5153732" y="432606"/>
                  <a:pt x="5143910" y="439154"/>
                </a:cubicBezTo>
                <a:cubicBezTo>
                  <a:pt x="5128903" y="449795"/>
                  <a:pt x="5121400" y="463301"/>
                  <a:pt x="5121400" y="479673"/>
                </a:cubicBezTo>
                <a:cubicBezTo>
                  <a:pt x="5121400" y="495771"/>
                  <a:pt x="5127402" y="509686"/>
                  <a:pt x="5139408" y="521419"/>
                </a:cubicBezTo>
                <a:cubicBezTo>
                  <a:pt x="5151413" y="533152"/>
                  <a:pt x="5166692" y="539018"/>
                  <a:pt x="5185246" y="539018"/>
                </a:cubicBezTo>
                <a:cubicBezTo>
                  <a:pt x="5205983" y="539018"/>
                  <a:pt x="5225765" y="532197"/>
                  <a:pt x="5244592" y="518554"/>
                </a:cubicBezTo>
                <a:cubicBezTo>
                  <a:pt x="5258508" y="508186"/>
                  <a:pt x="5267648" y="495498"/>
                  <a:pt x="5272014" y="480491"/>
                </a:cubicBezTo>
                <a:cubicBezTo>
                  <a:pt x="5275015" y="470669"/>
                  <a:pt x="5276516" y="451978"/>
                  <a:pt x="5276516" y="424420"/>
                </a:cubicBezTo>
                <a:close/>
                <a:moveTo>
                  <a:pt x="2295191" y="401501"/>
                </a:moveTo>
                <a:cubicBezTo>
                  <a:pt x="2280457" y="406412"/>
                  <a:pt x="2257128" y="412278"/>
                  <a:pt x="2225204" y="419100"/>
                </a:cubicBezTo>
                <a:cubicBezTo>
                  <a:pt x="2193280" y="425921"/>
                  <a:pt x="2172407" y="432606"/>
                  <a:pt x="2162584" y="439154"/>
                </a:cubicBezTo>
                <a:cubicBezTo>
                  <a:pt x="2147578" y="449795"/>
                  <a:pt x="2140074" y="463301"/>
                  <a:pt x="2140074" y="479673"/>
                </a:cubicBezTo>
                <a:cubicBezTo>
                  <a:pt x="2140074" y="495771"/>
                  <a:pt x="2146077" y="509686"/>
                  <a:pt x="2158082" y="521419"/>
                </a:cubicBezTo>
                <a:cubicBezTo>
                  <a:pt x="2170088" y="533152"/>
                  <a:pt x="2185368" y="539018"/>
                  <a:pt x="2203921" y="539018"/>
                </a:cubicBezTo>
                <a:cubicBezTo>
                  <a:pt x="2224658" y="539018"/>
                  <a:pt x="2244440" y="532197"/>
                  <a:pt x="2263267" y="518554"/>
                </a:cubicBezTo>
                <a:cubicBezTo>
                  <a:pt x="2277182" y="508186"/>
                  <a:pt x="2286323" y="495498"/>
                  <a:pt x="2290689" y="480491"/>
                </a:cubicBezTo>
                <a:cubicBezTo>
                  <a:pt x="2293690" y="470669"/>
                  <a:pt x="2295191" y="451978"/>
                  <a:pt x="2295191" y="424420"/>
                </a:cubicBezTo>
                <a:close/>
                <a:moveTo>
                  <a:pt x="5701085" y="259481"/>
                </a:moveTo>
                <a:cubicBezTo>
                  <a:pt x="5671071" y="259481"/>
                  <a:pt x="5645832" y="270941"/>
                  <a:pt x="5625368" y="293861"/>
                </a:cubicBezTo>
                <a:cubicBezTo>
                  <a:pt x="5604904" y="316780"/>
                  <a:pt x="5594673" y="349795"/>
                  <a:pt x="5594673" y="392906"/>
                </a:cubicBezTo>
                <a:cubicBezTo>
                  <a:pt x="5594673" y="436016"/>
                  <a:pt x="5604904" y="469031"/>
                  <a:pt x="5625368" y="491951"/>
                </a:cubicBezTo>
                <a:cubicBezTo>
                  <a:pt x="5645832" y="514871"/>
                  <a:pt x="5671071" y="526330"/>
                  <a:pt x="5701085" y="526330"/>
                </a:cubicBezTo>
                <a:cubicBezTo>
                  <a:pt x="5731099" y="526330"/>
                  <a:pt x="5756270" y="514871"/>
                  <a:pt x="5776596" y="491951"/>
                </a:cubicBezTo>
                <a:cubicBezTo>
                  <a:pt x="5796924" y="469031"/>
                  <a:pt x="5807088" y="435744"/>
                  <a:pt x="5807088" y="392087"/>
                </a:cubicBezTo>
                <a:cubicBezTo>
                  <a:pt x="5807088" y="349522"/>
                  <a:pt x="5796924" y="316780"/>
                  <a:pt x="5776596" y="293861"/>
                </a:cubicBezTo>
                <a:cubicBezTo>
                  <a:pt x="5756270" y="270941"/>
                  <a:pt x="5731099" y="259481"/>
                  <a:pt x="5701085" y="259481"/>
                </a:cubicBezTo>
                <a:close/>
                <a:moveTo>
                  <a:pt x="3510335" y="259481"/>
                </a:moveTo>
                <a:cubicBezTo>
                  <a:pt x="3480321" y="259481"/>
                  <a:pt x="3455082" y="270941"/>
                  <a:pt x="3434618" y="293861"/>
                </a:cubicBezTo>
                <a:cubicBezTo>
                  <a:pt x="3414155" y="316780"/>
                  <a:pt x="3403923" y="349795"/>
                  <a:pt x="3403923" y="392906"/>
                </a:cubicBezTo>
                <a:cubicBezTo>
                  <a:pt x="3403923" y="436016"/>
                  <a:pt x="3414155" y="469031"/>
                  <a:pt x="3434618" y="491951"/>
                </a:cubicBezTo>
                <a:cubicBezTo>
                  <a:pt x="3455082" y="514871"/>
                  <a:pt x="3480321" y="526330"/>
                  <a:pt x="3510335" y="526330"/>
                </a:cubicBezTo>
                <a:cubicBezTo>
                  <a:pt x="3540348" y="526330"/>
                  <a:pt x="3565519" y="514871"/>
                  <a:pt x="3585847" y="491951"/>
                </a:cubicBezTo>
                <a:cubicBezTo>
                  <a:pt x="3606174" y="469031"/>
                  <a:pt x="3616338" y="435744"/>
                  <a:pt x="3616338" y="392087"/>
                </a:cubicBezTo>
                <a:cubicBezTo>
                  <a:pt x="3616338" y="349522"/>
                  <a:pt x="3606174" y="316780"/>
                  <a:pt x="3585847" y="293861"/>
                </a:cubicBezTo>
                <a:cubicBezTo>
                  <a:pt x="3565519" y="270941"/>
                  <a:pt x="3540348" y="259481"/>
                  <a:pt x="3510335" y="259481"/>
                </a:cubicBezTo>
                <a:close/>
                <a:moveTo>
                  <a:pt x="805235" y="259481"/>
                </a:moveTo>
                <a:cubicBezTo>
                  <a:pt x="775221" y="259481"/>
                  <a:pt x="749983" y="270941"/>
                  <a:pt x="729519" y="293861"/>
                </a:cubicBezTo>
                <a:cubicBezTo>
                  <a:pt x="709055" y="316780"/>
                  <a:pt x="698823" y="349795"/>
                  <a:pt x="698823" y="392906"/>
                </a:cubicBezTo>
                <a:cubicBezTo>
                  <a:pt x="698823" y="436016"/>
                  <a:pt x="709055" y="469031"/>
                  <a:pt x="729519" y="491951"/>
                </a:cubicBezTo>
                <a:cubicBezTo>
                  <a:pt x="749983" y="514871"/>
                  <a:pt x="775221" y="526330"/>
                  <a:pt x="805235" y="526330"/>
                </a:cubicBezTo>
                <a:cubicBezTo>
                  <a:pt x="835249" y="526330"/>
                  <a:pt x="860419" y="514871"/>
                  <a:pt x="880747" y="491951"/>
                </a:cubicBezTo>
                <a:cubicBezTo>
                  <a:pt x="901074" y="469031"/>
                  <a:pt x="911238" y="435744"/>
                  <a:pt x="911238" y="392087"/>
                </a:cubicBezTo>
                <a:cubicBezTo>
                  <a:pt x="911238" y="349522"/>
                  <a:pt x="901074" y="316780"/>
                  <a:pt x="880747" y="293861"/>
                </a:cubicBezTo>
                <a:cubicBezTo>
                  <a:pt x="860419" y="270941"/>
                  <a:pt x="835249" y="259481"/>
                  <a:pt x="805235" y="259481"/>
                </a:cubicBezTo>
                <a:close/>
                <a:moveTo>
                  <a:pt x="4053148" y="175580"/>
                </a:moveTo>
                <a:lnTo>
                  <a:pt x="4168155" y="175580"/>
                </a:lnTo>
                <a:lnTo>
                  <a:pt x="4168155" y="375307"/>
                </a:lnTo>
                <a:cubicBezTo>
                  <a:pt x="4168155" y="436426"/>
                  <a:pt x="4170270" y="473875"/>
                  <a:pt x="4174499" y="487653"/>
                </a:cubicBezTo>
                <a:cubicBezTo>
                  <a:pt x="4178728" y="501433"/>
                  <a:pt x="4186436" y="512347"/>
                  <a:pt x="4197623" y="520396"/>
                </a:cubicBezTo>
                <a:cubicBezTo>
                  <a:pt x="4208810" y="528445"/>
                  <a:pt x="4222999" y="532469"/>
                  <a:pt x="4240188" y="532469"/>
                </a:cubicBezTo>
                <a:cubicBezTo>
                  <a:pt x="4259834" y="532469"/>
                  <a:pt x="4277433" y="527081"/>
                  <a:pt x="4292985" y="516303"/>
                </a:cubicBezTo>
                <a:cubicBezTo>
                  <a:pt x="4308538" y="505525"/>
                  <a:pt x="4319179" y="492156"/>
                  <a:pt x="4324909" y="476194"/>
                </a:cubicBezTo>
                <a:cubicBezTo>
                  <a:pt x="4330639" y="460232"/>
                  <a:pt x="4333504" y="421146"/>
                  <a:pt x="4333504" y="358936"/>
                </a:cubicBezTo>
                <a:lnTo>
                  <a:pt x="4333504" y="175580"/>
                </a:lnTo>
                <a:lnTo>
                  <a:pt x="4448510" y="175580"/>
                </a:lnTo>
                <a:lnTo>
                  <a:pt x="4448510" y="610232"/>
                </a:lnTo>
                <a:lnTo>
                  <a:pt x="4341689" y="610232"/>
                </a:lnTo>
                <a:lnTo>
                  <a:pt x="4341689" y="545157"/>
                </a:lnTo>
                <a:cubicBezTo>
                  <a:pt x="4325863" y="568349"/>
                  <a:pt x="4305059" y="586630"/>
                  <a:pt x="4279274" y="600000"/>
                </a:cubicBezTo>
                <a:cubicBezTo>
                  <a:pt x="4253490" y="613370"/>
                  <a:pt x="4226273" y="620055"/>
                  <a:pt x="4197623" y="620055"/>
                </a:cubicBezTo>
                <a:cubicBezTo>
                  <a:pt x="4168428" y="620055"/>
                  <a:pt x="4142234" y="613643"/>
                  <a:pt x="4119042" y="600819"/>
                </a:cubicBezTo>
                <a:cubicBezTo>
                  <a:pt x="4095849" y="587995"/>
                  <a:pt x="4079069" y="569986"/>
                  <a:pt x="4068701" y="546794"/>
                </a:cubicBezTo>
                <a:cubicBezTo>
                  <a:pt x="4058333" y="523602"/>
                  <a:pt x="4053148" y="491542"/>
                  <a:pt x="4053148" y="450614"/>
                </a:cubicBezTo>
                <a:close/>
                <a:moveTo>
                  <a:pt x="5700676" y="165757"/>
                </a:moveTo>
                <a:cubicBezTo>
                  <a:pt x="5766432" y="165757"/>
                  <a:pt x="5820321" y="187107"/>
                  <a:pt x="5862340" y="229809"/>
                </a:cubicBezTo>
                <a:cubicBezTo>
                  <a:pt x="5904359" y="272510"/>
                  <a:pt x="5925369" y="326466"/>
                  <a:pt x="5925369" y="391678"/>
                </a:cubicBezTo>
                <a:cubicBezTo>
                  <a:pt x="5925369" y="457435"/>
                  <a:pt x="5904154" y="511937"/>
                  <a:pt x="5861726" y="555184"/>
                </a:cubicBezTo>
                <a:cubicBezTo>
                  <a:pt x="5819298" y="598431"/>
                  <a:pt x="5765888" y="620055"/>
                  <a:pt x="5701494" y="620055"/>
                </a:cubicBezTo>
                <a:cubicBezTo>
                  <a:pt x="5661658" y="620055"/>
                  <a:pt x="5623664" y="611051"/>
                  <a:pt x="5587510" y="593042"/>
                </a:cubicBezTo>
                <a:cubicBezTo>
                  <a:pt x="5551358" y="575034"/>
                  <a:pt x="5523868" y="548636"/>
                  <a:pt x="5505041" y="513847"/>
                </a:cubicBezTo>
                <a:cubicBezTo>
                  <a:pt x="5486214" y="479059"/>
                  <a:pt x="5476801" y="436699"/>
                  <a:pt x="5476801" y="386767"/>
                </a:cubicBezTo>
                <a:cubicBezTo>
                  <a:pt x="5476801" y="348567"/>
                  <a:pt x="5486214" y="311596"/>
                  <a:pt x="5505041" y="275852"/>
                </a:cubicBezTo>
                <a:cubicBezTo>
                  <a:pt x="5523868" y="240109"/>
                  <a:pt x="5550539" y="212824"/>
                  <a:pt x="5585055" y="193997"/>
                </a:cubicBezTo>
                <a:cubicBezTo>
                  <a:pt x="5619570" y="175170"/>
                  <a:pt x="5658111" y="165757"/>
                  <a:pt x="5700676" y="165757"/>
                </a:cubicBezTo>
                <a:close/>
                <a:moveTo>
                  <a:pt x="5206529" y="165757"/>
                </a:moveTo>
                <a:cubicBezTo>
                  <a:pt x="5257826" y="165757"/>
                  <a:pt x="5296024" y="171828"/>
                  <a:pt x="5321126" y="183970"/>
                </a:cubicBezTo>
                <a:cubicBezTo>
                  <a:pt x="5346229" y="196112"/>
                  <a:pt x="5363896" y="211528"/>
                  <a:pt x="5374128" y="230218"/>
                </a:cubicBezTo>
                <a:cubicBezTo>
                  <a:pt x="5384360" y="248908"/>
                  <a:pt x="5389476" y="283219"/>
                  <a:pt x="5389476" y="333151"/>
                </a:cubicBezTo>
                <a:lnTo>
                  <a:pt x="5388248" y="467394"/>
                </a:lnTo>
                <a:cubicBezTo>
                  <a:pt x="5388248" y="505594"/>
                  <a:pt x="5390090" y="533765"/>
                  <a:pt x="5393774" y="551910"/>
                </a:cubicBezTo>
                <a:cubicBezTo>
                  <a:pt x="5397457" y="570055"/>
                  <a:pt x="5404346" y="589495"/>
                  <a:pt x="5414442" y="610232"/>
                </a:cubicBezTo>
                <a:lnTo>
                  <a:pt x="5300663" y="610232"/>
                </a:lnTo>
                <a:cubicBezTo>
                  <a:pt x="5297662" y="602592"/>
                  <a:pt x="5293978" y="591269"/>
                  <a:pt x="5289612" y="576262"/>
                </a:cubicBezTo>
                <a:cubicBezTo>
                  <a:pt x="5287702" y="569441"/>
                  <a:pt x="5286338" y="564939"/>
                  <a:pt x="5285520" y="562756"/>
                </a:cubicBezTo>
                <a:cubicBezTo>
                  <a:pt x="5265874" y="581856"/>
                  <a:pt x="5244864" y="596180"/>
                  <a:pt x="5222491" y="605730"/>
                </a:cubicBezTo>
                <a:cubicBezTo>
                  <a:pt x="5200117" y="615280"/>
                  <a:pt x="5176242" y="620055"/>
                  <a:pt x="5150868" y="620055"/>
                </a:cubicBezTo>
                <a:cubicBezTo>
                  <a:pt x="5106120" y="620055"/>
                  <a:pt x="5070854" y="607913"/>
                  <a:pt x="5045069" y="583629"/>
                </a:cubicBezTo>
                <a:cubicBezTo>
                  <a:pt x="5019284" y="559345"/>
                  <a:pt x="5006392" y="528649"/>
                  <a:pt x="5006392" y="491542"/>
                </a:cubicBezTo>
                <a:cubicBezTo>
                  <a:pt x="5006392" y="466985"/>
                  <a:pt x="5012259" y="445089"/>
                  <a:pt x="5023992" y="425853"/>
                </a:cubicBezTo>
                <a:cubicBezTo>
                  <a:pt x="5035724" y="406617"/>
                  <a:pt x="5052164" y="391883"/>
                  <a:pt x="5073310" y="381651"/>
                </a:cubicBezTo>
                <a:cubicBezTo>
                  <a:pt x="5094455" y="371419"/>
                  <a:pt x="5124946" y="362483"/>
                  <a:pt x="5164783" y="354843"/>
                </a:cubicBezTo>
                <a:cubicBezTo>
                  <a:pt x="5218534" y="344748"/>
                  <a:pt x="5255779" y="335334"/>
                  <a:pt x="5276516" y="326603"/>
                </a:cubicBezTo>
                <a:lnTo>
                  <a:pt x="5276516" y="315143"/>
                </a:lnTo>
                <a:cubicBezTo>
                  <a:pt x="5276516" y="293042"/>
                  <a:pt x="5271058" y="277285"/>
                  <a:pt x="5260144" y="267872"/>
                </a:cubicBezTo>
                <a:cubicBezTo>
                  <a:pt x="5249230" y="258458"/>
                  <a:pt x="5228630" y="253751"/>
                  <a:pt x="5198344" y="253751"/>
                </a:cubicBezTo>
                <a:cubicBezTo>
                  <a:pt x="5177880" y="253751"/>
                  <a:pt x="5161918" y="257776"/>
                  <a:pt x="5150458" y="265825"/>
                </a:cubicBezTo>
                <a:cubicBezTo>
                  <a:pt x="5138998" y="273874"/>
                  <a:pt x="5129722" y="287994"/>
                  <a:pt x="5122627" y="308185"/>
                </a:cubicBezTo>
                <a:lnTo>
                  <a:pt x="5018262" y="289359"/>
                </a:lnTo>
                <a:cubicBezTo>
                  <a:pt x="5029994" y="247339"/>
                  <a:pt x="5050185" y="216234"/>
                  <a:pt x="5078834" y="196043"/>
                </a:cubicBezTo>
                <a:cubicBezTo>
                  <a:pt x="5107484" y="175852"/>
                  <a:pt x="5150049" y="165757"/>
                  <a:pt x="5206529" y="165757"/>
                </a:cubicBezTo>
                <a:close/>
                <a:moveTo>
                  <a:pt x="4755356" y="165757"/>
                </a:moveTo>
                <a:cubicBezTo>
                  <a:pt x="4808290" y="165757"/>
                  <a:pt x="4850378" y="177148"/>
                  <a:pt x="4881618" y="199932"/>
                </a:cubicBezTo>
                <a:cubicBezTo>
                  <a:pt x="4912860" y="222715"/>
                  <a:pt x="4935302" y="257435"/>
                  <a:pt x="4948945" y="304093"/>
                </a:cubicBezTo>
                <a:lnTo>
                  <a:pt x="4835575" y="324556"/>
                </a:lnTo>
                <a:cubicBezTo>
                  <a:pt x="4831756" y="301910"/>
                  <a:pt x="4823092" y="284857"/>
                  <a:pt x="4809586" y="273397"/>
                </a:cubicBezTo>
                <a:cubicBezTo>
                  <a:pt x="4796080" y="261937"/>
                  <a:pt x="4778549" y="256207"/>
                  <a:pt x="4756994" y="256207"/>
                </a:cubicBezTo>
                <a:cubicBezTo>
                  <a:pt x="4728344" y="256207"/>
                  <a:pt x="4705493" y="266098"/>
                  <a:pt x="4688440" y="285880"/>
                </a:cubicBezTo>
                <a:cubicBezTo>
                  <a:pt x="4671386" y="305661"/>
                  <a:pt x="4662860" y="338745"/>
                  <a:pt x="4662860" y="385130"/>
                </a:cubicBezTo>
                <a:cubicBezTo>
                  <a:pt x="4662860" y="436699"/>
                  <a:pt x="4671523" y="473124"/>
                  <a:pt x="4688849" y="494407"/>
                </a:cubicBezTo>
                <a:cubicBezTo>
                  <a:pt x="4706174" y="515689"/>
                  <a:pt x="4729436" y="526330"/>
                  <a:pt x="4758631" y="526330"/>
                </a:cubicBezTo>
                <a:cubicBezTo>
                  <a:pt x="4780458" y="526330"/>
                  <a:pt x="4798330" y="520123"/>
                  <a:pt x="4812246" y="507708"/>
                </a:cubicBezTo>
                <a:cubicBezTo>
                  <a:pt x="4826162" y="495293"/>
                  <a:pt x="4835984" y="473943"/>
                  <a:pt x="4841714" y="443656"/>
                </a:cubicBezTo>
                <a:lnTo>
                  <a:pt x="4954674" y="462892"/>
                </a:lnTo>
                <a:cubicBezTo>
                  <a:pt x="4942942" y="514734"/>
                  <a:pt x="4920432" y="553888"/>
                  <a:pt x="4887144" y="580355"/>
                </a:cubicBezTo>
                <a:cubicBezTo>
                  <a:pt x="4862178" y="600205"/>
                  <a:pt x="4830842" y="612611"/>
                  <a:pt x="4793138" y="617574"/>
                </a:cubicBezTo>
                <a:lnTo>
                  <a:pt x="4788407" y="617868"/>
                </a:lnTo>
                <a:lnTo>
                  <a:pt x="4802833" y="620771"/>
                </a:lnTo>
                <a:cubicBezTo>
                  <a:pt x="4815794" y="624523"/>
                  <a:pt x="4826708" y="630150"/>
                  <a:pt x="4835575" y="637654"/>
                </a:cubicBezTo>
                <a:cubicBezTo>
                  <a:pt x="4853310" y="652660"/>
                  <a:pt x="4862178" y="670942"/>
                  <a:pt x="4862178" y="692497"/>
                </a:cubicBezTo>
                <a:cubicBezTo>
                  <a:pt x="4862178" y="716508"/>
                  <a:pt x="4852356" y="736017"/>
                  <a:pt x="4832710" y="751024"/>
                </a:cubicBezTo>
                <a:cubicBezTo>
                  <a:pt x="4806243" y="771487"/>
                  <a:pt x="4768317" y="781719"/>
                  <a:pt x="4718931" y="781719"/>
                </a:cubicBezTo>
                <a:cubicBezTo>
                  <a:pt x="4683733" y="781719"/>
                  <a:pt x="4657130" y="779536"/>
                  <a:pt x="4639122" y="775171"/>
                </a:cubicBezTo>
                <a:lnTo>
                  <a:pt x="4639122" y="726876"/>
                </a:lnTo>
                <a:cubicBezTo>
                  <a:pt x="4667226" y="729878"/>
                  <a:pt x="4693010" y="731378"/>
                  <a:pt x="4716475" y="731378"/>
                </a:cubicBezTo>
                <a:cubicBezTo>
                  <a:pt x="4740758" y="731378"/>
                  <a:pt x="4758767" y="727013"/>
                  <a:pt x="4770500" y="718281"/>
                </a:cubicBezTo>
                <a:cubicBezTo>
                  <a:pt x="4779504" y="711733"/>
                  <a:pt x="4784006" y="703274"/>
                  <a:pt x="4784006" y="692906"/>
                </a:cubicBezTo>
                <a:cubicBezTo>
                  <a:pt x="4784006" y="683629"/>
                  <a:pt x="4779776" y="675580"/>
                  <a:pt x="4771318" y="668759"/>
                </a:cubicBezTo>
                <a:cubicBezTo>
                  <a:pt x="4762860" y="661937"/>
                  <a:pt x="4749762" y="658527"/>
                  <a:pt x="4732028" y="658527"/>
                </a:cubicBezTo>
                <a:cubicBezTo>
                  <a:pt x="4714565" y="658527"/>
                  <a:pt x="4696694" y="661255"/>
                  <a:pt x="4678412" y="666712"/>
                </a:cubicBezTo>
                <a:lnTo>
                  <a:pt x="4689054" y="626194"/>
                </a:lnTo>
                <a:lnTo>
                  <a:pt x="4721672" y="618039"/>
                </a:lnTo>
                <a:lnTo>
                  <a:pt x="4708046" y="616295"/>
                </a:lnTo>
                <a:cubicBezTo>
                  <a:pt x="4665200" y="608774"/>
                  <a:pt x="4629606" y="589973"/>
                  <a:pt x="4601264" y="559891"/>
                </a:cubicBezTo>
                <a:cubicBezTo>
                  <a:pt x="4563474" y="519782"/>
                  <a:pt x="4544579" y="464257"/>
                  <a:pt x="4544579" y="393315"/>
                </a:cubicBezTo>
                <a:cubicBezTo>
                  <a:pt x="4544579" y="321555"/>
                  <a:pt x="4563542" y="265689"/>
                  <a:pt x="4601468" y="225716"/>
                </a:cubicBezTo>
                <a:cubicBezTo>
                  <a:pt x="4639394" y="185743"/>
                  <a:pt x="4690691" y="165757"/>
                  <a:pt x="4755356" y="165757"/>
                </a:cubicBezTo>
                <a:close/>
                <a:moveTo>
                  <a:pt x="3509926" y="165757"/>
                </a:moveTo>
                <a:cubicBezTo>
                  <a:pt x="3575683" y="165757"/>
                  <a:pt x="3629571" y="187107"/>
                  <a:pt x="3671590" y="229809"/>
                </a:cubicBezTo>
                <a:cubicBezTo>
                  <a:pt x="3713609" y="272510"/>
                  <a:pt x="3734619" y="326466"/>
                  <a:pt x="3734619" y="391678"/>
                </a:cubicBezTo>
                <a:cubicBezTo>
                  <a:pt x="3734619" y="457435"/>
                  <a:pt x="3713405" y="511937"/>
                  <a:pt x="3670976" y="555184"/>
                </a:cubicBezTo>
                <a:cubicBezTo>
                  <a:pt x="3628548" y="598431"/>
                  <a:pt x="3575137" y="620055"/>
                  <a:pt x="3510744" y="620055"/>
                </a:cubicBezTo>
                <a:cubicBezTo>
                  <a:pt x="3470908" y="620055"/>
                  <a:pt x="3432913" y="611051"/>
                  <a:pt x="3396760" y="593042"/>
                </a:cubicBezTo>
                <a:cubicBezTo>
                  <a:pt x="3360608" y="575034"/>
                  <a:pt x="3333118" y="548636"/>
                  <a:pt x="3314291" y="513847"/>
                </a:cubicBezTo>
                <a:cubicBezTo>
                  <a:pt x="3295464" y="479059"/>
                  <a:pt x="3286051" y="436699"/>
                  <a:pt x="3286051" y="386767"/>
                </a:cubicBezTo>
                <a:cubicBezTo>
                  <a:pt x="3286051" y="348567"/>
                  <a:pt x="3295464" y="311596"/>
                  <a:pt x="3314291" y="275852"/>
                </a:cubicBezTo>
                <a:cubicBezTo>
                  <a:pt x="3333118" y="240109"/>
                  <a:pt x="3359789" y="212824"/>
                  <a:pt x="3394305" y="193997"/>
                </a:cubicBezTo>
                <a:cubicBezTo>
                  <a:pt x="3428820" y="175170"/>
                  <a:pt x="3467361" y="165757"/>
                  <a:pt x="3509926" y="165757"/>
                </a:cubicBezTo>
                <a:close/>
                <a:moveTo>
                  <a:pt x="2225204" y="165757"/>
                </a:moveTo>
                <a:cubicBezTo>
                  <a:pt x="2276500" y="165757"/>
                  <a:pt x="2314699" y="171828"/>
                  <a:pt x="2339802" y="183970"/>
                </a:cubicBezTo>
                <a:cubicBezTo>
                  <a:pt x="2364904" y="196112"/>
                  <a:pt x="2382571" y="211528"/>
                  <a:pt x="2392803" y="230218"/>
                </a:cubicBezTo>
                <a:cubicBezTo>
                  <a:pt x="2403035" y="248908"/>
                  <a:pt x="2408151" y="283219"/>
                  <a:pt x="2408151" y="333151"/>
                </a:cubicBezTo>
                <a:lnTo>
                  <a:pt x="2406923" y="467394"/>
                </a:lnTo>
                <a:cubicBezTo>
                  <a:pt x="2406923" y="505594"/>
                  <a:pt x="2408765" y="533765"/>
                  <a:pt x="2412448" y="551910"/>
                </a:cubicBezTo>
                <a:cubicBezTo>
                  <a:pt x="2416132" y="570055"/>
                  <a:pt x="2423021" y="589495"/>
                  <a:pt x="2433117" y="610232"/>
                </a:cubicBezTo>
                <a:lnTo>
                  <a:pt x="2319338" y="610232"/>
                </a:lnTo>
                <a:cubicBezTo>
                  <a:pt x="2316336" y="602592"/>
                  <a:pt x="2312653" y="591269"/>
                  <a:pt x="2308287" y="576262"/>
                </a:cubicBezTo>
                <a:cubicBezTo>
                  <a:pt x="2306377" y="569441"/>
                  <a:pt x="2305013" y="564939"/>
                  <a:pt x="2304194" y="562756"/>
                </a:cubicBezTo>
                <a:cubicBezTo>
                  <a:pt x="2284549" y="581856"/>
                  <a:pt x="2263540" y="596180"/>
                  <a:pt x="2241166" y="605730"/>
                </a:cubicBezTo>
                <a:cubicBezTo>
                  <a:pt x="2218792" y="615280"/>
                  <a:pt x="2194918" y="620055"/>
                  <a:pt x="2169542" y="620055"/>
                </a:cubicBezTo>
                <a:cubicBezTo>
                  <a:pt x="2124795" y="620055"/>
                  <a:pt x="2089529" y="607913"/>
                  <a:pt x="2063744" y="583629"/>
                </a:cubicBezTo>
                <a:cubicBezTo>
                  <a:pt x="2037960" y="559345"/>
                  <a:pt x="2025068" y="528649"/>
                  <a:pt x="2025068" y="491542"/>
                </a:cubicBezTo>
                <a:cubicBezTo>
                  <a:pt x="2025068" y="466985"/>
                  <a:pt x="2030934" y="445089"/>
                  <a:pt x="2042666" y="425853"/>
                </a:cubicBezTo>
                <a:cubicBezTo>
                  <a:pt x="2054399" y="406617"/>
                  <a:pt x="2070838" y="391883"/>
                  <a:pt x="2091984" y="381651"/>
                </a:cubicBezTo>
                <a:cubicBezTo>
                  <a:pt x="2113130" y="371419"/>
                  <a:pt x="2143621" y="362483"/>
                  <a:pt x="2183458" y="354843"/>
                </a:cubicBezTo>
                <a:cubicBezTo>
                  <a:pt x="2237210" y="344748"/>
                  <a:pt x="2274454" y="335334"/>
                  <a:pt x="2295191" y="326603"/>
                </a:cubicBezTo>
                <a:lnTo>
                  <a:pt x="2295191" y="315143"/>
                </a:lnTo>
                <a:cubicBezTo>
                  <a:pt x="2295191" y="293042"/>
                  <a:pt x="2289733" y="277285"/>
                  <a:pt x="2278820" y="267872"/>
                </a:cubicBezTo>
                <a:cubicBezTo>
                  <a:pt x="2267905" y="258458"/>
                  <a:pt x="2247305" y="253751"/>
                  <a:pt x="2217018" y="253751"/>
                </a:cubicBezTo>
                <a:cubicBezTo>
                  <a:pt x="2196555" y="253751"/>
                  <a:pt x="2180593" y="257776"/>
                  <a:pt x="2169133" y="265825"/>
                </a:cubicBezTo>
                <a:cubicBezTo>
                  <a:pt x="2157673" y="273874"/>
                  <a:pt x="2148396" y="287994"/>
                  <a:pt x="2141302" y="308185"/>
                </a:cubicBezTo>
                <a:lnTo>
                  <a:pt x="2036937" y="289359"/>
                </a:lnTo>
                <a:cubicBezTo>
                  <a:pt x="2048669" y="247339"/>
                  <a:pt x="2068860" y="216234"/>
                  <a:pt x="2097510" y="196043"/>
                </a:cubicBezTo>
                <a:cubicBezTo>
                  <a:pt x="2126159" y="175852"/>
                  <a:pt x="2168724" y="165757"/>
                  <a:pt x="2225204" y="165757"/>
                </a:cubicBezTo>
                <a:close/>
                <a:moveTo>
                  <a:pt x="1747019" y="165757"/>
                </a:moveTo>
                <a:cubicBezTo>
                  <a:pt x="1806501" y="165757"/>
                  <a:pt x="1850703" y="175443"/>
                  <a:pt x="1879625" y="194816"/>
                </a:cubicBezTo>
                <a:cubicBezTo>
                  <a:pt x="1908547" y="214188"/>
                  <a:pt x="1928466" y="242837"/>
                  <a:pt x="1939380" y="280764"/>
                </a:cubicBezTo>
                <a:lnTo>
                  <a:pt x="1830921" y="300818"/>
                </a:lnTo>
                <a:cubicBezTo>
                  <a:pt x="1826283" y="283902"/>
                  <a:pt x="1817483" y="270941"/>
                  <a:pt x="1804523" y="261937"/>
                </a:cubicBezTo>
                <a:cubicBezTo>
                  <a:pt x="1791562" y="252933"/>
                  <a:pt x="1773077" y="248431"/>
                  <a:pt x="1749066" y="248431"/>
                </a:cubicBezTo>
                <a:cubicBezTo>
                  <a:pt x="1718779" y="248431"/>
                  <a:pt x="1697088" y="252660"/>
                  <a:pt x="1683990" y="261118"/>
                </a:cubicBezTo>
                <a:cubicBezTo>
                  <a:pt x="1675259" y="267121"/>
                  <a:pt x="1670894" y="274897"/>
                  <a:pt x="1670894" y="284447"/>
                </a:cubicBezTo>
                <a:cubicBezTo>
                  <a:pt x="1670894" y="292633"/>
                  <a:pt x="1674714" y="299591"/>
                  <a:pt x="1682354" y="305320"/>
                </a:cubicBezTo>
                <a:cubicBezTo>
                  <a:pt x="1692722" y="312960"/>
                  <a:pt x="1728534" y="323738"/>
                  <a:pt x="1789789" y="337653"/>
                </a:cubicBezTo>
                <a:cubicBezTo>
                  <a:pt x="1851044" y="351569"/>
                  <a:pt x="1893813" y="368622"/>
                  <a:pt x="1918097" y="388813"/>
                </a:cubicBezTo>
                <a:cubicBezTo>
                  <a:pt x="1942108" y="409277"/>
                  <a:pt x="1954113" y="437790"/>
                  <a:pt x="1954113" y="474352"/>
                </a:cubicBezTo>
                <a:cubicBezTo>
                  <a:pt x="1954113" y="514188"/>
                  <a:pt x="1937470" y="548431"/>
                  <a:pt x="1904182" y="577081"/>
                </a:cubicBezTo>
                <a:cubicBezTo>
                  <a:pt x="1870894" y="605730"/>
                  <a:pt x="1821644" y="620055"/>
                  <a:pt x="1756433" y="620055"/>
                </a:cubicBezTo>
                <a:cubicBezTo>
                  <a:pt x="1697224" y="620055"/>
                  <a:pt x="1650362" y="608049"/>
                  <a:pt x="1615846" y="584038"/>
                </a:cubicBezTo>
                <a:cubicBezTo>
                  <a:pt x="1581330" y="560027"/>
                  <a:pt x="1558752" y="527422"/>
                  <a:pt x="1548110" y="486221"/>
                </a:cubicBezTo>
                <a:lnTo>
                  <a:pt x="1663527" y="468622"/>
                </a:lnTo>
                <a:cubicBezTo>
                  <a:pt x="1668438" y="490996"/>
                  <a:pt x="1678397" y="507981"/>
                  <a:pt x="1693404" y="519577"/>
                </a:cubicBezTo>
                <a:cubicBezTo>
                  <a:pt x="1708411" y="531173"/>
                  <a:pt x="1729420" y="536971"/>
                  <a:pt x="1756433" y="536971"/>
                </a:cubicBezTo>
                <a:cubicBezTo>
                  <a:pt x="1786173" y="536971"/>
                  <a:pt x="1808547" y="531514"/>
                  <a:pt x="1823554" y="520600"/>
                </a:cubicBezTo>
                <a:cubicBezTo>
                  <a:pt x="1833650" y="512961"/>
                  <a:pt x="1838697" y="502729"/>
                  <a:pt x="1838697" y="489905"/>
                </a:cubicBezTo>
                <a:cubicBezTo>
                  <a:pt x="1838697" y="481173"/>
                  <a:pt x="1835969" y="473943"/>
                  <a:pt x="1830512" y="468213"/>
                </a:cubicBezTo>
                <a:cubicBezTo>
                  <a:pt x="1824782" y="462756"/>
                  <a:pt x="1811958" y="457708"/>
                  <a:pt x="1792040" y="453070"/>
                </a:cubicBezTo>
                <a:cubicBezTo>
                  <a:pt x="1699270" y="432606"/>
                  <a:pt x="1640471" y="413915"/>
                  <a:pt x="1615641" y="396999"/>
                </a:cubicBezTo>
                <a:cubicBezTo>
                  <a:pt x="1581262" y="373533"/>
                  <a:pt x="1564072" y="340928"/>
                  <a:pt x="1564072" y="299181"/>
                </a:cubicBezTo>
                <a:cubicBezTo>
                  <a:pt x="1564072" y="261528"/>
                  <a:pt x="1578943" y="229877"/>
                  <a:pt x="1608684" y="204229"/>
                </a:cubicBezTo>
                <a:cubicBezTo>
                  <a:pt x="1638424" y="178581"/>
                  <a:pt x="1684536" y="165757"/>
                  <a:pt x="1747019" y="165757"/>
                </a:cubicBezTo>
                <a:close/>
                <a:moveTo>
                  <a:pt x="1280294" y="165757"/>
                </a:moveTo>
                <a:cubicBezTo>
                  <a:pt x="1339776" y="165757"/>
                  <a:pt x="1383978" y="175443"/>
                  <a:pt x="1412900" y="194816"/>
                </a:cubicBezTo>
                <a:cubicBezTo>
                  <a:pt x="1441822" y="214188"/>
                  <a:pt x="1461741" y="242837"/>
                  <a:pt x="1472655" y="280764"/>
                </a:cubicBezTo>
                <a:lnTo>
                  <a:pt x="1364196" y="300818"/>
                </a:lnTo>
                <a:cubicBezTo>
                  <a:pt x="1359558" y="283902"/>
                  <a:pt x="1350758" y="270941"/>
                  <a:pt x="1337798" y="261937"/>
                </a:cubicBezTo>
                <a:cubicBezTo>
                  <a:pt x="1324838" y="252933"/>
                  <a:pt x="1306352" y="248431"/>
                  <a:pt x="1282341" y="248431"/>
                </a:cubicBezTo>
                <a:cubicBezTo>
                  <a:pt x="1252054" y="248431"/>
                  <a:pt x="1230363" y="252660"/>
                  <a:pt x="1217266" y="261118"/>
                </a:cubicBezTo>
                <a:cubicBezTo>
                  <a:pt x="1208534" y="267121"/>
                  <a:pt x="1204169" y="274897"/>
                  <a:pt x="1204169" y="284447"/>
                </a:cubicBezTo>
                <a:cubicBezTo>
                  <a:pt x="1204169" y="292633"/>
                  <a:pt x="1207989" y="299591"/>
                  <a:pt x="1215629" y="305320"/>
                </a:cubicBezTo>
                <a:cubicBezTo>
                  <a:pt x="1225997" y="312960"/>
                  <a:pt x="1261809" y="323738"/>
                  <a:pt x="1323064" y="337653"/>
                </a:cubicBezTo>
                <a:cubicBezTo>
                  <a:pt x="1384319" y="351569"/>
                  <a:pt x="1427089" y="368622"/>
                  <a:pt x="1451372" y="388813"/>
                </a:cubicBezTo>
                <a:cubicBezTo>
                  <a:pt x="1475383" y="409277"/>
                  <a:pt x="1487389" y="437790"/>
                  <a:pt x="1487389" y="474352"/>
                </a:cubicBezTo>
                <a:cubicBezTo>
                  <a:pt x="1487389" y="514188"/>
                  <a:pt x="1470745" y="548431"/>
                  <a:pt x="1437457" y="577081"/>
                </a:cubicBezTo>
                <a:cubicBezTo>
                  <a:pt x="1404169" y="605730"/>
                  <a:pt x="1354919" y="620055"/>
                  <a:pt x="1289708" y="620055"/>
                </a:cubicBezTo>
                <a:cubicBezTo>
                  <a:pt x="1230499" y="620055"/>
                  <a:pt x="1183637" y="608049"/>
                  <a:pt x="1149121" y="584038"/>
                </a:cubicBezTo>
                <a:cubicBezTo>
                  <a:pt x="1114605" y="560027"/>
                  <a:pt x="1092027" y="527422"/>
                  <a:pt x="1081386" y="486221"/>
                </a:cubicBezTo>
                <a:lnTo>
                  <a:pt x="1196802" y="468622"/>
                </a:lnTo>
                <a:cubicBezTo>
                  <a:pt x="1201713" y="490996"/>
                  <a:pt x="1211672" y="507981"/>
                  <a:pt x="1226679" y="519577"/>
                </a:cubicBezTo>
                <a:cubicBezTo>
                  <a:pt x="1241686" y="531173"/>
                  <a:pt x="1262696" y="536971"/>
                  <a:pt x="1289708" y="536971"/>
                </a:cubicBezTo>
                <a:cubicBezTo>
                  <a:pt x="1319449" y="536971"/>
                  <a:pt x="1341823" y="531514"/>
                  <a:pt x="1356829" y="520600"/>
                </a:cubicBezTo>
                <a:cubicBezTo>
                  <a:pt x="1366925" y="512961"/>
                  <a:pt x="1371973" y="502729"/>
                  <a:pt x="1371973" y="489905"/>
                </a:cubicBezTo>
                <a:cubicBezTo>
                  <a:pt x="1371973" y="481173"/>
                  <a:pt x="1369244" y="473943"/>
                  <a:pt x="1363787" y="468213"/>
                </a:cubicBezTo>
                <a:cubicBezTo>
                  <a:pt x="1358057" y="462756"/>
                  <a:pt x="1345233" y="457708"/>
                  <a:pt x="1325315" y="453070"/>
                </a:cubicBezTo>
                <a:cubicBezTo>
                  <a:pt x="1232546" y="432606"/>
                  <a:pt x="1173746" y="413915"/>
                  <a:pt x="1148916" y="396999"/>
                </a:cubicBezTo>
                <a:cubicBezTo>
                  <a:pt x="1114537" y="373533"/>
                  <a:pt x="1097347" y="340928"/>
                  <a:pt x="1097347" y="299181"/>
                </a:cubicBezTo>
                <a:cubicBezTo>
                  <a:pt x="1097347" y="261528"/>
                  <a:pt x="1112218" y="229877"/>
                  <a:pt x="1141959" y="204229"/>
                </a:cubicBezTo>
                <a:cubicBezTo>
                  <a:pt x="1171699" y="178581"/>
                  <a:pt x="1217812" y="165757"/>
                  <a:pt x="1280294" y="165757"/>
                </a:cubicBezTo>
                <a:close/>
                <a:moveTo>
                  <a:pt x="804826" y="165757"/>
                </a:moveTo>
                <a:cubicBezTo>
                  <a:pt x="870583" y="165757"/>
                  <a:pt x="924471" y="187107"/>
                  <a:pt x="966490" y="229809"/>
                </a:cubicBezTo>
                <a:cubicBezTo>
                  <a:pt x="1008509" y="272510"/>
                  <a:pt x="1029519" y="326466"/>
                  <a:pt x="1029519" y="391678"/>
                </a:cubicBezTo>
                <a:cubicBezTo>
                  <a:pt x="1029519" y="457435"/>
                  <a:pt x="1008305" y="511937"/>
                  <a:pt x="965876" y="555184"/>
                </a:cubicBezTo>
                <a:cubicBezTo>
                  <a:pt x="923448" y="598431"/>
                  <a:pt x="870037" y="620055"/>
                  <a:pt x="805644" y="620055"/>
                </a:cubicBezTo>
                <a:cubicBezTo>
                  <a:pt x="765808" y="620055"/>
                  <a:pt x="727813" y="611051"/>
                  <a:pt x="691660" y="593042"/>
                </a:cubicBezTo>
                <a:cubicBezTo>
                  <a:pt x="655508" y="575034"/>
                  <a:pt x="628018" y="548636"/>
                  <a:pt x="609191" y="513847"/>
                </a:cubicBezTo>
                <a:cubicBezTo>
                  <a:pt x="590364" y="479059"/>
                  <a:pt x="580951" y="436699"/>
                  <a:pt x="580951" y="386767"/>
                </a:cubicBezTo>
                <a:cubicBezTo>
                  <a:pt x="580951" y="348567"/>
                  <a:pt x="590364" y="311596"/>
                  <a:pt x="609191" y="275852"/>
                </a:cubicBezTo>
                <a:cubicBezTo>
                  <a:pt x="628018" y="240109"/>
                  <a:pt x="654689" y="212824"/>
                  <a:pt x="689205" y="193997"/>
                </a:cubicBezTo>
                <a:cubicBezTo>
                  <a:pt x="723721" y="175170"/>
                  <a:pt x="762261" y="165757"/>
                  <a:pt x="804826" y="165757"/>
                </a:cubicBezTo>
                <a:close/>
                <a:moveTo>
                  <a:pt x="5299026" y="12687"/>
                </a:moveTo>
                <a:lnTo>
                  <a:pt x="5352232" y="12687"/>
                </a:lnTo>
                <a:cubicBezTo>
                  <a:pt x="5351959" y="49522"/>
                  <a:pt x="5345070" y="75852"/>
                  <a:pt x="5331564" y="91678"/>
                </a:cubicBezTo>
                <a:cubicBezTo>
                  <a:pt x="5318057" y="107503"/>
                  <a:pt x="5300663" y="115416"/>
                  <a:pt x="5279380" y="115416"/>
                </a:cubicBezTo>
                <a:cubicBezTo>
                  <a:pt x="5270104" y="115416"/>
                  <a:pt x="5260963" y="114461"/>
                  <a:pt x="5251959" y="112551"/>
                </a:cubicBezTo>
                <a:cubicBezTo>
                  <a:pt x="5245683" y="110914"/>
                  <a:pt x="5229994" y="105320"/>
                  <a:pt x="5204892" y="95770"/>
                </a:cubicBezTo>
                <a:cubicBezTo>
                  <a:pt x="5179790" y="86221"/>
                  <a:pt x="5161508" y="81446"/>
                  <a:pt x="5150049" y="81446"/>
                </a:cubicBezTo>
                <a:cubicBezTo>
                  <a:pt x="5141318" y="81446"/>
                  <a:pt x="5134496" y="84106"/>
                  <a:pt x="5129585" y="89427"/>
                </a:cubicBezTo>
                <a:cubicBezTo>
                  <a:pt x="5124674" y="94747"/>
                  <a:pt x="5122082" y="103956"/>
                  <a:pt x="5121808" y="117053"/>
                </a:cubicBezTo>
                <a:lnTo>
                  <a:pt x="5069421" y="117053"/>
                </a:lnTo>
                <a:cubicBezTo>
                  <a:pt x="5069148" y="110777"/>
                  <a:pt x="5069012" y="105866"/>
                  <a:pt x="5069012" y="102319"/>
                </a:cubicBezTo>
                <a:cubicBezTo>
                  <a:pt x="5069012" y="73669"/>
                  <a:pt x="5075970" y="51637"/>
                  <a:pt x="5089885" y="36221"/>
                </a:cubicBezTo>
                <a:cubicBezTo>
                  <a:pt x="5103800" y="20804"/>
                  <a:pt x="5121672" y="13096"/>
                  <a:pt x="5143500" y="13096"/>
                </a:cubicBezTo>
                <a:cubicBezTo>
                  <a:pt x="5153050" y="13096"/>
                  <a:pt x="5161918" y="14120"/>
                  <a:pt x="5170104" y="16166"/>
                </a:cubicBezTo>
                <a:cubicBezTo>
                  <a:pt x="5178289" y="18212"/>
                  <a:pt x="5193228" y="24079"/>
                  <a:pt x="5214919" y="33765"/>
                </a:cubicBezTo>
                <a:cubicBezTo>
                  <a:pt x="5236611" y="43451"/>
                  <a:pt x="5253596" y="48294"/>
                  <a:pt x="5265874" y="48294"/>
                </a:cubicBezTo>
                <a:cubicBezTo>
                  <a:pt x="5274606" y="48294"/>
                  <a:pt x="5281904" y="45566"/>
                  <a:pt x="5287770" y="40109"/>
                </a:cubicBezTo>
                <a:cubicBezTo>
                  <a:pt x="5293637" y="34652"/>
                  <a:pt x="5297388" y="25511"/>
                  <a:pt x="5299026" y="12687"/>
                </a:cubicBezTo>
                <a:close/>
                <a:moveTo>
                  <a:pt x="3827004" y="10231"/>
                </a:moveTo>
                <a:lnTo>
                  <a:pt x="3942011" y="10231"/>
                </a:lnTo>
                <a:lnTo>
                  <a:pt x="3942011" y="610232"/>
                </a:lnTo>
                <a:lnTo>
                  <a:pt x="3827004" y="610232"/>
                </a:lnTo>
                <a:close/>
                <a:moveTo>
                  <a:pt x="0" y="10231"/>
                </a:moveTo>
                <a:lnTo>
                  <a:pt x="117872" y="10231"/>
                </a:lnTo>
                <a:lnTo>
                  <a:pt x="363439" y="410914"/>
                </a:lnTo>
                <a:lnTo>
                  <a:pt x="363439" y="10231"/>
                </a:lnTo>
                <a:lnTo>
                  <a:pt x="475990" y="10231"/>
                </a:lnTo>
                <a:lnTo>
                  <a:pt x="475990" y="610232"/>
                </a:lnTo>
                <a:lnTo>
                  <a:pt x="354435" y="610232"/>
                </a:lnTo>
                <a:lnTo>
                  <a:pt x="112552" y="218963"/>
                </a:lnTo>
                <a:lnTo>
                  <a:pt x="112552" y="610232"/>
                </a:lnTo>
                <a:lnTo>
                  <a:pt x="0" y="610232"/>
                </a:lnTo>
                <a:close/>
                <a:moveTo>
                  <a:pt x="2961457" y="0"/>
                </a:moveTo>
                <a:cubicBezTo>
                  <a:pt x="3036764" y="0"/>
                  <a:pt x="3093449" y="16507"/>
                  <a:pt x="3131511" y="49522"/>
                </a:cubicBezTo>
                <a:cubicBezTo>
                  <a:pt x="3169574" y="82537"/>
                  <a:pt x="3189560" y="126603"/>
                  <a:pt x="3191470" y="181719"/>
                </a:cubicBezTo>
                <a:lnTo>
                  <a:pt x="3070324" y="187039"/>
                </a:lnTo>
                <a:cubicBezTo>
                  <a:pt x="3065140" y="156207"/>
                  <a:pt x="3054022" y="134038"/>
                  <a:pt x="3036968" y="120532"/>
                </a:cubicBezTo>
                <a:cubicBezTo>
                  <a:pt x="3019915" y="107026"/>
                  <a:pt x="2994335" y="100272"/>
                  <a:pt x="2960229" y="100272"/>
                </a:cubicBezTo>
                <a:cubicBezTo>
                  <a:pt x="2925031" y="100272"/>
                  <a:pt x="2897473" y="107503"/>
                  <a:pt x="2877555" y="121964"/>
                </a:cubicBezTo>
                <a:cubicBezTo>
                  <a:pt x="2864731" y="131241"/>
                  <a:pt x="2858319" y="143656"/>
                  <a:pt x="2858319" y="159208"/>
                </a:cubicBezTo>
                <a:cubicBezTo>
                  <a:pt x="2858319" y="173397"/>
                  <a:pt x="2864322" y="185539"/>
                  <a:pt x="2876327" y="195634"/>
                </a:cubicBezTo>
                <a:cubicBezTo>
                  <a:pt x="2891607" y="208458"/>
                  <a:pt x="2928714" y="221828"/>
                  <a:pt x="2987650" y="235743"/>
                </a:cubicBezTo>
                <a:cubicBezTo>
                  <a:pt x="3046586" y="249659"/>
                  <a:pt x="3090174" y="264052"/>
                  <a:pt x="3118414" y="278922"/>
                </a:cubicBezTo>
                <a:cubicBezTo>
                  <a:pt x="3146655" y="293792"/>
                  <a:pt x="3168756" y="314120"/>
                  <a:pt x="3184717" y="339904"/>
                </a:cubicBezTo>
                <a:cubicBezTo>
                  <a:pt x="3200679" y="365689"/>
                  <a:pt x="3208660" y="397544"/>
                  <a:pt x="3208660" y="435471"/>
                </a:cubicBezTo>
                <a:cubicBezTo>
                  <a:pt x="3208660" y="469850"/>
                  <a:pt x="3199110" y="502046"/>
                  <a:pt x="3180011" y="532060"/>
                </a:cubicBezTo>
                <a:cubicBezTo>
                  <a:pt x="3160911" y="562074"/>
                  <a:pt x="3133899" y="584379"/>
                  <a:pt x="3098974" y="598977"/>
                </a:cubicBezTo>
                <a:cubicBezTo>
                  <a:pt x="3064049" y="613575"/>
                  <a:pt x="3020529" y="620873"/>
                  <a:pt x="2968414" y="620873"/>
                </a:cubicBezTo>
                <a:cubicBezTo>
                  <a:pt x="2892562" y="620873"/>
                  <a:pt x="2834308" y="603343"/>
                  <a:pt x="2793653" y="568281"/>
                </a:cubicBezTo>
                <a:cubicBezTo>
                  <a:pt x="2752998" y="533220"/>
                  <a:pt x="2728714" y="482128"/>
                  <a:pt x="2720802" y="415007"/>
                </a:cubicBezTo>
                <a:lnTo>
                  <a:pt x="2838673" y="403547"/>
                </a:lnTo>
                <a:cubicBezTo>
                  <a:pt x="2845767" y="443110"/>
                  <a:pt x="2860160" y="472169"/>
                  <a:pt x="2881852" y="490723"/>
                </a:cubicBezTo>
                <a:cubicBezTo>
                  <a:pt x="2903544" y="509277"/>
                  <a:pt x="2932807" y="518554"/>
                  <a:pt x="2969642" y="518554"/>
                </a:cubicBezTo>
                <a:cubicBezTo>
                  <a:pt x="3008660" y="518554"/>
                  <a:pt x="3038060" y="510300"/>
                  <a:pt x="3057841" y="493793"/>
                </a:cubicBezTo>
                <a:cubicBezTo>
                  <a:pt x="3077623" y="477285"/>
                  <a:pt x="3087514" y="457981"/>
                  <a:pt x="3087514" y="435880"/>
                </a:cubicBezTo>
                <a:cubicBezTo>
                  <a:pt x="3087514" y="421692"/>
                  <a:pt x="3083353" y="409618"/>
                  <a:pt x="3075031" y="399659"/>
                </a:cubicBezTo>
                <a:cubicBezTo>
                  <a:pt x="3066709" y="389700"/>
                  <a:pt x="3052180" y="381037"/>
                  <a:pt x="3031443" y="373670"/>
                </a:cubicBezTo>
                <a:cubicBezTo>
                  <a:pt x="3017255" y="368758"/>
                  <a:pt x="2984922" y="360027"/>
                  <a:pt x="2934444" y="347476"/>
                </a:cubicBezTo>
                <a:cubicBezTo>
                  <a:pt x="2869506" y="331378"/>
                  <a:pt x="2823939" y="311596"/>
                  <a:pt x="2797746" y="288131"/>
                </a:cubicBezTo>
                <a:cubicBezTo>
                  <a:pt x="2760911" y="255116"/>
                  <a:pt x="2742493" y="214870"/>
                  <a:pt x="2742493" y="167394"/>
                </a:cubicBezTo>
                <a:cubicBezTo>
                  <a:pt x="2742493" y="136835"/>
                  <a:pt x="2751156" y="108253"/>
                  <a:pt x="2768482" y="81650"/>
                </a:cubicBezTo>
                <a:cubicBezTo>
                  <a:pt x="2785808" y="55047"/>
                  <a:pt x="2810774" y="34788"/>
                  <a:pt x="2843380" y="20873"/>
                </a:cubicBezTo>
                <a:cubicBezTo>
                  <a:pt x="2875986" y="6957"/>
                  <a:pt x="2915345" y="0"/>
                  <a:pt x="2961457" y="0"/>
                </a:cubicBezTo>
                <a:close/>
              </a:path>
            </a:pathLst>
          </a:custGeom>
          <a:gradFill>
            <a:gsLst>
              <a:gs pos="0">
                <a:srgbClr val="2B2BF1"/>
              </a:gs>
              <a:gs pos="100000">
                <a:srgbClr val="A2DBF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7FF18CA-6339-D6A4-367F-C6495ADD4AD3}"/>
              </a:ext>
            </a:extLst>
          </p:cNvPr>
          <p:cNvSpPr/>
          <p:nvPr/>
        </p:nvSpPr>
        <p:spPr>
          <a:xfrm>
            <a:off x="976314" y="173591"/>
            <a:ext cx="1828800" cy="1828800"/>
          </a:xfrm>
          <a:prstGeom prst="ellipse">
            <a:avLst/>
          </a:prstGeom>
          <a:gradFill>
            <a:gsLst>
              <a:gs pos="0">
                <a:srgbClr val="A2DBF8"/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78D6092-86E4-DB0A-70BF-C74071E04E28}"/>
              </a:ext>
            </a:extLst>
          </p:cNvPr>
          <p:cNvSpPr txBox="1"/>
          <p:nvPr/>
        </p:nvSpPr>
        <p:spPr>
          <a:xfrm>
            <a:off x="-760998" y="742645"/>
            <a:ext cx="4786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72B61ED-49A3-A5C1-1DB0-598F2C35A7C5}"/>
              </a:ext>
            </a:extLst>
          </p:cNvPr>
          <p:cNvSpPr/>
          <p:nvPr/>
        </p:nvSpPr>
        <p:spPr>
          <a:xfrm>
            <a:off x="164432" y="188831"/>
            <a:ext cx="1828800" cy="1828800"/>
          </a:xfrm>
          <a:prstGeom prst="ellipse">
            <a:avLst/>
          </a:prstGeom>
          <a:gradFill>
            <a:gsLst>
              <a:gs pos="0">
                <a:srgbClr val="2B2BF1"/>
              </a:gs>
              <a:gs pos="100000">
                <a:srgbClr val="A2DBF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2BF9EC-F159-257E-C855-62CCA8A82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93168" y="-1031874"/>
            <a:ext cx="9144000" cy="2387600"/>
          </a:xfrm>
        </p:spPr>
        <p:txBody>
          <a:bodyPr>
            <a:normAutofit/>
          </a:bodyPr>
          <a:lstStyle/>
          <a:p>
            <a:r>
              <a:rPr lang="pt-BR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iWork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23480794-F45F-0EF0-572F-7644F8B1D440}"/>
              </a:ext>
            </a:extLst>
          </p:cNvPr>
          <p:cNvSpPr/>
          <p:nvPr/>
        </p:nvSpPr>
        <p:spPr>
          <a:xfrm>
            <a:off x="2689056" y="1899586"/>
            <a:ext cx="6751398" cy="3102476"/>
          </a:xfrm>
          <a:custGeom>
            <a:avLst/>
            <a:gdLst/>
            <a:ahLst/>
            <a:cxnLst/>
            <a:rect l="l" t="t" r="r" b="b"/>
            <a:pathLst>
              <a:path w="6751398" h="3102476">
                <a:moveTo>
                  <a:pt x="6543615" y="2595828"/>
                </a:moveTo>
                <a:lnTo>
                  <a:pt x="6743570" y="2595828"/>
                </a:lnTo>
                <a:lnTo>
                  <a:pt x="6743570" y="2795783"/>
                </a:lnTo>
                <a:lnTo>
                  <a:pt x="6543615" y="2795783"/>
                </a:lnTo>
                <a:close/>
                <a:moveTo>
                  <a:pt x="4344461" y="2432875"/>
                </a:moveTo>
                <a:cubicBezTo>
                  <a:pt x="4318844" y="2441414"/>
                  <a:pt x="4278284" y="2451613"/>
                  <a:pt x="4222780" y="2463473"/>
                </a:cubicBezTo>
                <a:cubicBezTo>
                  <a:pt x="4167276" y="2475333"/>
                  <a:pt x="4130986" y="2486955"/>
                  <a:pt x="4113907" y="2498341"/>
                </a:cubicBezTo>
                <a:cubicBezTo>
                  <a:pt x="4087816" y="2516842"/>
                  <a:pt x="4074770" y="2540324"/>
                  <a:pt x="4074770" y="2568788"/>
                </a:cubicBezTo>
                <a:cubicBezTo>
                  <a:pt x="4074770" y="2596777"/>
                  <a:pt x="4085207" y="2620970"/>
                  <a:pt x="4106080" y="2641369"/>
                </a:cubicBezTo>
                <a:cubicBezTo>
                  <a:pt x="4126953" y="2661768"/>
                  <a:pt x="4153519" y="2671967"/>
                  <a:pt x="4185778" y="2671967"/>
                </a:cubicBezTo>
                <a:cubicBezTo>
                  <a:pt x="4221831" y="2671967"/>
                  <a:pt x="4256224" y="2660108"/>
                  <a:pt x="4288957" y="2636388"/>
                </a:cubicBezTo>
                <a:cubicBezTo>
                  <a:pt x="4313151" y="2618361"/>
                  <a:pt x="4329043" y="2596302"/>
                  <a:pt x="4336633" y="2570211"/>
                </a:cubicBezTo>
                <a:cubicBezTo>
                  <a:pt x="4341852" y="2553133"/>
                  <a:pt x="4344461" y="2520637"/>
                  <a:pt x="4344461" y="2472724"/>
                </a:cubicBezTo>
                <a:close/>
                <a:moveTo>
                  <a:pt x="5966618" y="2185955"/>
                </a:moveTo>
                <a:cubicBezTo>
                  <a:pt x="5914434" y="2185955"/>
                  <a:pt x="5870554" y="2205879"/>
                  <a:pt x="5834974" y="2245729"/>
                </a:cubicBezTo>
                <a:cubicBezTo>
                  <a:pt x="5799395" y="2285577"/>
                  <a:pt x="5781606" y="2342978"/>
                  <a:pt x="5781606" y="2417932"/>
                </a:cubicBezTo>
                <a:cubicBezTo>
                  <a:pt x="5781606" y="2492885"/>
                  <a:pt x="5799395" y="2550286"/>
                  <a:pt x="5834974" y="2590135"/>
                </a:cubicBezTo>
                <a:cubicBezTo>
                  <a:pt x="5870554" y="2629984"/>
                  <a:pt x="5914434" y="2649908"/>
                  <a:pt x="5966618" y="2649908"/>
                </a:cubicBezTo>
                <a:cubicBezTo>
                  <a:pt x="6018800" y="2649908"/>
                  <a:pt x="6062564" y="2629984"/>
                  <a:pt x="6097904" y="2590135"/>
                </a:cubicBezTo>
                <a:cubicBezTo>
                  <a:pt x="6133247" y="2550286"/>
                  <a:pt x="6150918" y="2492411"/>
                  <a:pt x="6150918" y="2416508"/>
                </a:cubicBezTo>
                <a:cubicBezTo>
                  <a:pt x="6150918" y="2342504"/>
                  <a:pt x="6133247" y="2285577"/>
                  <a:pt x="6097904" y="2245729"/>
                </a:cubicBezTo>
                <a:cubicBezTo>
                  <a:pt x="6062562" y="2205879"/>
                  <a:pt x="6018801" y="2185955"/>
                  <a:pt x="5966618" y="2185955"/>
                </a:cubicBezTo>
                <a:close/>
                <a:moveTo>
                  <a:pt x="5063715" y="2175993"/>
                </a:moveTo>
                <a:cubicBezTo>
                  <a:pt x="5016276" y="2175993"/>
                  <a:pt x="4976546" y="2194850"/>
                  <a:pt x="4944524" y="2232564"/>
                </a:cubicBezTo>
                <a:cubicBezTo>
                  <a:pt x="4912503" y="2270278"/>
                  <a:pt x="4896492" y="2326612"/>
                  <a:pt x="4896492" y="2401566"/>
                </a:cubicBezTo>
                <a:cubicBezTo>
                  <a:pt x="4896492" y="2482211"/>
                  <a:pt x="4907640" y="2540561"/>
                  <a:pt x="4929937" y="2576615"/>
                </a:cubicBezTo>
                <a:cubicBezTo>
                  <a:pt x="4962195" y="2628798"/>
                  <a:pt x="5007262" y="2654889"/>
                  <a:pt x="5065138" y="2654889"/>
                </a:cubicBezTo>
                <a:cubicBezTo>
                  <a:pt x="5111154" y="2654889"/>
                  <a:pt x="5150291" y="2635321"/>
                  <a:pt x="5182549" y="2596184"/>
                </a:cubicBezTo>
                <a:cubicBezTo>
                  <a:pt x="5214808" y="2557046"/>
                  <a:pt x="5230937" y="2498578"/>
                  <a:pt x="5230937" y="2420778"/>
                </a:cubicBezTo>
                <a:cubicBezTo>
                  <a:pt x="5230937" y="2333965"/>
                  <a:pt x="5215282" y="2271464"/>
                  <a:pt x="5183972" y="2233276"/>
                </a:cubicBezTo>
                <a:cubicBezTo>
                  <a:pt x="5152663" y="2195087"/>
                  <a:pt x="5112577" y="2175993"/>
                  <a:pt x="5063715" y="2175993"/>
                </a:cubicBezTo>
                <a:close/>
                <a:moveTo>
                  <a:pt x="3366841" y="2175993"/>
                </a:moveTo>
                <a:cubicBezTo>
                  <a:pt x="3318928" y="2175993"/>
                  <a:pt x="3279435" y="2194613"/>
                  <a:pt x="3248362" y="2231852"/>
                </a:cubicBezTo>
                <a:cubicBezTo>
                  <a:pt x="3217290" y="2269092"/>
                  <a:pt x="3201754" y="2325900"/>
                  <a:pt x="3201754" y="2402277"/>
                </a:cubicBezTo>
                <a:cubicBezTo>
                  <a:pt x="3201754" y="2482449"/>
                  <a:pt x="3217290" y="2541154"/>
                  <a:pt x="3248362" y="2578394"/>
                </a:cubicBezTo>
                <a:cubicBezTo>
                  <a:pt x="3279435" y="2615634"/>
                  <a:pt x="3317742" y="2634253"/>
                  <a:pt x="3363283" y="2634253"/>
                </a:cubicBezTo>
                <a:cubicBezTo>
                  <a:pt x="3412146" y="2634253"/>
                  <a:pt x="3453418" y="2615159"/>
                  <a:pt x="3487099" y="2576971"/>
                </a:cubicBezTo>
                <a:cubicBezTo>
                  <a:pt x="3520781" y="2538782"/>
                  <a:pt x="3537622" y="2482211"/>
                  <a:pt x="3537622" y="2407258"/>
                </a:cubicBezTo>
                <a:cubicBezTo>
                  <a:pt x="3537622" y="2328984"/>
                  <a:pt x="3521492" y="2270871"/>
                  <a:pt x="3489234" y="2232920"/>
                </a:cubicBezTo>
                <a:cubicBezTo>
                  <a:pt x="3456975" y="2194969"/>
                  <a:pt x="3416177" y="2175993"/>
                  <a:pt x="3366841" y="2175993"/>
                </a:cubicBezTo>
                <a:close/>
                <a:moveTo>
                  <a:pt x="1531963" y="2175993"/>
                </a:moveTo>
                <a:cubicBezTo>
                  <a:pt x="1484050" y="2175993"/>
                  <a:pt x="1444201" y="2194613"/>
                  <a:pt x="1412417" y="2231852"/>
                </a:cubicBezTo>
                <a:cubicBezTo>
                  <a:pt x="1380632" y="2269092"/>
                  <a:pt x="1364740" y="2325663"/>
                  <a:pt x="1364740" y="2401566"/>
                </a:cubicBezTo>
                <a:cubicBezTo>
                  <a:pt x="1364740" y="2479840"/>
                  <a:pt x="1377075" y="2537715"/>
                  <a:pt x="1401743" y="2575192"/>
                </a:cubicBezTo>
                <a:cubicBezTo>
                  <a:pt x="1436374" y="2628323"/>
                  <a:pt x="1482389" y="2654889"/>
                  <a:pt x="1539791" y="2654889"/>
                </a:cubicBezTo>
                <a:cubicBezTo>
                  <a:pt x="1583908" y="2654889"/>
                  <a:pt x="1621504" y="2636032"/>
                  <a:pt x="1652576" y="2598318"/>
                </a:cubicBezTo>
                <a:cubicBezTo>
                  <a:pt x="1683649" y="2560604"/>
                  <a:pt x="1699185" y="2501187"/>
                  <a:pt x="1699185" y="2420066"/>
                </a:cubicBezTo>
                <a:cubicBezTo>
                  <a:pt x="1699185" y="2333728"/>
                  <a:pt x="1683530" y="2271464"/>
                  <a:pt x="1652220" y="2233276"/>
                </a:cubicBezTo>
                <a:cubicBezTo>
                  <a:pt x="1620910" y="2195087"/>
                  <a:pt x="1580825" y="2175993"/>
                  <a:pt x="1531963" y="2175993"/>
                </a:cubicBezTo>
                <a:close/>
                <a:moveTo>
                  <a:pt x="2632072" y="2040080"/>
                </a:moveTo>
                <a:lnTo>
                  <a:pt x="2832027" y="2040080"/>
                </a:lnTo>
                <a:lnTo>
                  <a:pt x="2832027" y="2795783"/>
                </a:lnTo>
                <a:lnTo>
                  <a:pt x="2632072" y="2795783"/>
                </a:lnTo>
                <a:close/>
                <a:moveTo>
                  <a:pt x="5965906" y="2023002"/>
                </a:moveTo>
                <a:cubicBezTo>
                  <a:pt x="6080234" y="2023002"/>
                  <a:pt x="6173926" y="2060123"/>
                  <a:pt x="6246982" y="2134365"/>
                </a:cubicBezTo>
                <a:cubicBezTo>
                  <a:pt x="6320038" y="2208608"/>
                  <a:pt x="6356566" y="2302418"/>
                  <a:pt x="6356566" y="2415797"/>
                </a:cubicBezTo>
                <a:cubicBezTo>
                  <a:pt x="6356566" y="2530125"/>
                  <a:pt x="6319682" y="2624884"/>
                  <a:pt x="6245914" y="2700075"/>
                </a:cubicBezTo>
                <a:cubicBezTo>
                  <a:pt x="6172146" y="2775266"/>
                  <a:pt x="6079286" y="2812861"/>
                  <a:pt x="5967329" y="2812861"/>
                </a:cubicBezTo>
                <a:cubicBezTo>
                  <a:pt x="5898068" y="2812861"/>
                  <a:pt x="5832010" y="2797206"/>
                  <a:pt x="5769152" y="2765896"/>
                </a:cubicBezTo>
                <a:cubicBezTo>
                  <a:pt x="5706296" y="2734587"/>
                  <a:pt x="5658502" y="2688690"/>
                  <a:pt x="5625769" y="2628205"/>
                </a:cubicBezTo>
                <a:cubicBezTo>
                  <a:pt x="5593036" y="2567720"/>
                  <a:pt x="5576669" y="2494071"/>
                  <a:pt x="5576669" y="2407258"/>
                </a:cubicBezTo>
                <a:cubicBezTo>
                  <a:pt x="5576669" y="2340844"/>
                  <a:pt x="5593036" y="2276564"/>
                  <a:pt x="5625769" y="2214418"/>
                </a:cubicBezTo>
                <a:cubicBezTo>
                  <a:pt x="5658502" y="2152273"/>
                  <a:pt x="5704873" y="2104834"/>
                  <a:pt x="5764883" y="2072102"/>
                </a:cubicBezTo>
                <a:cubicBezTo>
                  <a:pt x="5824893" y="2039369"/>
                  <a:pt x="5891901" y="2023002"/>
                  <a:pt x="5965906" y="2023002"/>
                </a:cubicBezTo>
                <a:close/>
                <a:moveTo>
                  <a:pt x="4222780" y="2023002"/>
                </a:moveTo>
                <a:cubicBezTo>
                  <a:pt x="4311965" y="2023002"/>
                  <a:pt x="4378380" y="2033557"/>
                  <a:pt x="4422024" y="2054668"/>
                </a:cubicBezTo>
                <a:cubicBezTo>
                  <a:pt x="4465667" y="2075778"/>
                  <a:pt x="4496384" y="2102581"/>
                  <a:pt x="4514174" y="2135077"/>
                </a:cubicBezTo>
                <a:cubicBezTo>
                  <a:pt x="4531963" y="2167573"/>
                  <a:pt x="4540858" y="2227227"/>
                  <a:pt x="4540858" y="2314041"/>
                </a:cubicBezTo>
                <a:lnTo>
                  <a:pt x="4538723" y="2547440"/>
                </a:lnTo>
                <a:cubicBezTo>
                  <a:pt x="4538723" y="2613855"/>
                  <a:pt x="4541926" y="2662835"/>
                  <a:pt x="4548330" y="2694382"/>
                </a:cubicBezTo>
                <a:cubicBezTo>
                  <a:pt x="4554734" y="2725929"/>
                  <a:pt x="4566712" y="2759729"/>
                  <a:pt x="4584265" y="2795783"/>
                </a:cubicBezTo>
                <a:lnTo>
                  <a:pt x="4386444" y="2795783"/>
                </a:lnTo>
                <a:cubicBezTo>
                  <a:pt x="4381226" y="2782500"/>
                  <a:pt x="4374822" y="2762813"/>
                  <a:pt x="4367232" y="2736721"/>
                </a:cubicBezTo>
                <a:cubicBezTo>
                  <a:pt x="4363911" y="2724862"/>
                  <a:pt x="4361539" y="2717034"/>
                  <a:pt x="4360116" y="2713239"/>
                </a:cubicBezTo>
                <a:cubicBezTo>
                  <a:pt x="4325960" y="2746446"/>
                  <a:pt x="4289432" y="2771352"/>
                  <a:pt x="4250532" y="2787956"/>
                </a:cubicBezTo>
                <a:cubicBezTo>
                  <a:pt x="4211632" y="2804559"/>
                  <a:pt x="4170123" y="2812861"/>
                  <a:pt x="4126004" y="2812861"/>
                </a:cubicBezTo>
                <a:cubicBezTo>
                  <a:pt x="4048205" y="2812861"/>
                  <a:pt x="3986890" y="2791751"/>
                  <a:pt x="3942060" y="2749530"/>
                </a:cubicBezTo>
                <a:cubicBezTo>
                  <a:pt x="3897230" y="2707309"/>
                  <a:pt x="3874815" y="2653941"/>
                  <a:pt x="3874815" y="2589424"/>
                </a:cubicBezTo>
                <a:cubicBezTo>
                  <a:pt x="3874815" y="2546728"/>
                  <a:pt x="3885014" y="2508659"/>
                  <a:pt x="3905413" y="2475214"/>
                </a:cubicBezTo>
                <a:cubicBezTo>
                  <a:pt x="3925812" y="2441770"/>
                  <a:pt x="3954394" y="2416153"/>
                  <a:pt x="3991159" y="2398363"/>
                </a:cubicBezTo>
                <a:cubicBezTo>
                  <a:pt x="4027924" y="2380573"/>
                  <a:pt x="4080937" y="2365037"/>
                  <a:pt x="4150198" y="2351755"/>
                </a:cubicBezTo>
                <a:cubicBezTo>
                  <a:pt x="4243653" y="2334202"/>
                  <a:pt x="4308407" y="2317836"/>
                  <a:pt x="4344461" y="2302655"/>
                </a:cubicBezTo>
                <a:lnTo>
                  <a:pt x="4344461" y="2282731"/>
                </a:lnTo>
                <a:cubicBezTo>
                  <a:pt x="4344461" y="2244305"/>
                  <a:pt x="4334973" y="2216909"/>
                  <a:pt x="4315997" y="2200543"/>
                </a:cubicBezTo>
                <a:cubicBezTo>
                  <a:pt x="4297022" y="2184176"/>
                  <a:pt x="4261205" y="2175993"/>
                  <a:pt x="4208548" y="2175993"/>
                </a:cubicBezTo>
                <a:cubicBezTo>
                  <a:pt x="4172969" y="2175993"/>
                  <a:pt x="4145217" y="2182990"/>
                  <a:pt x="4125293" y="2196985"/>
                </a:cubicBezTo>
                <a:cubicBezTo>
                  <a:pt x="4105368" y="2210979"/>
                  <a:pt x="4089239" y="2235529"/>
                  <a:pt x="4076905" y="2270634"/>
                </a:cubicBezTo>
                <a:lnTo>
                  <a:pt x="3895451" y="2237901"/>
                </a:lnTo>
                <a:cubicBezTo>
                  <a:pt x="3915850" y="2164845"/>
                  <a:pt x="3950955" y="2110764"/>
                  <a:pt x="4000766" y="2075660"/>
                </a:cubicBezTo>
                <a:cubicBezTo>
                  <a:pt x="4050576" y="2040555"/>
                  <a:pt x="4124581" y="2023002"/>
                  <a:pt x="4222780" y="2023002"/>
                </a:cubicBezTo>
                <a:close/>
                <a:moveTo>
                  <a:pt x="3315608" y="2023002"/>
                </a:moveTo>
                <a:cubicBezTo>
                  <a:pt x="3409062" y="2023002"/>
                  <a:pt x="3486150" y="2064037"/>
                  <a:pt x="3546872" y="2146106"/>
                </a:cubicBezTo>
                <a:lnTo>
                  <a:pt x="3546872" y="2040080"/>
                </a:lnTo>
                <a:lnTo>
                  <a:pt x="3734019" y="2040080"/>
                </a:lnTo>
                <a:lnTo>
                  <a:pt x="3734019" y="2718220"/>
                </a:lnTo>
                <a:cubicBezTo>
                  <a:pt x="3734019" y="2807406"/>
                  <a:pt x="3726666" y="2874057"/>
                  <a:pt x="3711960" y="2918176"/>
                </a:cubicBezTo>
                <a:cubicBezTo>
                  <a:pt x="3697254" y="2962294"/>
                  <a:pt x="3676617" y="2996924"/>
                  <a:pt x="3650052" y="3022067"/>
                </a:cubicBezTo>
                <a:cubicBezTo>
                  <a:pt x="3623486" y="3047210"/>
                  <a:pt x="3588025" y="3066897"/>
                  <a:pt x="3543670" y="3081128"/>
                </a:cubicBezTo>
                <a:cubicBezTo>
                  <a:pt x="3499315" y="3095360"/>
                  <a:pt x="3443218" y="3102476"/>
                  <a:pt x="3375380" y="3102476"/>
                </a:cubicBezTo>
                <a:cubicBezTo>
                  <a:pt x="3247295" y="3102476"/>
                  <a:pt x="3156449" y="3080535"/>
                  <a:pt x="3102843" y="3036654"/>
                </a:cubicBezTo>
                <a:cubicBezTo>
                  <a:pt x="3049237" y="2992773"/>
                  <a:pt x="3022434" y="2937151"/>
                  <a:pt x="3022434" y="2869788"/>
                </a:cubicBezTo>
                <a:cubicBezTo>
                  <a:pt x="3022434" y="2863146"/>
                  <a:pt x="3022671" y="2855082"/>
                  <a:pt x="3023146" y="2845594"/>
                </a:cubicBezTo>
                <a:lnTo>
                  <a:pt x="3251564" y="2873346"/>
                </a:lnTo>
                <a:cubicBezTo>
                  <a:pt x="3255360" y="2899912"/>
                  <a:pt x="3264136" y="2918176"/>
                  <a:pt x="3277894" y="2928138"/>
                </a:cubicBezTo>
                <a:cubicBezTo>
                  <a:pt x="3296869" y="2942369"/>
                  <a:pt x="3326755" y="2949485"/>
                  <a:pt x="3367553" y="2949485"/>
                </a:cubicBezTo>
                <a:cubicBezTo>
                  <a:pt x="3419736" y="2949485"/>
                  <a:pt x="3458872" y="2941658"/>
                  <a:pt x="3484964" y="2926003"/>
                </a:cubicBezTo>
                <a:cubicBezTo>
                  <a:pt x="3502517" y="2915566"/>
                  <a:pt x="3515799" y="2898726"/>
                  <a:pt x="3524813" y="2875480"/>
                </a:cubicBezTo>
                <a:cubicBezTo>
                  <a:pt x="3530980" y="2858877"/>
                  <a:pt x="3534064" y="2828279"/>
                  <a:pt x="3534064" y="2783686"/>
                </a:cubicBezTo>
                <a:lnTo>
                  <a:pt x="3534064" y="2673390"/>
                </a:lnTo>
                <a:cubicBezTo>
                  <a:pt x="3474291" y="2754985"/>
                  <a:pt x="3398863" y="2795783"/>
                  <a:pt x="3307780" y="2795783"/>
                </a:cubicBezTo>
                <a:cubicBezTo>
                  <a:pt x="3206261" y="2795783"/>
                  <a:pt x="3125851" y="2752851"/>
                  <a:pt x="3066553" y="2666986"/>
                </a:cubicBezTo>
                <a:cubicBezTo>
                  <a:pt x="3020062" y="2599148"/>
                  <a:pt x="2996817" y="2514707"/>
                  <a:pt x="2996817" y="2413662"/>
                </a:cubicBezTo>
                <a:cubicBezTo>
                  <a:pt x="2996817" y="2287000"/>
                  <a:pt x="3027296" y="2190225"/>
                  <a:pt x="3088256" y="2123336"/>
                </a:cubicBezTo>
                <a:cubicBezTo>
                  <a:pt x="3149215" y="2056447"/>
                  <a:pt x="3224999" y="2023002"/>
                  <a:pt x="3315608" y="2023002"/>
                </a:cubicBezTo>
                <a:close/>
                <a:moveTo>
                  <a:pt x="2409960" y="2023002"/>
                </a:moveTo>
                <a:cubicBezTo>
                  <a:pt x="2455501" y="2023002"/>
                  <a:pt x="2499382" y="2035574"/>
                  <a:pt x="2541603" y="2060716"/>
                </a:cubicBezTo>
                <a:lnTo>
                  <a:pt x="2479696" y="2235055"/>
                </a:lnTo>
                <a:cubicBezTo>
                  <a:pt x="2446014" y="2213233"/>
                  <a:pt x="2414704" y="2202322"/>
                  <a:pt x="2385766" y="2202322"/>
                </a:cubicBezTo>
                <a:cubicBezTo>
                  <a:pt x="2357777" y="2202322"/>
                  <a:pt x="2334059" y="2210031"/>
                  <a:pt x="2314608" y="2225448"/>
                </a:cubicBezTo>
                <a:cubicBezTo>
                  <a:pt x="2295158" y="2240866"/>
                  <a:pt x="2279860" y="2268736"/>
                  <a:pt x="2268711" y="2309060"/>
                </a:cubicBezTo>
                <a:cubicBezTo>
                  <a:pt x="2257563" y="2349382"/>
                  <a:pt x="2251988" y="2433824"/>
                  <a:pt x="2251988" y="2562383"/>
                </a:cubicBezTo>
                <a:lnTo>
                  <a:pt x="2251988" y="2795783"/>
                </a:lnTo>
                <a:lnTo>
                  <a:pt x="2052033" y="2795783"/>
                </a:lnTo>
                <a:lnTo>
                  <a:pt x="2052033" y="2040080"/>
                </a:lnTo>
                <a:lnTo>
                  <a:pt x="2237757" y="2040080"/>
                </a:lnTo>
                <a:lnTo>
                  <a:pt x="2237757" y="2147530"/>
                </a:lnTo>
                <a:cubicBezTo>
                  <a:pt x="2269542" y="2096770"/>
                  <a:pt x="2298123" y="2063325"/>
                  <a:pt x="2323503" y="2047196"/>
                </a:cubicBezTo>
                <a:cubicBezTo>
                  <a:pt x="2348883" y="2031067"/>
                  <a:pt x="2377701" y="2023002"/>
                  <a:pt x="2409960" y="2023002"/>
                </a:cubicBezTo>
                <a:close/>
                <a:moveTo>
                  <a:pt x="506649" y="1914842"/>
                </a:moveTo>
                <a:cubicBezTo>
                  <a:pt x="419836" y="1914842"/>
                  <a:pt x="349863" y="1944610"/>
                  <a:pt x="296731" y="2004145"/>
                </a:cubicBezTo>
                <a:cubicBezTo>
                  <a:pt x="243600" y="2063681"/>
                  <a:pt x="217034" y="2153459"/>
                  <a:pt x="217034" y="2273480"/>
                </a:cubicBezTo>
                <a:cubicBezTo>
                  <a:pt x="217034" y="2391603"/>
                  <a:pt x="244311" y="2481144"/>
                  <a:pt x="298866" y="2542103"/>
                </a:cubicBezTo>
                <a:cubicBezTo>
                  <a:pt x="353421" y="2603062"/>
                  <a:pt x="422682" y="2633542"/>
                  <a:pt x="506649" y="2633542"/>
                </a:cubicBezTo>
                <a:cubicBezTo>
                  <a:pt x="590616" y="2633542"/>
                  <a:pt x="659521" y="2603299"/>
                  <a:pt x="713364" y="2542815"/>
                </a:cubicBezTo>
                <a:cubicBezTo>
                  <a:pt x="767207" y="2482330"/>
                  <a:pt x="794129" y="2391603"/>
                  <a:pt x="794129" y="2270634"/>
                </a:cubicBezTo>
                <a:cubicBezTo>
                  <a:pt x="794129" y="2151087"/>
                  <a:pt x="767919" y="2061902"/>
                  <a:pt x="715499" y="2003078"/>
                </a:cubicBezTo>
                <a:cubicBezTo>
                  <a:pt x="663078" y="1944254"/>
                  <a:pt x="593462" y="1914842"/>
                  <a:pt x="506649" y="1914842"/>
                </a:cubicBezTo>
                <a:close/>
                <a:moveTo>
                  <a:pt x="6535076" y="1752600"/>
                </a:moveTo>
                <a:lnTo>
                  <a:pt x="6751398" y="1752600"/>
                </a:lnTo>
                <a:lnTo>
                  <a:pt x="6751398" y="1997385"/>
                </a:lnTo>
                <a:lnTo>
                  <a:pt x="6700164" y="2526804"/>
                </a:lnTo>
                <a:lnTo>
                  <a:pt x="6587022" y="2526804"/>
                </a:lnTo>
                <a:lnTo>
                  <a:pt x="6535076" y="1997385"/>
                </a:lnTo>
                <a:close/>
                <a:moveTo>
                  <a:pt x="5230225" y="1752600"/>
                </a:moveTo>
                <a:lnTo>
                  <a:pt x="5430181" y="1752600"/>
                </a:lnTo>
                <a:lnTo>
                  <a:pt x="5430181" y="2795783"/>
                </a:lnTo>
                <a:lnTo>
                  <a:pt x="5244457" y="2795783"/>
                </a:lnTo>
                <a:lnTo>
                  <a:pt x="5244457" y="2684776"/>
                </a:lnTo>
                <a:cubicBezTo>
                  <a:pt x="5213622" y="2727945"/>
                  <a:pt x="5177212" y="2760085"/>
                  <a:pt x="5135229" y="2781196"/>
                </a:cubicBezTo>
                <a:cubicBezTo>
                  <a:pt x="5093245" y="2802306"/>
                  <a:pt x="5050906" y="2812861"/>
                  <a:pt x="5008211" y="2812861"/>
                </a:cubicBezTo>
                <a:cubicBezTo>
                  <a:pt x="4921398" y="2812861"/>
                  <a:pt x="4847037" y="2777875"/>
                  <a:pt x="4785129" y="2707902"/>
                </a:cubicBezTo>
                <a:cubicBezTo>
                  <a:pt x="4723221" y="2637930"/>
                  <a:pt x="4692268" y="2540324"/>
                  <a:pt x="4692268" y="2415085"/>
                </a:cubicBezTo>
                <a:cubicBezTo>
                  <a:pt x="4692268" y="2287000"/>
                  <a:pt x="4722391" y="2189632"/>
                  <a:pt x="4782639" y="2122980"/>
                </a:cubicBezTo>
                <a:cubicBezTo>
                  <a:pt x="4842886" y="2056328"/>
                  <a:pt x="4919026" y="2023002"/>
                  <a:pt x="5011057" y="2023002"/>
                </a:cubicBezTo>
                <a:cubicBezTo>
                  <a:pt x="5095499" y="2023002"/>
                  <a:pt x="5168555" y="2058107"/>
                  <a:pt x="5230225" y="2128317"/>
                </a:cubicBezTo>
                <a:close/>
                <a:moveTo>
                  <a:pt x="2632072" y="1752600"/>
                </a:moveTo>
                <a:lnTo>
                  <a:pt x="2832027" y="1752600"/>
                </a:lnTo>
                <a:lnTo>
                  <a:pt x="2832027" y="1937612"/>
                </a:lnTo>
                <a:lnTo>
                  <a:pt x="2632072" y="1937612"/>
                </a:lnTo>
                <a:close/>
                <a:moveTo>
                  <a:pt x="1166208" y="1752600"/>
                </a:moveTo>
                <a:lnTo>
                  <a:pt x="1366164" y="1752600"/>
                </a:lnTo>
                <a:lnTo>
                  <a:pt x="1366164" y="2128317"/>
                </a:lnTo>
                <a:cubicBezTo>
                  <a:pt x="1427834" y="2058107"/>
                  <a:pt x="1500890" y="2023002"/>
                  <a:pt x="1585331" y="2023002"/>
                </a:cubicBezTo>
                <a:cubicBezTo>
                  <a:pt x="1677363" y="2023002"/>
                  <a:pt x="1753502" y="2056328"/>
                  <a:pt x="1813750" y="2122980"/>
                </a:cubicBezTo>
                <a:cubicBezTo>
                  <a:pt x="1873998" y="2189632"/>
                  <a:pt x="1904121" y="2285340"/>
                  <a:pt x="1904121" y="2410105"/>
                </a:cubicBezTo>
                <a:cubicBezTo>
                  <a:pt x="1904121" y="2539138"/>
                  <a:pt x="1873405" y="2638523"/>
                  <a:pt x="1811971" y="2708258"/>
                </a:cubicBezTo>
                <a:cubicBezTo>
                  <a:pt x="1750538" y="2777993"/>
                  <a:pt x="1675940" y="2812861"/>
                  <a:pt x="1588178" y="2812861"/>
                </a:cubicBezTo>
                <a:cubicBezTo>
                  <a:pt x="1545008" y="2812861"/>
                  <a:pt x="1502432" y="2802069"/>
                  <a:pt x="1460449" y="2780484"/>
                </a:cubicBezTo>
                <a:cubicBezTo>
                  <a:pt x="1418465" y="2758899"/>
                  <a:pt x="1382293" y="2726997"/>
                  <a:pt x="1351932" y="2684776"/>
                </a:cubicBezTo>
                <a:lnTo>
                  <a:pt x="1351932" y="2795783"/>
                </a:lnTo>
                <a:lnTo>
                  <a:pt x="1166208" y="2795783"/>
                </a:lnTo>
                <a:close/>
                <a:moveTo>
                  <a:pt x="504514" y="1734811"/>
                </a:moveTo>
                <a:cubicBezTo>
                  <a:pt x="658216" y="1734811"/>
                  <a:pt x="781202" y="1782487"/>
                  <a:pt x="873470" y="1877839"/>
                </a:cubicBezTo>
                <a:cubicBezTo>
                  <a:pt x="965739" y="1973192"/>
                  <a:pt x="1011874" y="2105783"/>
                  <a:pt x="1011874" y="2275615"/>
                </a:cubicBezTo>
                <a:cubicBezTo>
                  <a:pt x="1011874" y="2444023"/>
                  <a:pt x="966095" y="2575785"/>
                  <a:pt x="874538" y="2670900"/>
                </a:cubicBezTo>
                <a:cubicBezTo>
                  <a:pt x="782981" y="2766015"/>
                  <a:pt x="660588" y="2813573"/>
                  <a:pt x="507360" y="2813573"/>
                </a:cubicBezTo>
                <a:cubicBezTo>
                  <a:pt x="352235" y="2813573"/>
                  <a:pt x="228894" y="2766252"/>
                  <a:pt x="137336" y="2671612"/>
                </a:cubicBezTo>
                <a:cubicBezTo>
                  <a:pt x="45779" y="2576971"/>
                  <a:pt x="0" y="2446632"/>
                  <a:pt x="0" y="2280596"/>
                </a:cubicBezTo>
                <a:cubicBezTo>
                  <a:pt x="0" y="2174333"/>
                  <a:pt x="15892" y="2085147"/>
                  <a:pt x="47677" y="2013040"/>
                </a:cubicBezTo>
                <a:cubicBezTo>
                  <a:pt x="71397" y="1959909"/>
                  <a:pt x="103773" y="1912232"/>
                  <a:pt x="144808" y="1870012"/>
                </a:cubicBezTo>
                <a:cubicBezTo>
                  <a:pt x="185843" y="1827791"/>
                  <a:pt x="230791" y="1796481"/>
                  <a:pt x="279653" y="1776083"/>
                </a:cubicBezTo>
                <a:cubicBezTo>
                  <a:pt x="344645" y="1748568"/>
                  <a:pt x="419598" y="1734811"/>
                  <a:pt x="504514" y="1734811"/>
                </a:cubicBezTo>
                <a:close/>
                <a:moveTo>
                  <a:pt x="4909343" y="433355"/>
                </a:moveTo>
                <a:cubicBezTo>
                  <a:pt x="4857160" y="433355"/>
                  <a:pt x="4813279" y="453280"/>
                  <a:pt x="4777700" y="493129"/>
                </a:cubicBezTo>
                <a:cubicBezTo>
                  <a:pt x="4742120" y="532977"/>
                  <a:pt x="4724331" y="590378"/>
                  <a:pt x="4724331" y="665332"/>
                </a:cubicBezTo>
                <a:cubicBezTo>
                  <a:pt x="4724331" y="740285"/>
                  <a:pt x="4742120" y="797687"/>
                  <a:pt x="4777700" y="837535"/>
                </a:cubicBezTo>
                <a:cubicBezTo>
                  <a:pt x="4813279" y="877384"/>
                  <a:pt x="4857160" y="897308"/>
                  <a:pt x="4909343" y="897308"/>
                </a:cubicBezTo>
                <a:cubicBezTo>
                  <a:pt x="4961526" y="897308"/>
                  <a:pt x="5005288" y="877384"/>
                  <a:pt x="5040630" y="837535"/>
                </a:cubicBezTo>
                <a:cubicBezTo>
                  <a:pt x="5075972" y="797687"/>
                  <a:pt x="5093643" y="739811"/>
                  <a:pt x="5093643" y="663909"/>
                </a:cubicBezTo>
                <a:cubicBezTo>
                  <a:pt x="5093643" y="589904"/>
                  <a:pt x="5075972" y="532977"/>
                  <a:pt x="5040630" y="493129"/>
                </a:cubicBezTo>
                <a:cubicBezTo>
                  <a:pt x="5005288" y="453280"/>
                  <a:pt x="4961526" y="433355"/>
                  <a:pt x="4909343" y="433355"/>
                </a:cubicBezTo>
                <a:close/>
                <a:moveTo>
                  <a:pt x="3670297" y="287480"/>
                </a:moveTo>
                <a:lnTo>
                  <a:pt x="3870253" y="287480"/>
                </a:lnTo>
                <a:lnTo>
                  <a:pt x="3870253" y="1043183"/>
                </a:lnTo>
                <a:lnTo>
                  <a:pt x="3670297" y="1043183"/>
                </a:lnTo>
                <a:close/>
                <a:moveTo>
                  <a:pt x="2780203" y="287480"/>
                </a:moveTo>
                <a:lnTo>
                  <a:pt x="2980158" y="287480"/>
                </a:lnTo>
                <a:lnTo>
                  <a:pt x="2980158" y="634734"/>
                </a:lnTo>
                <a:cubicBezTo>
                  <a:pt x="2980158" y="740997"/>
                  <a:pt x="2983835" y="806107"/>
                  <a:pt x="2991187" y="830064"/>
                </a:cubicBezTo>
                <a:cubicBezTo>
                  <a:pt x="2998540" y="854020"/>
                  <a:pt x="3011943" y="872996"/>
                  <a:pt x="3031392" y="886990"/>
                </a:cubicBezTo>
                <a:cubicBezTo>
                  <a:pt x="3050842" y="900985"/>
                  <a:pt x="3075510" y="907982"/>
                  <a:pt x="3105397" y="907982"/>
                </a:cubicBezTo>
                <a:cubicBezTo>
                  <a:pt x="3139553" y="907982"/>
                  <a:pt x="3170151" y="898613"/>
                  <a:pt x="3197192" y="879875"/>
                </a:cubicBezTo>
                <a:cubicBezTo>
                  <a:pt x="3224231" y="861136"/>
                  <a:pt x="3242732" y="837891"/>
                  <a:pt x="3252695" y="810139"/>
                </a:cubicBezTo>
                <a:cubicBezTo>
                  <a:pt x="3262657" y="782388"/>
                  <a:pt x="3267638" y="714431"/>
                  <a:pt x="3267638" y="606270"/>
                </a:cubicBezTo>
                <a:lnTo>
                  <a:pt x="3267638" y="287480"/>
                </a:lnTo>
                <a:lnTo>
                  <a:pt x="3467593" y="287480"/>
                </a:lnTo>
                <a:lnTo>
                  <a:pt x="3467593" y="1043183"/>
                </a:lnTo>
                <a:lnTo>
                  <a:pt x="3281870" y="1043183"/>
                </a:lnTo>
                <a:lnTo>
                  <a:pt x="3281870" y="930041"/>
                </a:lnTo>
                <a:cubicBezTo>
                  <a:pt x="3254355" y="970365"/>
                  <a:pt x="3218183" y="1002149"/>
                  <a:pt x="3173353" y="1025394"/>
                </a:cubicBezTo>
                <a:cubicBezTo>
                  <a:pt x="3128523" y="1048639"/>
                  <a:pt x="3081203" y="1060261"/>
                  <a:pt x="3031392" y="1060261"/>
                </a:cubicBezTo>
                <a:cubicBezTo>
                  <a:pt x="2980632" y="1060261"/>
                  <a:pt x="2935091" y="1049113"/>
                  <a:pt x="2894768" y="1026817"/>
                </a:cubicBezTo>
                <a:cubicBezTo>
                  <a:pt x="2854445" y="1004520"/>
                  <a:pt x="2825270" y="973211"/>
                  <a:pt x="2807243" y="932888"/>
                </a:cubicBezTo>
                <a:cubicBezTo>
                  <a:pt x="2789216" y="892565"/>
                  <a:pt x="2780203" y="836824"/>
                  <a:pt x="2780203" y="765665"/>
                </a:cubicBezTo>
                <a:close/>
                <a:moveTo>
                  <a:pt x="4908631" y="270402"/>
                </a:moveTo>
                <a:cubicBezTo>
                  <a:pt x="5022959" y="270402"/>
                  <a:pt x="5116651" y="307524"/>
                  <a:pt x="5189707" y="381766"/>
                </a:cubicBezTo>
                <a:cubicBezTo>
                  <a:pt x="5262763" y="456007"/>
                  <a:pt x="5299291" y="549818"/>
                  <a:pt x="5299291" y="663197"/>
                </a:cubicBezTo>
                <a:cubicBezTo>
                  <a:pt x="5299291" y="777525"/>
                  <a:pt x="5262407" y="872284"/>
                  <a:pt x="5188640" y="947475"/>
                </a:cubicBezTo>
                <a:cubicBezTo>
                  <a:pt x="5114872" y="1022666"/>
                  <a:pt x="5022010" y="1060261"/>
                  <a:pt x="4910054" y="1060261"/>
                </a:cubicBezTo>
                <a:cubicBezTo>
                  <a:pt x="4840793" y="1060261"/>
                  <a:pt x="4774735" y="1044606"/>
                  <a:pt x="4711878" y="1013297"/>
                </a:cubicBezTo>
                <a:cubicBezTo>
                  <a:pt x="4649021" y="981987"/>
                  <a:pt x="4601227" y="936090"/>
                  <a:pt x="4568494" y="875605"/>
                </a:cubicBezTo>
                <a:cubicBezTo>
                  <a:pt x="4535761" y="815120"/>
                  <a:pt x="4519394" y="741471"/>
                  <a:pt x="4519394" y="654658"/>
                </a:cubicBezTo>
                <a:cubicBezTo>
                  <a:pt x="4519394" y="588244"/>
                  <a:pt x="4535761" y="523964"/>
                  <a:pt x="4568494" y="461819"/>
                </a:cubicBezTo>
                <a:cubicBezTo>
                  <a:pt x="4601227" y="399674"/>
                  <a:pt x="4647598" y="352235"/>
                  <a:pt x="4707608" y="319502"/>
                </a:cubicBezTo>
                <a:cubicBezTo>
                  <a:pt x="4767619" y="286769"/>
                  <a:pt x="4834626" y="270402"/>
                  <a:pt x="4908631" y="270402"/>
                </a:cubicBezTo>
                <a:close/>
                <a:moveTo>
                  <a:pt x="4289790" y="20636"/>
                </a:moveTo>
                <a:lnTo>
                  <a:pt x="4289790" y="287480"/>
                </a:lnTo>
                <a:lnTo>
                  <a:pt x="4426414" y="287480"/>
                </a:lnTo>
                <a:lnTo>
                  <a:pt x="4426414" y="446876"/>
                </a:lnTo>
                <a:lnTo>
                  <a:pt x="4289790" y="446876"/>
                </a:lnTo>
                <a:lnTo>
                  <a:pt x="4289790" y="751434"/>
                </a:lnTo>
                <a:cubicBezTo>
                  <a:pt x="4289790" y="813104"/>
                  <a:pt x="4291094" y="849039"/>
                  <a:pt x="4293703" y="859239"/>
                </a:cubicBezTo>
                <a:cubicBezTo>
                  <a:pt x="4296313" y="869438"/>
                  <a:pt x="4302243" y="877859"/>
                  <a:pt x="4311493" y="884500"/>
                </a:cubicBezTo>
                <a:cubicBezTo>
                  <a:pt x="4320744" y="891141"/>
                  <a:pt x="4332010" y="894462"/>
                  <a:pt x="4345293" y="894462"/>
                </a:cubicBezTo>
                <a:cubicBezTo>
                  <a:pt x="4363795" y="894462"/>
                  <a:pt x="4390598" y="888058"/>
                  <a:pt x="4425702" y="875249"/>
                </a:cubicBezTo>
                <a:lnTo>
                  <a:pt x="4442780" y="1030375"/>
                </a:lnTo>
                <a:cubicBezTo>
                  <a:pt x="4396290" y="1050299"/>
                  <a:pt x="4343633" y="1060261"/>
                  <a:pt x="4284809" y="1060261"/>
                </a:cubicBezTo>
                <a:cubicBezTo>
                  <a:pt x="4248755" y="1060261"/>
                  <a:pt x="4216259" y="1054213"/>
                  <a:pt x="4187322" y="1042116"/>
                </a:cubicBezTo>
                <a:cubicBezTo>
                  <a:pt x="4158384" y="1030019"/>
                  <a:pt x="4137155" y="1014364"/>
                  <a:pt x="4123635" y="995151"/>
                </a:cubicBezTo>
                <a:cubicBezTo>
                  <a:pt x="4110115" y="975938"/>
                  <a:pt x="4100746" y="949966"/>
                  <a:pt x="4095527" y="917233"/>
                </a:cubicBezTo>
                <a:cubicBezTo>
                  <a:pt x="4091258" y="893988"/>
                  <a:pt x="4089123" y="847023"/>
                  <a:pt x="4089123" y="776339"/>
                </a:cubicBezTo>
                <a:lnTo>
                  <a:pt x="4089123" y="446876"/>
                </a:lnTo>
                <a:lnTo>
                  <a:pt x="3997329" y="446876"/>
                </a:lnTo>
                <a:lnTo>
                  <a:pt x="3997329" y="287480"/>
                </a:lnTo>
                <a:lnTo>
                  <a:pt x="4089123" y="287480"/>
                </a:lnTo>
                <a:lnTo>
                  <a:pt x="4089123" y="137336"/>
                </a:lnTo>
                <a:close/>
                <a:moveTo>
                  <a:pt x="3670297" y="0"/>
                </a:moveTo>
                <a:lnTo>
                  <a:pt x="3870253" y="0"/>
                </a:lnTo>
                <a:lnTo>
                  <a:pt x="3870253" y="185012"/>
                </a:lnTo>
                <a:lnTo>
                  <a:pt x="3670297" y="185012"/>
                </a:lnTo>
                <a:close/>
                <a:moveTo>
                  <a:pt x="1573375" y="0"/>
                </a:moveTo>
                <a:lnTo>
                  <a:pt x="1888606" y="0"/>
                </a:lnTo>
                <a:lnTo>
                  <a:pt x="2077887" y="711585"/>
                </a:lnTo>
                <a:lnTo>
                  <a:pt x="2265034" y="0"/>
                </a:lnTo>
                <a:lnTo>
                  <a:pt x="2580978" y="0"/>
                </a:lnTo>
                <a:lnTo>
                  <a:pt x="2580978" y="1043183"/>
                </a:lnTo>
                <a:lnTo>
                  <a:pt x="2385292" y="1043183"/>
                </a:lnTo>
                <a:lnTo>
                  <a:pt x="2385292" y="222015"/>
                </a:lnTo>
                <a:lnTo>
                  <a:pt x="2178221" y="1043183"/>
                </a:lnTo>
                <a:lnTo>
                  <a:pt x="1975420" y="1043183"/>
                </a:lnTo>
                <a:lnTo>
                  <a:pt x="1769060" y="222015"/>
                </a:lnTo>
                <a:lnTo>
                  <a:pt x="1769060" y="1043183"/>
                </a:lnTo>
                <a:lnTo>
                  <a:pt x="1573375" y="1043183"/>
                </a:lnTo>
                <a:close/>
              </a:path>
            </a:pathLst>
          </a:custGeom>
          <a:gradFill>
            <a:gsLst>
              <a:gs pos="0">
                <a:srgbClr val="2B2BF1"/>
              </a:gs>
              <a:gs pos="100000">
                <a:srgbClr val="A2DBF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2E8E759-E5A8-B036-DE30-3A2EC56620B3}"/>
              </a:ext>
            </a:extLst>
          </p:cNvPr>
          <p:cNvSpPr txBox="1"/>
          <p:nvPr/>
        </p:nvSpPr>
        <p:spPr>
          <a:xfrm>
            <a:off x="4379495" y="6244390"/>
            <a:ext cx="3585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brir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Site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8900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5D3C54E155D64408942A3F8049C3E88" ma:contentTypeVersion="7" ma:contentTypeDescription="Crie um novo documento." ma:contentTypeScope="" ma:versionID="d3ea520d2438e8dd0b72b519d04598f2">
  <xsd:schema xmlns:xsd="http://www.w3.org/2001/XMLSchema" xmlns:xs="http://www.w3.org/2001/XMLSchema" xmlns:p="http://schemas.microsoft.com/office/2006/metadata/properties" xmlns:ns3="20abbaba-ad5a-45e4-92a5-069fdf15a7ad" xmlns:ns4="690e8cee-1a25-4fcd-820d-abd6e07f35d9" targetNamespace="http://schemas.microsoft.com/office/2006/metadata/properties" ma:root="true" ma:fieldsID="3f44ac28cc837ce204bc038f2e89637a" ns3:_="" ns4:_="">
    <xsd:import namespace="20abbaba-ad5a-45e4-92a5-069fdf15a7ad"/>
    <xsd:import namespace="690e8cee-1a25-4fcd-820d-abd6e07f35d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abbaba-ad5a-45e4-92a5-069fdf15a7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0e8cee-1a25-4fcd-820d-abd6e07f35d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92A6C2-2376-4B93-B254-19A1BA0B82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abbaba-ad5a-45e4-92a5-069fdf15a7ad"/>
    <ds:schemaRef ds:uri="690e8cee-1a25-4fcd-820d-abd6e07f35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4862B0-F350-4B08-8E2F-7518C1C8FE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6BE322-DA62-4DE3-B70E-43A1DFA3B493}">
  <ds:schemaRefs>
    <ds:schemaRef ds:uri="690e8cee-1a25-4fcd-820d-abd6e07f35d9"/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20abbaba-ad5a-45e4-92a5-069fdf15a7ad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541</TotalTime>
  <Words>47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poppins</vt:lpstr>
      <vt:lpstr>Tema do Office</vt:lpstr>
      <vt:lpstr>iWork</vt:lpstr>
      <vt:lpstr>iWork</vt:lpstr>
      <vt:lpstr>iWork</vt:lpstr>
      <vt:lpstr>iWork</vt:lpstr>
      <vt:lpstr>iWork</vt:lpstr>
      <vt:lpstr>iWork</vt:lpstr>
      <vt:lpstr>iWork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iWork</dc:title>
  <dc:creator>GABRIEL JOTA LIZARDO</dc:creator>
  <cp:lastModifiedBy>GABRIEL JOTA LIZARDO</cp:lastModifiedBy>
  <cp:revision>1</cp:revision>
  <dcterms:created xsi:type="dcterms:W3CDTF">2023-07-05T17:38:39Z</dcterms:created>
  <dcterms:modified xsi:type="dcterms:W3CDTF">2023-07-06T02:39:39Z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0x01010025D3C54E155D64408942A3F8049C3E88</vt:lpwstr>
  </property>
</Properties>
</file>