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5bd6760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5bd6760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5bd6760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5bd6760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bd6760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5bd6760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5bd6760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5bd6760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7bf8dfd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7bf8dfd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6" name="Google Shape;186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1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1" name="Google Shape;19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94" name="Google Shape;194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200" name="Google Shape;200;p1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1" name="Google Shape;201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6" name="Google Shape;206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12" name="Google Shape;212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17" name="Google Shape;217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21" name="Google Shape;221;p1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27" name="Google Shape;227;p1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32" name="Google Shape;232;p1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36" name="Google Shape;236;p1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42" name="Google Shape;242;p1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47" name="Google Shape;247;p1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52" name="Google Shape;252;p1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56" name="Google Shape;256;p1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61" name="Google Shape;261;p1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66" name="Google Shape;266;p1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72" name="Google Shape;272;p1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1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77" name="Google Shape;277;p1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81" name="Google Shape;281;p1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92" name="Google Shape;292;p1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97" name="Google Shape;297;p1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1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301" name="Google Shape;301;p1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1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07" name="Google Shape;307;p1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12" name="Google Shape;312;p1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17" name="Google Shape;317;p1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1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21" name="Google Shape;321;p1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" name="Google Shape;325;p1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 flipH="1">
            <a:off x="9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 rot="5400000">
            <a:off x="6703688" y="24313"/>
            <a:ext cx="2461221" cy="2419402"/>
            <a:chOff x="5043503" y="0"/>
            <a:chExt cx="3814072" cy="3839102"/>
          </a:xfrm>
        </p:grpSpPr>
        <p:sp>
          <p:nvSpPr>
            <p:cNvPr id="53" name="Google Shape;53;p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" name="Google Shape;55;p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56" name="Google Shape;56;p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" name="Google Shape;59;p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" name="Google Shape;60;p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61" name="Google Shape;61;p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" name="Google Shape;63;p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2">
  <p:cSld name="SECTION_HEADER_2"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 flipH="1" rot="10800000">
            <a:off x="98769" y="3746031"/>
            <a:ext cx="1233215" cy="1384535"/>
            <a:chOff x="146769" y="3406"/>
            <a:chExt cx="1233215" cy="1384535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72" name="Google Shape;72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75" name="Google Shape;75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79" name="Google Shape;79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" name="Google Shape;83;p4"/>
          <p:cNvGrpSpPr/>
          <p:nvPr/>
        </p:nvGrpSpPr>
        <p:grpSpPr>
          <a:xfrm rot="10800000">
            <a:off x="7083208" y="3410"/>
            <a:ext cx="409500" cy="889800"/>
            <a:chOff x="6775084" y="4253708"/>
            <a:chExt cx="409500" cy="889800"/>
          </a:xfrm>
        </p:grpSpPr>
        <p:sp>
          <p:nvSpPr>
            <p:cNvPr id="84" name="Google Shape;84;p4"/>
            <p:cNvSpPr/>
            <p:nvPr/>
          </p:nvSpPr>
          <p:spPr>
            <a:xfrm>
              <a:off x="6775084" y="4253708"/>
              <a:ext cx="409500" cy="889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775084" y="4703408"/>
              <a:ext cx="409500" cy="440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4"/>
          <p:cNvGrpSpPr/>
          <p:nvPr/>
        </p:nvGrpSpPr>
        <p:grpSpPr>
          <a:xfrm rot="10800000">
            <a:off x="7585558" y="0"/>
            <a:ext cx="409500" cy="1339500"/>
            <a:chOff x="7367299" y="3804008"/>
            <a:chExt cx="409500" cy="1339500"/>
          </a:xfrm>
        </p:grpSpPr>
        <p:sp>
          <p:nvSpPr>
            <p:cNvPr id="87" name="Google Shape;87;p4"/>
            <p:cNvSpPr/>
            <p:nvPr/>
          </p:nvSpPr>
          <p:spPr>
            <a:xfrm>
              <a:off x="7367299" y="4253708"/>
              <a:ext cx="409500" cy="889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7367299" y="3804008"/>
              <a:ext cx="409500" cy="133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367299" y="4703408"/>
              <a:ext cx="409500" cy="440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4"/>
          <p:cNvGrpSpPr/>
          <p:nvPr/>
        </p:nvGrpSpPr>
        <p:grpSpPr>
          <a:xfrm rot="10800000">
            <a:off x="8087908" y="3392"/>
            <a:ext cx="409500" cy="1789500"/>
            <a:chOff x="7959516" y="3354008"/>
            <a:chExt cx="409500" cy="1789500"/>
          </a:xfrm>
        </p:grpSpPr>
        <p:sp>
          <p:nvSpPr>
            <p:cNvPr id="91" name="Google Shape;91;p4"/>
            <p:cNvSpPr/>
            <p:nvPr/>
          </p:nvSpPr>
          <p:spPr>
            <a:xfrm>
              <a:off x="7959516" y="4253708"/>
              <a:ext cx="409500" cy="889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959516" y="3354008"/>
              <a:ext cx="409500" cy="17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959516" y="3804008"/>
              <a:ext cx="409500" cy="133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959516" y="4703408"/>
              <a:ext cx="409500" cy="440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4"/>
          <p:cNvGrpSpPr/>
          <p:nvPr/>
        </p:nvGrpSpPr>
        <p:grpSpPr>
          <a:xfrm rot="10800000">
            <a:off x="8590257" y="3407"/>
            <a:ext cx="409500" cy="2239500"/>
            <a:chOff x="8551731" y="2904008"/>
            <a:chExt cx="409500" cy="2239500"/>
          </a:xfrm>
        </p:grpSpPr>
        <p:sp>
          <p:nvSpPr>
            <p:cNvPr id="96" name="Google Shape;96;p4"/>
            <p:cNvSpPr/>
            <p:nvPr/>
          </p:nvSpPr>
          <p:spPr>
            <a:xfrm>
              <a:off x="8551731" y="4253708"/>
              <a:ext cx="409500" cy="889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551731" y="3354008"/>
              <a:ext cx="409500" cy="17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551731" y="3804008"/>
              <a:ext cx="409500" cy="133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551731" y="2904008"/>
              <a:ext cx="409500" cy="223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551731" y="4703408"/>
              <a:ext cx="409500" cy="440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4"/>
          <p:cNvSpPr txBox="1"/>
          <p:nvPr>
            <p:ph type="title"/>
          </p:nvPr>
        </p:nvSpPr>
        <p:spPr>
          <a:xfrm>
            <a:off x="852225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 rot="5400000">
            <a:off x="7682759" y="3675259"/>
            <a:ext cx="1331645" cy="1526085"/>
            <a:chOff x="7067465" y="1306"/>
            <a:chExt cx="1990500" cy="1990200"/>
          </a:xfrm>
        </p:grpSpPr>
        <p:sp>
          <p:nvSpPr>
            <p:cNvPr id="104" name="Google Shape;104;p4"/>
            <p:cNvSpPr/>
            <p:nvPr/>
          </p:nvSpPr>
          <p:spPr>
            <a:xfrm rot="-8648551">
              <a:off x="7594313" y="527721"/>
              <a:ext cx="937226" cy="937226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8648551">
              <a:off x="7594313" y="527721"/>
              <a:ext cx="937226" cy="937226"/>
            </a:xfrm>
            <a:prstGeom prst="pie">
              <a:avLst>
                <a:gd fmla="val 19376841" name="adj1"/>
                <a:gd fmla="val 12313574" name="adj2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8649154">
              <a:off x="7349891" y="283705"/>
              <a:ext cx="1425647" cy="1425404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1">
  <p:cSld name="SECTION_HEADER_1"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5"/>
          <p:cNvSpPr txBox="1"/>
          <p:nvPr>
            <p:ph type="title"/>
          </p:nvPr>
        </p:nvSpPr>
        <p:spPr>
          <a:xfrm>
            <a:off x="178355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-5400000">
            <a:off x="167114" y="-167119"/>
            <a:ext cx="2267451" cy="2601690"/>
            <a:chOff x="6790514" y="1306"/>
            <a:chExt cx="2267451" cy="2601690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31" name="Google Shape;131;p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35" name="Google Shape;135;p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39" name="Google Shape;139;p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3" name="Google Shape;14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0" name="Google Shape;150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4" name="Google Shape;154;p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8" name="Google Shape;158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64" name="Google Shape;164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71" name="Google Shape;171;p1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72" name="Google Shape;172;p1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76" name="Google Shape;176;p1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80" name="Google Shape;180;p1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/>
          <p:nvPr>
            <p:ph type="ctrTitle"/>
          </p:nvPr>
        </p:nvSpPr>
        <p:spPr>
          <a:xfrm>
            <a:off x="609125" y="2312149"/>
            <a:ext cx="45882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40"/>
              <a:t>Administração do tempo 2</a:t>
            </a:r>
            <a:endParaRPr sz="3440"/>
          </a:p>
        </p:txBody>
      </p:sp>
      <p:sp>
        <p:nvSpPr>
          <p:cNvPr id="335" name="Google Shape;335;p15"/>
          <p:cNvSpPr txBox="1"/>
          <p:nvPr>
            <p:ph idx="1" type="subTitle"/>
          </p:nvPr>
        </p:nvSpPr>
        <p:spPr>
          <a:xfrm>
            <a:off x="609125" y="3757475"/>
            <a:ext cx="53403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Participantes: </a:t>
            </a:r>
            <a:r>
              <a:rPr lang="pt-BR" sz="1800"/>
              <a:t>Davi Martins Freitas Wanderley, Luiz Victor Aldenucci, João Sampaio, Carlos Ferreira Campos</a:t>
            </a:r>
            <a:endParaRPr sz="1800"/>
          </a:p>
        </p:txBody>
      </p:sp>
      <p:pic>
        <p:nvPicPr>
          <p:cNvPr id="336" name="Google Shape;3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5" y="-343725"/>
            <a:ext cx="2315475" cy="24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/>
          <p:nvPr>
            <p:ph type="title"/>
          </p:nvPr>
        </p:nvSpPr>
        <p:spPr>
          <a:xfrm>
            <a:off x="771650" y="386350"/>
            <a:ext cx="5857800" cy="11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</a:t>
            </a:r>
            <a:endParaRPr/>
          </a:p>
        </p:txBody>
      </p:sp>
      <p:sp>
        <p:nvSpPr>
          <p:cNvPr id="342" name="Google Shape;342;p16"/>
          <p:cNvSpPr txBox="1"/>
          <p:nvPr/>
        </p:nvSpPr>
        <p:spPr>
          <a:xfrm>
            <a:off x="771650" y="1530900"/>
            <a:ext cx="7198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Dificuldades em administrar o tempo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Melhorar sua organização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Otimizar seu tempo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375" y="3193000"/>
            <a:ext cx="3377400" cy="17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1196475" y="268625"/>
            <a:ext cx="5857800" cy="12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349" name="Google Shape;349;p17"/>
          <p:cNvSpPr txBox="1"/>
          <p:nvPr/>
        </p:nvSpPr>
        <p:spPr>
          <a:xfrm>
            <a:off x="1196475" y="1614163"/>
            <a:ext cx="56673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●"/>
            </a:pPr>
            <a:r>
              <a:rPr lang="pt-BR" sz="3000">
                <a:solidFill>
                  <a:schemeClr val="lt1"/>
                </a:solidFill>
              </a:rPr>
              <a:t>Adversidade </a:t>
            </a:r>
            <a:r>
              <a:rPr lang="pt-B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se organizar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●"/>
            </a:pPr>
            <a:r>
              <a:rPr lang="pt-B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Falta de tempo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pt-B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Acúmulo</a:t>
            </a:r>
            <a:r>
              <a:rPr lang="pt-B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pt-B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tarefas</a:t>
            </a: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713" y="3318525"/>
            <a:ext cx="2923317" cy="1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title"/>
          </p:nvPr>
        </p:nvSpPr>
        <p:spPr>
          <a:xfrm>
            <a:off x="1106025" y="221575"/>
            <a:ext cx="58578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grpSp>
        <p:nvGrpSpPr>
          <p:cNvPr id="356" name="Google Shape;356;p18"/>
          <p:cNvGrpSpPr/>
          <p:nvPr/>
        </p:nvGrpSpPr>
        <p:grpSpPr>
          <a:xfrm flipH="1" rot="10800000">
            <a:off x="98769" y="3746031"/>
            <a:ext cx="1233215" cy="1384535"/>
            <a:chOff x="146769" y="3406"/>
            <a:chExt cx="1233215" cy="1384535"/>
          </a:xfrm>
        </p:grpSpPr>
        <p:grpSp>
          <p:nvGrpSpPr>
            <p:cNvPr id="357" name="Google Shape;357;p1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58" name="Google Shape;358;p1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1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61" name="Google Shape;361;p1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1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65" name="Google Shape;365;p1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9" name="Google Shape;369;p18"/>
          <p:cNvSpPr txBox="1"/>
          <p:nvPr/>
        </p:nvSpPr>
        <p:spPr>
          <a:xfrm>
            <a:off x="1106025" y="1430250"/>
            <a:ext cx="61995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Separar por </a:t>
            </a: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nível</a:t>
            </a: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importância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Estabelecer metas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Seguir um cronograma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0" name="Google Shape;3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937" y="3299212"/>
            <a:ext cx="3322123" cy="165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824000" y="96300"/>
            <a:ext cx="5857800" cy="12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824000" y="1105200"/>
            <a:ext cx="48213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Lista de tarefas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1828425"/>
            <a:ext cx="5205574" cy="31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975" y="3411100"/>
            <a:ext cx="2209626" cy="14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title"/>
          </p:nvPr>
        </p:nvSpPr>
        <p:spPr>
          <a:xfrm>
            <a:off x="568850" y="0"/>
            <a:ext cx="5783400" cy="12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568850" y="1034225"/>
            <a:ext cx="51972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Área</a:t>
            </a: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desempenho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5" name="Google Shape;3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50" y="2388300"/>
            <a:ext cx="4195000" cy="24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0"/>
          <p:cNvPicPr preferRelativeResize="0"/>
          <p:nvPr/>
        </p:nvPicPr>
        <p:blipFill rotWithShape="1">
          <a:blip r:embed="rId4">
            <a:alphaModFix/>
          </a:blip>
          <a:srcRect b="0" l="21392" r="21053" t="0"/>
          <a:stretch/>
        </p:blipFill>
        <p:spPr>
          <a:xfrm>
            <a:off x="6352250" y="2854600"/>
            <a:ext cx="2336650" cy="20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2C2C2C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