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59" r:id="rId4"/>
    <p:sldId id="274" r:id="rId5"/>
    <p:sldId id="286" r:id="rId6"/>
    <p:sldId id="285" r:id="rId7"/>
    <p:sldId id="271" r:id="rId8"/>
    <p:sldId id="284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6D18-30C7-687B-A965-3369273CD381}" v="19" dt="2021-09-29T00:02:50.366"/>
    <p1510:client id="{4859C864-D586-C8E3-F4FD-30ADF421A537}" v="319" dt="2021-09-26T21:18:48.692"/>
    <p1510:client id="{4C9C7FFF-821A-08F0-E996-946C91E5532A}" v="252" dt="2021-09-26T21:50:45.117"/>
    <p1510:client id="{4FD3358C-9AED-6980-8255-5BD02EFAD539}" v="432" dt="2021-09-26T20:47:22.017"/>
    <p1510:client id="{6251B6DB-C4BA-4AC8-AA2E-59270529D1A0}" v="606" dt="2021-09-28T23:26:11.654"/>
    <p1510:client id="{82D66C5E-D658-3245-EB73-B4600F2C02FB}" v="1057" dt="2021-09-26T21:52:12.819"/>
    <p1510:client id="{91AF6527-EE35-8018-E495-23889656B227}" v="50" dt="2021-09-26T20:46:01.649"/>
    <p1510:client id="{99D1651E-D741-8E56-510E-CC7F1303B36B}" v="365" dt="2021-09-26T20:01:32.408"/>
    <p1510:client id="{BB8710EF-AA2D-D5A5-D5D0-01561255BE90}" v="407" dt="2021-09-28T23:20:00.535"/>
  </p1510:revLst>
</p1510:revInfo>
</file>

<file path=ppt/tableStyles.xml><?xml version="1.0" encoding="utf-8"?>
<a:tblStyleLst xmlns:a="http://schemas.openxmlformats.org/drawingml/2006/main" def="{BE9C6914-882B-4163-9386-068CC51E9F9E}">
  <a:tblStyle styleId="{BE9C6914-882B-4163-9386-068CC51E9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09481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340567" y="666244"/>
            <a:ext cx="4099381" cy="2573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Aulas Particulares     </a:t>
            </a:r>
            <a:r>
              <a:rPr lang="en" sz="3600"/>
              <a:t>Grupo 2</a:t>
            </a:r>
            <a:endParaRPr lang="pt-BR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10380" y="3520801"/>
            <a:ext cx="3836937" cy="1787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pt-BR" sz="2400"/>
              <a:t>Camila Machado Pires Maia Gustavo Oliveira Rocha Gomes Pedro </a:t>
            </a:r>
            <a:r>
              <a:rPr lang="pt-BR" sz="2400" err="1"/>
              <a:t>Pampolini</a:t>
            </a:r>
            <a:r>
              <a:rPr lang="pt-BR" sz="2400"/>
              <a:t> </a:t>
            </a:r>
            <a:r>
              <a:rPr lang="pt-BR" sz="2400" err="1"/>
              <a:t>Mendicino</a:t>
            </a:r>
            <a:endParaRPr lang="pt-BR"/>
          </a:p>
          <a:p>
            <a:pPr>
              <a:buSzPts val="1100"/>
            </a:pPr>
            <a:endParaRPr lang="en" sz="2300"/>
          </a:p>
          <a:p>
            <a:pPr>
              <a:buClr>
                <a:srgbClr val="77C6FC"/>
              </a:buClr>
            </a:pPr>
            <a:endParaRPr lang="pt-BR" sz="2300"/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0CB1A4FB-D228-4180-91CE-576039AE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76" y="1110905"/>
            <a:ext cx="635691" cy="627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59562" y="39630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/>
              <a:t>Entraves</a:t>
            </a:r>
            <a:endParaRPr lang="en" sz="3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1D50-2EF4-4D81-BF35-7F29DC57F647}"/>
              </a:ext>
            </a:extLst>
          </p:cNvPr>
          <p:cNvSpPr txBox="1"/>
          <p:nvPr/>
        </p:nvSpPr>
        <p:spPr>
          <a:xfrm>
            <a:off x="589064" y="945460"/>
            <a:ext cx="6432736" cy="4022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Onde buscar aulas particulares?</a:t>
            </a:r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Onde encontrar alunos para dar aula?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endParaRPr lang="pt-BR" sz="2400"/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Quem sofre com isso?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endParaRPr lang="pt-BR"/>
          </a:p>
          <a:p>
            <a:pPr marL="342900" indent="-342900" algn="just">
              <a:lnSpc>
                <a:spcPct val="150000"/>
              </a:lnSpc>
              <a:buChar char="•"/>
            </a:pPr>
            <a:endParaRPr lang="pt-BR"/>
          </a:p>
        </p:txBody>
      </p:sp>
      <p:pic>
        <p:nvPicPr>
          <p:cNvPr id="6" name="Imagem 6" descr="Mulher sentada com livro na mão&#10;&#10;Descrição gerada automaticamente">
            <a:extLst>
              <a:ext uri="{FF2B5EF4-FFF2-40B4-BE49-F238E27FC236}">
                <a16:creationId xmlns:a16="http://schemas.microsoft.com/office/drawing/2014/main" id="{AA41DDFA-F4FF-4D0B-97FA-EB005D81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29" y="2107218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552520B5-DB97-42C1-8530-84BB00384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0623" y="219204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Objetivos</a:t>
            </a:r>
            <a:endParaRPr lang="en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9E080F-419B-4431-9989-D03FE978252C}"/>
              </a:ext>
            </a:extLst>
          </p:cNvPr>
          <p:cNvSpPr txBox="1"/>
          <p:nvPr/>
        </p:nvSpPr>
        <p:spPr>
          <a:xfrm>
            <a:off x="1474644" y="1308331"/>
            <a:ext cx="682989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pt-BR" sz="2400"/>
              <a:t>Conectar uma ponta a outra;</a:t>
            </a:r>
          </a:p>
          <a:p>
            <a:pPr marL="285750" indent="-285750" algn="just">
              <a:buChar char="•"/>
            </a:pPr>
            <a:endParaRPr lang="pt-BR" sz="2400"/>
          </a:p>
          <a:p>
            <a:pPr marL="285750" indent="-285750" algn="just">
              <a:buChar char="•"/>
            </a:pPr>
            <a:r>
              <a:rPr lang="pt-BR" sz="2400"/>
              <a:t>Praticidade para encontrar aulas particulares para matérias específicas;</a:t>
            </a:r>
          </a:p>
          <a:p>
            <a:pPr marL="285750" indent="-285750" algn="just">
              <a:buChar char="•"/>
            </a:pPr>
            <a:endParaRPr lang="pt-BR" sz="2400"/>
          </a:p>
          <a:p>
            <a:pPr marL="285750" indent="-285750" algn="just">
              <a:buChar char="•"/>
            </a:pPr>
            <a:r>
              <a:rPr lang="pt-BR" sz="2400"/>
              <a:t>Match ideal entre aluno, professor e conteúdo.</a:t>
            </a:r>
          </a:p>
          <a:p>
            <a:pPr marL="285750" indent="-285750">
              <a:buFont typeface="Arial,Sans-Serif"/>
              <a:buChar char="•"/>
            </a:pPr>
            <a:endParaRPr lang="pt-BR" sz="1200"/>
          </a:p>
          <a:p>
            <a:pPr marL="285750" indent="-285750">
              <a:buFont typeface="Arial,Sans-Serif"/>
              <a:buChar char="•"/>
            </a:pP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317891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182172"/>
            <a:ext cx="3178918" cy="98596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319398"/>
            <a:ext cx="3178917" cy="8865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566431" y="214089"/>
            <a:ext cx="44362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Stakeholders</a:t>
            </a:r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4718622" y="1514187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08AA91-6FA0-4262-9B28-DA52C6E02EE3}"/>
              </a:ext>
            </a:extLst>
          </p:cNvPr>
          <p:cNvSpPr txBox="1"/>
          <p:nvPr/>
        </p:nvSpPr>
        <p:spPr>
          <a:xfrm>
            <a:off x="1183340" y="1200151"/>
            <a:ext cx="3029192" cy="577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Fundamentais;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A4594A8-B091-47EC-8265-102632F21E0D}"/>
              </a:ext>
            </a:extLst>
          </p:cNvPr>
          <p:cNvSpPr txBox="1"/>
          <p:nvPr/>
        </p:nvSpPr>
        <p:spPr>
          <a:xfrm>
            <a:off x="1233037" y="2253991"/>
            <a:ext cx="3129680" cy="577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Importantes;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DA8DF3B9-2EDE-4CB8-9DB1-F4BE09BF1450}"/>
              </a:ext>
            </a:extLst>
          </p:cNvPr>
          <p:cNvSpPr txBox="1"/>
          <p:nvPr/>
        </p:nvSpPr>
        <p:spPr>
          <a:xfrm>
            <a:off x="1276276" y="3365565"/>
            <a:ext cx="2905807" cy="577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Char char="•"/>
            </a:pPr>
            <a:r>
              <a:rPr lang="pt-BR" sz="2400"/>
              <a:t>Influenciadores</a:t>
            </a:r>
            <a:r>
              <a:rPr lang="pt-BR" sz="16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7358F-27CA-40EB-A82C-ECF5CE7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678" y="255502"/>
            <a:ext cx="3218700" cy="572700"/>
          </a:xfrm>
        </p:spPr>
        <p:txBody>
          <a:bodyPr/>
          <a:lstStyle/>
          <a:p>
            <a:r>
              <a:rPr lang="pt-BR" sz="3600"/>
              <a:t>Personas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90967-3524-4E90-A4F3-1111CA5D35C0}"/>
              </a:ext>
            </a:extLst>
          </p:cNvPr>
          <p:cNvSpPr txBox="1"/>
          <p:nvPr/>
        </p:nvSpPr>
        <p:spPr>
          <a:xfrm>
            <a:off x="1204292" y="1398933"/>
            <a:ext cx="69424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Char char="•"/>
            </a:pPr>
            <a:r>
              <a:rPr lang="pt-BR" sz="2400"/>
              <a:t>Como  nossas personas foram construídas?</a:t>
            </a:r>
            <a:endParaRPr lang="pt-BR"/>
          </a:p>
          <a:p>
            <a:endParaRPr lang="pt-BR" sz="2400"/>
          </a:p>
          <a:p>
            <a:endParaRPr lang="pt-BR" sz="2400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E4871DB8-9096-4ED2-A4B6-E8D2534A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43" y="2275251"/>
            <a:ext cx="4540525" cy="2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507AC-E1A2-4C79-AD11-9242DB65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045" y="295285"/>
            <a:ext cx="3904500" cy="880583"/>
          </a:xfrm>
        </p:spPr>
        <p:txBody>
          <a:bodyPr/>
          <a:lstStyle/>
          <a:p>
            <a:r>
              <a:rPr lang="pt-BR" sz="3600" err="1"/>
              <a:t>Highlights</a:t>
            </a:r>
            <a:endParaRPr lang="pt-BR" sz="3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47125-A22F-4F1D-85CE-5A6472BE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158" y="1389042"/>
            <a:ext cx="6911538" cy="2653090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pt-BR" sz="2400">
                <a:solidFill>
                  <a:schemeClr val="tx1">
                    <a:lumMod val="50000"/>
                  </a:schemeClr>
                </a:solidFill>
                <a:latin typeface="Arial"/>
              </a:rPr>
              <a:t>Vergonha;</a:t>
            </a:r>
          </a:p>
          <a:p>
            <a:pPr marL="285750" indent="-285750" algn="l">
              <a:buChar char="•"/>
            </a:pPr>
            <a:endParaRPr lang="pt-BR" sz="240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r>
              <a:rPr lang="pt-BR" sz="2400">
                <a:solidFill>
                  <a:schemeClr val="tx1">
                    <a:lumMod val="50000"/>
                  </a:schemeClr>
                </a:solidFill>
                <a:latin typeface="Arial"/>
              </a:rPr>
              <a:t>Maiores dificuldades: Exatas e natureza;</a:t>
            </a:r>
          </a:p>
          <a:p>
            <a:pPr marL="285750" indent="-285750" algn="l">
              <a:buChar char="•"/>
            </a:pPr>
            <a:endParaRPr lang="pt-BR" sz="240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750" indent="-285750" algn="l">
              <a:buChar char="•"/>
            </a:pPr>
            <a:r>
              <a:rPr lang="pt-BR" sz="2400">
                <a:solidFill>
                  <a:schemeClr val="tx1">
                    <a:lumMod val="50000"/>
                  </a:schemeClr>
                </a:solidFill>
                <a:latin typeface="Arial"/>
              </a:rPr>
              <a:t>Ensino fundamental.</a:t>
            </a:r>
          </a:p>
        </p:txBody>
      </p:sp>
    </p:spTree>
    <p:extLst>
      <p:ext uri="{BB962C8B-B14F-4D97-AF65-F5344CB8AC3E}">
        <p14:creationId xmlns:p14="http://schemas.microsoft.com/office/powerpoint/2010/main" val="252257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991890" y="1251227"/>
            <a:ext cx="6719646" cy="2452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O que </a:t>
            </a:r>
            <a:r>
              <a:rPr lang="en" sz="2400" err="1">
                <a:solidFill>
                  <a:schemeClr val="tx2">
                    <a:lumMod val="10000"/>
                  </a:schemeClr>
                </a:solidFill>
                <a:latin typeface="Arial"/>
              </a:rPr>
              <a:t>faremos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2">
                    <a:lumMod val="10000"/>
                  </a:schemeClr>
                </a:solidFill>
                <a:latin typeface="Arial"/>
              </a:rPr>
              <a:t>quanto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2">
                    <a:lumMod val="10000"/>
                  </a:schemeClr>
                </a:solidFill>
                <a:latin typeface="Arial"/>
              </a:rPr>
              <a:t>ao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2">
                    <a:lumMod val="10000"/>
                  </a:schemeClr>
                </a:solidFill>
                <a:latin typeface="Arial"/>
              </a:rPr>
              <a:t>entrave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2">
                    <a:lumMod val="10000"/>
                  </a:schemeClr>
                </a:solidFill>
                <a:latin typeface="Arial"/>
              </a:rPr>
              <a:t>apontado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  <a:latin typeface="Arial"/>
              </a:rPr>
              <a:t>? </a:t>
            </a:r>
            <a:endParaRPr lang="pt-BR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3D3D3D"/>
              </a:buClr>
              <a:buSzPts val="1100"/>
              <a:buChar char="•"/>
            </a:pPr>
            <a:endParaRPr lang="en" sz="1400"/>
          </a:p>
          <a:p>
            <a:pPr marL="285750" indent="-285750" algn="l">
              <a:buClr>
                <a:srgbClr val="3D3D3D"/>
              </a:buClr>
              <a:buSzPts val="1100"/>
              <a:buChar char="•"/>
            </a:pPr>
            <a:endParaRPr lang="en"/>
          </a:p>
          <a:p>
            <a:pPr marL="285750" indent="-285750" algn="l">
              <a:buClr>
                <a:srgbClr val="3D3D3D"/>
              </a:buClr>
              <a:buSzPts val="1100"/>
              <a:buChar char="•"/>
            </a:pPr>
            <a:endParaRPr lang="en"/>
          </a:p>
          <a:p>
            <a:pPr algn="l">
              <a:buClr>
                <a:srgbClr val="3D3D3D"/>
              </a:buClr>
              <a:buSzPts val="1100"/>
            </a:pPr>
            <a:endParaRPr lang="en"/>
          </a:p>
          <a:p>
            <a:pPr>
              <a:buClr>
                <a:srgbClr val="3D3D3D"/>
              </a:buClr>
              <a:buSzPts val="1100"/>
            </a:pPr>
            <a:endParaRPr lang="en-US"/>
          </a:p>
          <a:p>
            <a:endParaRPr lang="en-US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B34F8821-A014-41C8-AAE7-C6B3B21BD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547" y="393992"/>
            <a:ext cx="4518195" cy="410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/>
              <a:t>Soluções</a:t>
            </a:r>
            <a:endParaRPr lang="en" sz="3600"/>
          </a:p>
        </p:txBody>
      </p:sp>
      <p:pic>
        <p:nvPicPr>
          <p:cNvPr id="6" name="Imagem 6" descr="Tela de jogo de vídeo game&#10;&#10;Descrição gerada automaticamente">
            <a:extLst>
              <a:ext uri="{FF2B5EF4-FFF2-40B4-BE49-F238E27FC236}">
                <a16:creationId xmlns:a16="http://schemas.microsoft.com/office/drawing/2014/main" id="{BF11D53D-AD51-4556-A902-D5C08A7B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00" y="2270534"/>
            <a:ext cx="5374256" cy="3019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5F22-7BDC-43CE-816B-A85C84AC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504" y="495698"/>
            <a:ext cx="4850372" cy="572700"/>
          </a:xfrm>
        </p:spPr>
        <p:txBody>
          <a:bodyPr/>
          <a:lstStyle/>
          <a:p>
            <a:r>
              <a:rPr lang="pt-BR" sz="3600"/>
              <a:t>Obrigado por nos escutar!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51AEA8-5B40-4DE5-8A0F-3502DFA71E6E}"/>
              </a:ext>
            </a:extLst>
          </p:cNvPr>
          <p:cNvSpPr txBox="1"/>
          <p:nvPr/>
        </p:nvSpPr>
        <p:spPr>
          <a:xfrm>
            <a:off x="1245705" y="1647411"/>
            <a:ext cx="60728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pt-BR" sz="2400"/>
              <a:t>Dúvidas ou recomendações?</a:t>
            </a:r>
            <a:endParaRPr lang="pt-BR"/>
          </a:p>
        </p:txBody>
      </p:sp>
      <p:pic>
        <p:nvPicPr>
          <p:cNvPr id="10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611EBC21-F423-4156-8637-D2031FA5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62" y="2625246"/>
            <a:ext cx="3803373" cy="2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Technology Consulting by Slidesgo</vt:lpstr>
      <vt:lpstr>Aulas Particulares     Grupo 2</vt:lpstr>
      <vt:lpstr>Entraves</vt:lpstr>
      <vt:lpstr>Objetivos</vt:lpstr>
      <vt:lpstr>Stakeholders</vt:lpstr>
      <vt:lpstr>Personas</vt:lpstr>
      <vt:lpstr>Highlights</vt:lpstr>
      <vt:lpstr>Soluções</vt:lpstr>
      <vt:lpstr>Obrigado por nos escutar!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revision>4</cp:revision>
  <dcterms:modified xsi:type="dcterms:W3CDTF">2021-09-29T01:02:34Z</dcterms:modified>
</cp:coreProperties>
</file>