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80" r:id="rId3"/>
    <p:sldId id="282" r:id="rId4"/>
    <p:sldId id="281" r:id="rId5"/>
    <p:sldId id="287" r:id="rId6"/>
    <p:sldId id="288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Brant" userId="228b607af58562ec" providerId="LiveId" clId="{98ACC091-A32D-449C-8B75-A67073FD8BDB}"/>
    <pc:docChg chg="modSld">
      <pc:chgData name="Tulio Brant" userId="228b607af58562ec" providerId="LiveId" clId="{98ACC091-A32D-449C-8B75-A67073FD8BDB}" dt="2022-04-28T17:41:44.602" v="45" actId="20577"/>
      <pc:docMkLst>
        <pc:docMk/>
      </pc:docMkLst>
      <pc:sldChg chg="modSp mod">
        <pc:chgData name="Tulio Brant" userId="228b607af58562ec" providerId="LiveId" clId="{98ACC091-A32D-449C-8B75-A67073FD8BDB}" dt="2022-04-28T17:41:44.602" v="45" actId="20577"/>
        <pc:sldMkLst>
          <pc:docMk/>
          <pc:sldMk cId="1245466002" sldId="256"/>
        </pc:sldMkLst>
        <pc:spChg chg="mod">
          <ac:chgData name="Tulio Brant" userId="228b607af58562ec" providerId="LiveId" clId="{98ACC091-A32D-449C-8B75-A67073FD8BDB}" dt="2022-04-28T17:41:44.602" v="45" actId="20577"/>
          <ac:spMkLst>
            <pc:docMk/>
            <pc:sldMk cId="1245466002" sldId="256"/>
            <ac:spMk id="2" creationId="{23D3A67B-3B66-4FB5-9378-C13B68AE8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37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3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4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6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B8508B-E685-90F3-52BC-17E036E41FB3}"/>
              </a:ext>
            </a:extLst>
          </p:cNvPr>
          <p:cNvSpPr/>
          <p:nvPr/>
        </p:nvSpPr>
        <p:spPr>
          <a:xfrm>
            <a:off x="0" y="0"/>
            <a:ext cx="12192000" cy="2003612"/>
          </a:xfrm>
          <a:prstGeom prst="rect">
            <a:avLst/>
          </a:prstGeom>
          <a:effectLst>
            <a:outerShdw blurRad="127000" dist="38100" dir="5400000" sx="101000" sy="101000" algn="t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09800" y="269968"/>
            <a:ext cx="7772400" cy="1463675"/>
          </a:xfrm>
        </p:spPr>
        <p:txBody>
          <a:bodyPr/>
          <a:lstStyle/>
          <a:p>
            <a:pPr algn="ctr"/>
            <a:r>
              <a:rPr lang="pt-BR" dirty="0"/>
              <a:t>Game Exchange </a:t>
            </a:r>
            <a:br>
              <a:rPr lang="pt-BR" dirty="0"/>
            </a:br>
            <a:r>
              <a:rPr lang="pt-BR" dirty="0"/>
              <a:t>(serviço de troca de jogos)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83089" y="3940175"/>
            <a:ext cx="4230687" cy="291782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Neves Pimenta Moreira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Victor </a:t>
            </a:r>
            <a:r>
              <a:rPr lang="pt-BR" dirty="0" err="1"/>
              <a:t>Croton</a:t>
            </a:r>
            <a:r>
              <a:rPr lang="pt-BR" dirty="0"/>
              <a:t> Ribeiro Oliveira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Lucas Camarino Emerick de Almeida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Lucca Rafael Costa Resende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Yuri Cristian Rodrigues de Souza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CDAFAB-9B09-1FAA-3431-FBC6487F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1" y="2398706"/>
            <a:ext cx="4459294" cy="4459294"/>
          </a:xfrm>
          <a:prstGeom prst="rect">
            <a:avLst/>
          </a:prstGeom>
          <a:effectLst>
            <a:outerShdw blurRad="330200" dist="38100" dir="2700000" sx="104000" sy="104000" algn="tl" rotWithShape="0">
              <a:prstClr val="black">
                <a:alpha val="4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central do tema é o crescente preço dos jogos eletrônicos na atualidade e como isso afeta os seus consumidores</a:t>
            </a:r>
          </a:p>
          <a:p>
            <a:r>
              <a:rPr lang="pt-BR" dirty="0"/>
              <a:t>A cada ano, o consumidor de jogos eletrônicos percebe um reajuste no preço dos games, um reajuste sempre negativo para os mesmos. Se a experiência vale tanto a pena há de haver um meio que todos possam desfrutá-la.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F0733-2BA5-49BE-8438-131341AC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84" y="4265451"/>
            <a:ext cx="1498599" cy="2007333"/>
          </a:xfrm>
          <a:prstGeom prst="rect">
            <a:avLst/>
          </a:prstGeom>
        </p:spPr>
      </p:pic>
      <p:sp>
        <p:nvSpPr>
          <p:cNvPr id="11" name="Elipse 10" descr="R$240,00">
            <a:extLst>
              <a:ext uri="{FF2B5EF4-FFF2-40B4-BE49-F238E27FC236}">
                <a16:creationId xmlns:a16="http://schemas.microsoft.com/office/drawing/2014/main" id="{515016C1-E55B-4312-977C-428381EE122E}"/>
              </a:ext>
            </a:extLst>
          </p:cNvPr>
          <p:cNvSpPr/>
          <p:nvPr/>
        </p:nvSpPr>
        <p:spPr>
          <a:xfrm rot="19729188">
            <a:off x="7745763" y="5828470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R$240,00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E114289-84E0-4512-B841-9592E2AA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4272077"/>
            <a:ext cx="1498599" cy="2000707"/>
          </a:xfrm>
          <a:prstGeom prst="rect">
            <a:avLst/>
          </a:prstGeom>
        </p:spPr>
      </p:pic>
      <p:sp>
        <p:nvSpPr>
          <p:cNvPr id="14" name="Elipse 13" descr="R$240,00">
            <a:extLst>
              <a:ext uri="{FF2B5EF4-FFF2-40B4-BE49-F238E27FC236}">
                <a16:creationId xmlns:a16="http://schemas.microsoft.com/office/drawing/2014/main" id="{E989F8BA-3C5C-463B-8208-91F439E28375}"/>
              </a:ext>
            </a:extLst>
          </p:cNvPr>
          <p:cNvSpPr/>
          <p:nvPr/>
        </p:nvSpPr>
        <p:spPr>
          <a:xfrm rot="19729188">
            <a:off x="3227465" y="5828468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R$150,00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905000"/>
            <a:ext cx="9720073" cy="4023360"/>
          </a:xfrm>
        </p:spPr>
        <p:txBody>
          <a:bodyPr/>
          <a:lstStyle/>
          <a:p>
            <a:r>
              <a:rPr lang="pt-BR" dirty="0"/>
              <a:t>Por meio de uma plataforma de troca de jogos online, fornecer uma opção mais viável para adquirir games. </a:t>
            </a:r>
          </a:p>
          <a:p>
            <a:r>
              <a:rPr lang="pt-BR" dirty="0"/>
              <a:t>O aumento no preço dos jogos é um problema que afeta a todos os consumidores. Se o preço não for acessível, o público pode optar pela pirataria ou simplesmente desistir dos games. Por isso, o projeto é um auxílio aos jogadores para adquirirem novos jogos por um preço mais justo.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EA03DE-B7DE-45CC-96EE-17912C20A071}"/>
              </a:ext>
            </a:extLst>
          </p:cNvPr>
          <p:cNvSpPr txBox="1"/>
          <p:nvPr/>
        </p:nvSpPr>
        <p:spPr>
          <a:xfrm>
            <a:off x="2224672" y="3870955"/>
            <a:ext cx="6861783" cy="294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Objetivos centrais do projeto: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• Trazer uma alternativa mais acessível para a obtenção de jogos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Ampliar o acesso aos videogames para todos os grupos econômicos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Fornecer um vasto catálogo de jogos para o consumidor</a:t>
            </a:r>
          </a:p>
          <a:p>
            <a:pPr>
              <a:lnSpc>
                <a:spcPct val="150000"/>
              </a:lnSpc>
            </a:pPr>
            <a:r>
              <a:rPr lang="pt-BR" dirty="0"/>
              <a:t>• Utilizar os jogos antigos para obter novos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público alvo do serviço são jogadores de todas as idades que não possuem renda suficiente para comprar novos títulos.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D9116CF-DF5C-42B7-B19C-A23DF311B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23003"/>
              </p:ext>
            </p:extLst>
          </p:nvPr>
        </p:nvGraphicFramePr>
        <p:xfrm>
          <a:off x="1235964" y="2883213"/>
          <a:ext cx="9720072" cy="329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24">
                  <a:extLst>
                    <a:ext uri="{9D8B030D-6E8A-4147-A177-3AD203B41FA5}">
                      <a16:colId xmlns:a16="http://schemas.microsoft.com/office/drawing/2014/main" val="1239416768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687247459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2378040073"/>
                    </a:ext>
                  </a:extLst>
                </a:gridCol>
              </a:tblGrid>
              <a:tr h="3787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38049"/>
                  </a:ext>
                </a:extLst>
              </a:tr>
              <a:tr h="17989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1 - Gabriel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19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Praticar Artes Marciais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Estudante Personalidade: Sociável, Extrovertido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Antônio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33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Ler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Professor Personalidade: Tranquilo, Carismático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Alexandre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24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Jogar videogame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Desempregado Personalidade: Tímido, Calmo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B424-7E19-47FE-29F1-6813476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4EA97-4FA8-ADFF-0D42-1A80E14C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4107"/>
            <a:ext cx="8595360" cy="4351337"/>
          </a:xfrm>
        </p:spPr>
        <p:txBody>
          <a:bodyPr>
            <a:normAutofit/>
          </a:bodyPr>
          <a:lstStyle/>
          <a:p>
            <a:pPr marL="128016" lvl="1" indent="0" algn="ctr">
              <a:buNone/>
            </a:pPr>
            <a:r>
              <a:rPr lang="pt-BR" sz="2400" dirty="0"/>
              <a:t>Processo de desenvolvimento (Metodologias ágeis)</a:t>
            </a:r>
          </a:p>
          <a:p>
            <a:pPr marL="128016" lvl="1" indent="0">
              <a:buNone/>
            </a:pPr>
            <a:endParaRPr lang="pt-BR" sz="2400" dirty="0"/>
          </a:p>
          <a:p>
            <a:pPr marL="128016" lvl="1" indent="0">
              <a:buNone/>
            </a:pPr>
            <a:r>
              <a:rPr lang="pt-BR" sz="2400" dirty="0"/>
              <a:t>Ferramentas utilizadas:</a:t>
            </a:r>
          </a:p>
          <a:p>
            <a:pPr marL="128016" lvl="1" indent="0">
              <a:buNone/>
            </a:pPr>
            <a:endParaRPr lang="pt-BR" sz="2400" dirty="0"/>
          </a:p>
          <a:p>
            <a:pPr lvl="1"/>
            <a:r>
              <a:rPr lang="pt-BR" sz="2400" b="1" dirty="0" err="1"/>
              <a:t>Git</a:t>
            </a:r>
            <a:r>
              <a:rPr lang="pt-BR" sz="2400" b="1" dirty="0"/>
              <a:t>: </a:t>
            </a:r>
            <a:r>
              <a:rPr lang="pt-BR" sz="2400" dirty="0"/>
              <a:t>controle de versão</a:t>
            </a:r>
          </a:p>
          <a:p>
            <a:pPr lvl="1"/>
            <a:r>
              <a:rPr lang="pt-BR" sz="2400" b="1" dirty="0" err="1"/>
              <a:t>Whatsapp</a:t>
            </a:r>
            <a:r>
              <a:rPr lang="pt-BR" sz="2400" dirty="0"/>
              <a:t>: comunicação do grupo</a:t>
            </a:r>
          </a:p>
          <a:p>
            <a:pPr lvl="1"/>
            <a:r>
              <a:rPr lang="pt-BR" sz="2400" b="1" dirty="0" err="1"/>
              <a:t>Discord</a:t>
            </a:r>
            <a:r>
              <a:rPr lang="pt-BR" sz="2400" b="1" dirty="0"/>
              <a:t>:</a:t>
            </a:r>
            <a:r>
              <a:rPr lang="pt-BR" sz="2400" dirty="0"/>
              <a:t> envio de arquivos</a:t>
            </a:r>
            <a:endParaRPr lang="pt-BR" sz="2400" b="1" dirty="0"/>
          </a:p>
          <a:p>
            <a:pPr lvl="1"/>
            <a:r>
              <a:rPr lang="pt-BR" sz="2400" b="1" dirty="0"/>
              <a:t>Visual Studio </a:t>
            </a:r>
            <a:r>
              <a:rPr lang="pt-BR" sz="2400" b="1" dirty="0" err="1"/>
              <a:t>Code</a:t>
            </a:r>
            <a:r>
              <a:rPr lang="pt-BR" sz="2400" b="1" dirty="0"/>
              <a:t>: </a:t>
            </a:r>
            <a:r>
              <a:rPr lang="pt-BR" sz="2400" dirty="0"/>
              <a:t>editor de código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4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0FDD-37EC-BA89-88A2-2007FC1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D2959-7609-CF41-19C3-3F7717A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O site carrega os jogos disponíveis de um banco de dados local. A estrutura permite fácil remoção e fácil adição de novos jogos para 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5A0ACE-7F18-CD2C-00CB-A4D8BD46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09" y="3287338"/>
            <a:ext cx="5425285" cy="2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553635"/>
            <a:ext cx="9982200" cy="914400"/>
          </a:xfrm>
        </p:spPr>
        <p:txBody>
          <a:bodyPr/>
          <a:lstStyle/>
          <a:p>
            <a:r>
              <a:rPr lang="pt-BR" dirty="0"/>
              <a:t>Game Exchange </a:t>
            </a:r>
            <a:br>
              <a:rPr lang="pt-BR" dirty="0"/>
            </a:br>
            <a:r>
              <a:rPr lang="pt-BR" dirty="0"/>
              <a:t>(Serviço de troca de jogos)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67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153</TotalTime>
  <Words>387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Exibir</vt:lpstr>
      <vt:lpstr>Game Exchange  (serviço de troca de jogos)</vt:lpstr>
      <vt:lpstr>Contexto Do Problema</vt:lpstr>
      <vt:lpstr>Proposta de Solução | Objetivos</vt:lpstr>
      <vt:lpstr>Público-Alvo | PERSONAS</vt:lpstr>
      <vt:lpstr>Metodologia</vt:lpstr>
      <vt:lpstr>Arquitetura</vt:lpstr>
      <vt:lpstr>Game Exchange  (Serviço de troca de jogos)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Tulio Brant</cp:lastModifiedBy>
  <cp:revision>23</cp:revision>
  <dcterms:created xsi:type="dcterms:W3CDTF">2022-04-05T03:20:00Z</dcterms:created>
  <dcterms:modified xsi:type="dcterms:W3CDTF">2022-07-01T14:58:35Z</dcterms:modified>
</cp:coreProperties>
</file>