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80" r:id="rId3"/>
    <p:sldId id="282" r:id="rId4"/>
    <p:sldId id="281" r:id="rId5"/>
    <p:sldId id="287" r:id="rId6"/>
    <p:sldId id="289" r:id="rId7"/>
    <p:sldId id="288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3432"/>
    <a:srgbClr val="C0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lio Brant" userId="228b607af58562ec" providerId="LiveId" clId="{98ACC091-A32D-449C-8B75-A67073FD8BDB}"/>
    <pc:docChg chg="modSld">
      <pc:chgData name="Tulio Brant" userId="228b607af58562ec" providerId="LiveId" clId="{98ACC091-A32D-449C-8B75-A67073FD8BDB}" dt="2022-04-28T17:41:44.602" v="45" actId="20577"/>
      <pc:docMkLst>
        <pc:docMk/>
      </pc:docMkLst>
      <pc:sldChg chg="modSp mod">
        <pc:chgData name="Tulio Brant" userId="228b607af58562ec" providerId="LiveId" clId="{98ACC091-A32D-449C-8B75-A67073FD8BDB}" dt="2022-04-28T17:41:44.602" v="45" actId="20577"/>
        <pc:sldMkLst>
          <pc:docMk/>
          <pc:sldMk cId="1245466002" sldId="256"/>
        </pc:sldMkLst>
        <pc:spChg chg="mod">
          <ac:chgData name="Tulio Brant" userId="228b607af58562ec" providerId="LiveId" clId="{98ACC091-A32D-449C-8B75-A67073FD8BDB}" dt="2022-04-28T17:41:44.602" v="45" actId="20577"/>
          <ac:spMkLst>
            <pc:docMk/>
            <pc:sldMk cId="1245466002" sldId="256"/>
            <ac:spMk id="2" creationId="{23D3A67B-3B66-4FB5-9378-C13B68AE8A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4373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92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1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82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53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20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75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32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94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62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80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3F9AA5-1F73-45E6-BD6D-7E2F5AFE1A15}" type="datetimeFigureOut">
              <a:rPr lang="pt-BR" smtClean="0"/>
              <a:t>05/07/2022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4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ame-exchange.tuliobrant.repl.co/index.ht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9B8508B-E685-90F3-52BC-17E036E41FB3}"/>
              </a:ext>
            </a:extLst>
          </p:cNvPr>
          <p:cNvSpPr/>
          <p:nvPr/>
        </p:nvSpPr>
        <p:spPr>
          <a:xfrm>
            <a:off x="0" y="-1"/>
            <a:ext cx="12192000" cy="2003612"/>
          </a:xfrm>
          <a:prstGeom prst="rect">
            <a:avLst/>
          </a:prstGeom>
          <a:solidFill>
            <a:srgbClr val="C734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09800" y="269968"/>
            <a:ext cx="7772400" cy="1463675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Game Exchange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(serviço de troca de jogos)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262066" y="3913281"/>
            <a:ext cx="4230687" cy="291782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pt-BR" sz="1900" b="1" dirty="0"/>
              <a:t>Equipe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900" dirty="0"/>
              <a:t>Guilherme Neves Pimenta Moreira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900" dirty="0"/>
              <a:t>João Victor </a:t>
            </a:r>
            <a:r>
              <a:rPr lang="pt-BR" sz="1900" dirty="0" err="1"/>
              <a:t>Croton</a:t>
            </a:r>
            <a:r>
              <a:rPr lang="pt-BR" sz="1900" dirty="0"/>
              <a:t> Ribeiro Oliveira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900" dirty="0"/>
              <a:t>Lucas Camarino Emerick de Almeida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900" dirty="0"/>
              <a:t>Lucca Rafael Costa Resende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900" dirty="0"/>
              <a:t>Túlio Brant Silva Guerra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900" dirty="0"/>
              <a:t>Yuri Cristian Rodrigues de Souza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CDAFAB-9B09-1FAA-3431-FBC6487F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31" y="2398706"/>
            <a:ext cx="4459294" cy="4459294"/>
          </a:xfrm>
          <a:prstGeom prst="rect">
            <a:avLst/>
          </a:prstGeom>
          <a:effectLst>
            <a:outerShdw blurRad="330200" dist="38100" dir="2700000" sx="104000" sy="104000" algn="tl" rotWithShape="0">
              <a:prstClr val="black">
                <a:alpha val="4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0687EE6-4AFC-B667-739C-97CBC2B9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747" y="4265451"/>
            <a:ext cx="1510567" cy="212756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C774DF9-FB94-3772-0D3D-9D738830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18" y="4265451"/>
            <a:ext cx="1536410" cy="21275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problema central do tema é o crescente preço dos jogos eletrônicos na atualidade e como isso afeta os seus consumidores</a:t>
            </a:r>
          </a:p>
          <a:p>
            <a:r>
              <a:rPr lang="pt-BR" sz="2000" dirty="0"/>
              <a:t>A cada ano, o consumidor de jogos eletrônicos percebe um reajuste no preço dos games, um reajuste sempre negativo para os mesmos. Se a experiência vale tanto a pena há de haver um meio que todos possam desfrutá-la.</a:t>
            </a:r>
          </a:p>
        </p:txBody>
      </p:sp>
      <p:sp>
        <p:nvSpPr>
          <p:cNvPr id="11" name="Elipse 10" descr="R$240,00">
            <a:extLst>
              <a:ext uri="{FF2B5EF4-FFF2-40B4-BE49-F238E27FC236}">
                <a16:creationId xmlns:a16="http://schemas.microsoft.com/office/drawing/2014/main" id="{515016C1-E55B-4312-977C-428381EE122E}"/>
              </a:ext>
            </a:extLst>
          </p:cNvPr>
          <p:cNvSpPr/>
          <p:nvPr/>
        </p:nvSpPr>
        <p:spPr>
          <a:xfrm rot="19729188">
            <a:off x="7907983" y="5970300"/>
            <a:ext cx="1418642" cy="5123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R$290,00</a:t>
            </a:r>
          </a:p>
        </p:txBody>
      </p:sp>
      <p:sp>
        <p:nvSpPr>
          <p:cNvPr id="14" name="Elipse 13" descr="R$240,00">
            <a:extLst>
              <a:ext uri="{FF2B5EF4-FFF2-40B4-BE49-F238E27FC236}">
                <a16:creationId xmlns:a16="http://schemas.microsoft.com/office/drawing/2014/main" id="{E989F8BA-3C5C-463B-8208-91F439E28375}"/>
              </a:ext>
            </a:extLst>
          </p:cNvPr>
          <p:cNvSpPr/>
          <p:nvPr/>
        </p:nvSpPr>
        <p:spPr>
          <a:xfrm rot="19729188">
            <a:off x="3306468" y="5972507"/>
            <a:ext cx="1351983" cy="5079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R$279,00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528" y="1905000"/>
            <a:ext cx="9720073" cy="4023360"/>
          </a:xfrm>
        </p:spPr>
        <p:txBody>
          <a:bodyPr>
            <a:normAutofit/>
          </a:bodyPr>
          <a:lstStyle/>
          <a:p>
            <a:r>
              <a:rPr lang="pt-BR" sz="2000" dirty="0"/>
              <a:t>Por meio de uma plataforma de troca de jogos online, fornecer uma opção mais viável para adquirir games.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EA03DE-B7DE-45CC-96EE-17912C20A071}"/>
              </a:ext>
            </a:extLst>
          </p:cNvPr>
          <p:cNvSpPr txBox="1"/>
          <p:nvPr/>
        </p:nvSpPr>
        <p:spPr>
          <a:xfrm>
            <a:off x="2224672" y="2837329"/>
            <a:ext cx="6861783" cy="326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b="1" dirty="0"/>
              <a:t>Objetivos centrais do projeto: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/>
              <a:t>• Trazer uma alternativa mais acessível para a obtenção de jogos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• Ampliar o acesso aos videogames para todos os grupos econômicos 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• Fornecer um vasto catálogo de jogos para o consumidor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• Utilizar os jogos antigos para obter novos</a:t>
            </a:r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público alvo do serviço são jogadores de todas as idades que não possuem renda suficiente para comprar novos títulos, ou que não estão dispostos à gastar muito dinheiro com jogos eletrônicos.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4D9116CF-DF5C-42B7-B19C-A23DF311B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37486"/>
              </p:ext>
            </p:extLst>
          </p:nvPr>
        </p:nvGraphicFramePr>
        <p:xfrm>
          <a:off x="1915130" y="3294693"/>
          <a:ext cx="7288844" cy="2885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422">
                  <a:extLst>
                    <a:ext uri="{9D8B030D-6E8A-4147-A177-3AD203B41FA5}">
                      <a16:colId xmlns:a16="http://schemas.microsoft.com/office/drawing/2014/main" val="1239416768"/>
                    </a:ext>
                  </a:extLst>
                </a:gridCol>
                <a:gridCol w="3644422">
                  <a:extLst>
                    <a:ext uri="{9D8B030D-6E8A-4147-A177-3AD203B41FA5}">
                      <a16:colId xmlns:a16="http://schemas.microsoft.com/office/drawing/2014/main" val="687247459"/>
                    </a:ext>
                  </a:extLst>
                </a:gridCol>
              </a:tblGrid>
              <a:tr h="37871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Persona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Estória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38049"/>
                  </a:ext>
                </a:extLst>
              </a:tr>
              <a:tr h="17989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Gabriel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Idade: 19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Hobby: Praticar Artes Marciais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dirty="0"/>
                        <a:t>Trabalho: Estudante Personalidade: Sociável, Extrovertido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b="1" dirty="0"/>
                        <a:t>Eu como Gabriel </a:t>
                      </a:r>
                      <a:r>
                        <a:rPr lang="pt-BR" b="0" dirty="0"/>
                        <a:t>desejo adquirir novos jogos sem gastar muito dinheiro, </a:t>
                      </a:r>
                      <a:r>
                        <a:rPr lang="pt-BR" b="1" dirty="0"/>
                        <a:t>porque </a:t>
                      </a:r>
                      <a:r>
                        <a:rPr lang="pt-BR" b="0" dirty="0"/>
                        <a:t>quero acompanhar os lançamentos.</a:t>
                      </a:r>
                      <a:r>
                        <a:rPr lang="pt-BR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6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EB424-7E19-47FE-29F1-6813476E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4EA97-4FA8-ADFF-0D42-1A80E14C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84107"/>
            <a:ext cx="8595360" cy="4351337"/>
          </a:xfrm>
        </p:spPr>
        <p:txBody>
          <a:bodyPr>
            <a:normAutofit/>
          </a:bodyPr>
          <a:lstStyle/>
          <a:p>
            <a:pPr marL="128016" lvl="1" indent="0" algn="ctr">
              <a:buNone/>
            </a:pPr>
            <a:r>
              <a:rPr lang="pt-BR" sz="2400" dirty="0"/>
              <a:t>Processo de desenvolvimento (Metodologias ágeis)</a:t>
            </a:r>
          </a:p>
          <a:p>
            <a:pPr marL="128016" lvl="1" indent="0">
              <a:buNone/>
            </a:pPr>
            <a:endParaRPr lang="pt-BR" sz="2400" dirty="0"/>
          </a:p>
          <a:p>
            <a:pPr marL="128016" lvl="1" indent="0">
              <a:buNone/>
            </a:pPr>
            <a:r>
              <a:rPr lang="pt-BR" sz="2400" dirty="0"/>
              <a:t>Ferramentas utilizadas:</a:t>
            </a:r>
          </a:p>
          <a:p>
            <a:pPr marL="128016" lvl="1" indent="0">
              <a:buNone/>
            </a:pPr>
            <a:endParaRPr lang="pt-BR" sz="2400" dirty="0"/>
          </a:p>
          <a:p>
            <a:pPr lvl="1"/>
            <a:r>
              <a:rPr lang="pt-BR" sz="2400" b="1" dirty="0" err="1"/>
              <a:t>Git</a:t>
            </a:r>
            <a:r>
              <a:rPr lang="pt-BR" sz="2400" b="1" dirty="0"/>
              <a:t>: </a:t>
            </a:r>
            <a:r>
              <a:rPr lang="pt-BR" sz="2400" dirty="0"/>
              <a:t>controle de versão</a:t>
            </a:r>
          </a:p>
          <a:p>
            <a:pPr lvl="1"/>
            <a:r>
              <a:rPr lang="pt-BR" sz="2400" b="1" dirty="0" err="1"/>
              <a:t>Whatsapp</a:t>
            </a:r>
            <a:r>
              <a:rPr lang="pt-BR" sz="2400" dirty="0"/>
              <a:t>: comunicação do grupo</a:t>
            </a:r>
          </a:p>
          <a:p>
            <a:pPr lvl="1"/>
            <a:r>
              <a:rPr lang="pt-BR" sz="2400" b="1" dirty="0" err="1"/>
              <a:t>Discord</a:t>
            </a:r>
            <a:r>
              <a:rPr lang="pt-BR" sz="2400" b="1" dirty="0"/>
              <a:t>:</a:t>
            </a:r>
            <a:r>
              <a:rPr lang="pt-BR" sz="2400" dirty="0"/>
              <a:t> envio de arquivos</a:t>
            </a:r>
            <a:endParaRPr lang="pt-BR" sz="2400" b="1" dirty="0"/>
          </a:p>
          <a:p>
            <a:pPr lvl="1"/>
            <a:r>
              <a:rPr lang="pt-BR" sz="2400" b="1" dirty="0"/>
              <a:t>Visual Studio </a:t>
            </a:r>
            <a:r>
              <a:rPr lang="pt-BR" sz="2400" b="1" dirty="0" err="1"/>
              <a:t>Code</a:t>
            </a:r>
            <a:r>
              <a:rPr lang="pt-BR" sz="2400" b="1" dirty="0"/>
              <a:t>: </a:t>
            </a:r>
            <a:r>
              <a:rPr lang="pt-BR" sz="2400" dirty="0"/>
              <a:t>editor de código</a:t>
            </a:r>
          </a:p>
          <a:p>
            <a:pPr lvl="1"/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6C5D09-B140-796B-6718-BE8C9948E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723" y="2877274"/>
            <a:ext cx="1384766" cy="13847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24D0DEF-7E98-F685-0070-00560403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806" y="3836917"/>
            <a:ext cx="1459706" cy="14597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194B2AF-8EC8-2120-84A6-CB86A6004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501" y="4638217"/>
            <a:ext cx="1316812" cy="13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2F398-E6E5-2625-2FF7-016E025C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objeto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EB8D21-AABD-0EE7-DF62-0D4655E0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6377"/>
            <a:ext cx="8595360" cy="4351337"/>
          </a:xfrm>
        </p:spPr>
        <p:txBody>
          <a:bodyPr>
            <a:normAutofit/>
          </a:bodyPr>
          <a:lstStyle/>
          <a:p>
            <a:r>
              <a:rPr lang="pt-BR" sz="2000" dirty="0"/>
              <a:t>Para o funcionamento do site foi necessário a criação de um objeto Jogo. Sua estrutura contém informações básicas como nome, plataformas e capa. </a:t>
            </a:r>
          </a:p>
          <a:p>
            <a:r>
              <a:rPr lang="pt-BR" sz="2000" dirty="0"/>
              <a:t>Todas as informações são estáticas, principalmente as ilustrações, que são obtidas pela plataforma </a:t>
            </a:r>
            <a:r>
              <a:rPr lang="pt-BR" sz="2000" dirty="0" err="1"/>
              <a:t>SteamGridDB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24E9DE-5157-F1F0-187C-CA904F7DD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528" y="3993776"/>
            <a:ext cx="5521307" cy="24284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C2E032-92CB-1C7A-30E4-7D792971B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42" y="5042647"/>
            <a:ext cx="873665" cy="13123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EF39DBC-6F41-7BFC-B81B-A0D311F4B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657" y="5042647"/>
            <a:ext cx="875962" cy="13123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646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10FDD-37EC-BA89-88A2-2007FC19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| Banco de jogos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7D2959-7609-CF41-19C3-3F7717AA3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4982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Funcionalidade principal:</a:t>
            </a:r>
          </a:p>
          <a:p>
            <a:pPr marL="0" indent="0" algn="just">
              <a:buNone/>
            </a:pPr>
            <a:r>
              <a:rPr lang="pt-BR" sz="2000" dirty="0"/>
              <a:t>O site carrega os jogos disponíveis de um banco de dados local. A estrutura permite fácil remoção e fácil adição de novos jogos para o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5A0ACE-7F18-CD2C-00CB-A4D8BD462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909" y="3408361"/>
            <a:ext cx="5425285" cy="28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8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5553635"/>
            <a:ext cx="9982200" cy="914400"/>
          </a:xfrm>
        </p:spPr>
        <p:txBody>
          <a:bodyPr/>
          <a:lstStyle/>
          <a:p>
            <a:r>
              <a:rPr lang="pt-BR" dirty="0"/>
              <a:t>Game Exchange </a:t>
            </a:r>
            <a:br>
              <a:rPr lang="pt-BR" dirty="0"/>
            </a:br>
            <a:r>
              <a:rPr lang="pt-BR" dirty="0">
                <a:hlinkClick r:id="rId2"/>
              </a:rPr>
              <a:t>https://game-exchange.tuliobrant.repl.co/index.html</a:t>
            </a:r>
            <a:r>
              <a:rPr lang="pt-BR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5" b="674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230</TotalTime>
  <Words>385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Exibir</vt:lpstr>
      <vt:lpstr>Game Exchange  (serviço de troca de jogos)</vt:lpstr>
      <vt:lpstr>Contexto Do Problema</vt:lpstr>
      <vt:lpstr>Proposta de Solução | Objetivos</vt:lpstr>
      <vt:lpstr>Público-Alvo | PERSONAS</vt:lpstr>
      <vt:lpstr>Metodologia</vt:lpstr>
      <vt:lpstr>O objeto JOGO</vt:lpstr>
      <vt:lpstr>Arquitetura | Banco de jogos</vt:lpstr>
      <vt:lpstr>Game Exchange  https://game-exchange.tuliobrant.repl.co/index.html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Tulio Brant</cp:lastModifiedBy>
  <cp:revision>49</cp:revision>
  <dcterms:created xsi:type="dcterms:W3CDTF">2022-04-05T03:20:00Z</dcterms:created>
  <dcterms:modified xsi:type="dcterms:W3CDTF">2022-07-05T16:54:00Z</dcterms:modified>
</cp:coreProperties>
</file>