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D8B73EFB-1D0F-46A5-8421-6BD7594DC45F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5"/>
            <p14:sldId id="261"/>
            <p14:sldId id="266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PPLCC-TI/tiaw-ppl-cc-m-20221-t1-g5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miro.com/app/board/uXjVO5Fp1ak=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figma.com/XXXXXXX" TargetMode="External"/><Relationship Id="rId4" Type="http://schemas.openxmlformats.org/officeDocument/2006/relationships/hyperlink" Target="https://xxxxxxx.herokuap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0058" y="349631"/>
            <a:ext cx="8791575" cy="951135"/>
          </a:xfrm>
        </p:spPr>
        <p:txBody>
          <a:bodyPr/>
          <a:lstStyle/>
          <a:p>
            <a:pPr algn="ctr"/>
            <a:r>
              <a:rPr lang="pt-BR" dirty="0" smtClean="0"/>
              <a:t>Money helper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0058" y="1502783"/>
            <a:ext cx="8791575" cy="506322"/>
          </a:xfrm>
        </p:spPr>
        <p:txBody>
          <a:bodyPr/>
          <a:lstStyle/>
          <a:p>
            <a:pPr algn="ctr"/>
            <a:r>
              <a:rPr lang="pt-BR" dirty="0" smtClean="0"/>
              <a:t>Falta de conhecimento na administração financeira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058140" y="5100035"/>
            <a:ext cx="221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Gabriel Ribeiro</a:t>
            </a:r>
          </a:p>
          <a:p>
            <a:r>
              <a:rPr lang="pt-BR" sz="2400" dirty="0" smtClean="0"/>
              <a:t>Mateus Nunes</a:t>
            </a:r>
          </a:p>
          <a:p>
            <a:r>
              <a:rPr lang="pt-BR" sz="2400" dirty="0" smtClean="0"/>
              <a:t>Pedro Caldeira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897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867" y="193515"/>
            <a:ext cx="9905998" cy="56633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680" y="759853"/>
            <a:ext cx="9905999" cy="310380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Utilizamos as plataformas recomendadas pelos professores. Como nosso grupo só tem 3 participantes decidimos fazer o trabalho juntos, logo todos os alunos ajudaram em todas as partes. O processo de Design Thinking foi feito no miro utilizando o TEMPLATE disponibilizado pelos professores. A parte de WireFrame e UserFlow fizemos com as plataformas disponibilizadas durante as aulas de TIAW e DIW.</a:t>
            </a:r>
          </a:p>
          <a:p>
            <a:r>
              <a:rPr lang="pt-BR" dirty="0"/>
              <a:t>Miro – Design Thinking.</a:t>
            </a:r>
          </a:p>
          <a:p>
            <a:r>
              <a:rPr lang="pt-BR" dirty="0"/>
              <a:t>MarvelApp – Wire Frame</a:t>
            </a:r>
          </a:p>
          <a:p>
            <a:r>
              <a:rPr lang="pt-BR" dirty="0"/>
              <a:t>User Flow – </a:t>
            </a:r>
            <a:r>
              <a:rPr lang="pt-BR" dirty="0" smtClean="0"/>
              <a:t>Wireflow.co</a:t>
            </a:r>
          </a:p>
          <a:p>
            <a:endParaRPr lang="pt-BR" dirty="0" smtClean="0"/>
          </a:p>
          <a:p>
            <a:pPr lvl="5"/>
            <a:endParaRPr lang="pt-BR" dirty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0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94377"/>
              </p:ext>
            </p:extLst>
          </p:nvPr>
        </p:nvGraphicFramePr>
        <p:xfrm>
          <a:off x="3564586" y="4531813"/>
          <a:ext cx="53604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237"/>
                <a:gridCol w="2680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Gabriel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Desenvolvedor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Desenvolvedor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351" y="193515"/>
            <a:ext cx="9905998" cy="669369"/>
          </a:xfrm>
        </p:spPr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07112"/>
              </p:ext>
            </p:extLst>
          </p:nvPr>
        </p:nvGraphicFramePr>
        <p:xfrm>
          <a:off x="1025503" y="1141905"/>
          <a:ext cx="990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de Acesso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 de Design Thinkgin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https://miro.com/app/board/uXjVO5Fp1ak=/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Repositório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https://github.com/ICEI-PUC-Minas-PPLCC-TI/tiaw-ppl-cc-m-20221-t1-g5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Hospedagem do 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https://XXXXXXX.herokuapp.com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Protótipo Interativo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MavelApp ou Figma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https://figma.com/XXXXXXX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935351" y="4087926"/>
            <a:ext cx="9195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ferramenta de controle de versão adotada no projeto foi o </a:t>
            </a:r>
            <a:r>
              <a:rPr lang="pt-BR" dirty="0">
                <a:hlinkClick r:id="rId6"/>
              </a:rPr>
              <a:t>Git</a:t>
            </a:r>
            <a:r>
              <a:rPr lang="pt-BR" dirty="0"/>
              <a:t>, sendo que o </a:t>
            </a:r>
            <a:r>
              <a:rPr lang="pt-BR" dirty="0">
                <a:hlinkClick r:id="rId7"/>
              </a:rPr>
              <a:t>Github</a:t>
            </a:r>
            <a:r>
              <a:rPr lang="pt-BR" dirty="0"/>
              <a:t> foi utilizado para hospedagem do repositório </a:t>
            </a:r>
            <a:r>
              <a:rPr lang="pt-BR" dirty="0" smtClean="0"/>
              <a:t>upstream.</a:t>
            </a:r>
          </a:p>
          <a:p>
            <a:r>
              <a:rPr lang="pt-BR" dirty="0"/>
              <a:t>O projeto segue a seguinte convenção para o nome de branchs</a:t>
            </a:r>
            <a:r>
              <a:rPr lang="pt-BR" dirty="0" smtClean="0"/>
              <a:t>:</a:t>
            </a:r>
          </a:p>
          <a:p>
            <a:r>
              <a:rPr lang="pt-BR" dirty="0"/>
              <a:t>m</a:t>
            </a:r>
            <a:r>
              <a:rPr lang="pt-BR" dirty="0" smtClean="0"/>
              <a:t>aster: versão </a:t>
            </a:r>
            <a:r>
              <a:rPr lang="pt-BR" dirty="0"/>
              <a:t>estável já testada do </a:t>
            </a:r>
            <a:r>
              <a:rPr lang="pt-BR" dirty="0" smtClean="0"/>
              <a:t>software</a:t>
            </a:r>
          </a:p>
          <a:p>
            <a:r>
              <a:rPr lang="pt-BR" dirty="0"/>
              <a:t>u</a:t>
            </a:r>
            <a:r>
              <a:rPr lang="pt-BR" dirty="0" smtClean="0"/>
              <a:t>nstable: versão </a:t>
            </a:r>
            <a:r>
              <a:rPr lang="pt-BR" dirty="0"/>
              <a:t>já testada do software, porém </a:t>
            </a:r>
            <a:r>
              <a:rPr lang="pt-BR" dirty="0" smtClean="0"/>
              <a:t>instável</a:t>
            </a:r>
          </a:p>
          <a:p>
            <a:r>
              <a:rPr lang="pt-BR" dirty="0"/>
              <a:t>t</a:t>
            </a:r>
            <a:r>
              <a:rPr lang="pt-BR" dirty="0" smtClean="0"/>
              <a:t>esting: versão </a:t>
            </a:r>
            <a:r>
              <a:rPr lang="pt-BR" dirty="0"/>
              <a:t>em testes do </a:t>
            </a:r>
            <a:r>
              <a:rPr lang="pt-BR" dirty="0" smtClean="0"/>
              <a:t>software</a:t>
            </a:r>
          </a:p>
          <a:p>
            <a:r>
              <a:rPr lang="pt-BR" dirty="0"/>
              <a:t>d</a:t>
            </a:r>
            <a:r>
              <a:rPr lang="pt-BR" dirty="0" smtClean="0"/>
              <a:t>ev: versão </a:t>
            </a:r>
            <a:r>
              <a:rPr lang="pt-BR" dirty="0"/>
              <a:t>de desenvolvimento do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6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Money helper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Gabriel Ribeiro</a:t>
            </a:r>
          </a:p>
          <a:p>
            <a:r>
              <a:rPr lang="pt-BR" dirty="0" smtClean="0"/>
              <a:t>Mateus Nunes</a:t>
            </a:r>
          </a:p>
          <a:p>
            <a:r>
              <a:rPr lang="pt-BR" dirty="0" smtClean="0"/>
              <a:t>Pedro Caldeira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0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Problema, a justificativa e o 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a taxa de endividamento entre os jovens está tão alta no Brasil?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Falta de educação financeira e acesso facilitado ao crédito.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18 a 29 anos(jovens e jovens adultos iniciando no mercado de trabalho).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3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Ajudar os jovens adultos a terem melhor controle de sua renda.</a:t>
            </a:r>
          </a:p>
          <a:p>
            <a:endParaRPr lang="pt-BR" dirty="0"/>
          </a:p>
          <a:p>
            <a:r>
              <a:rPr lang="pt-BR" dirty="0" smtClean="0"/>
              <a:t>Quitar ou diminuir as dívidas dos jovens adultos.</a:t>
            </a:r>
          </a:p>
          <a:p>
            <a:endParaRPr lang="pt-BR" dirty="0"/>
          </a:p>
          <a:p>
            <a:r>
              <a:rPr lang="pt-BR" dirty="0" smtClean="0"/>
              <a:t>Ajudar os jovens adultos a poupar dinheiro.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81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Ideia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3382828"/>
            <a:ext cx="9905999" cy="1060383"/>
          </a:xfrm>
        </p:spPr>
        <p:txBody>
          <a:bodyPr/>
          <a:lstStyle/>
          <a:p>
            <a:r>
              <a:rPr lang="pt-BR" dirty="0" smtClean="0"/>
              <a:t>Ajudar os jovens adultos a controlarem suas despesas por meio de uma planilha interativa.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3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Ideia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3176766"/>
            <a:ext cx="9905999" cy="1111899"/>
          </a:xfrm>
        </p:spPr>
        <p:txBody>
          <a:bodyPr/>
          <a:lstStyle/>
          <a:p>
            <a:r>
              <a:rPr lang="pt-BR" dirty="0" smtClean="0"/>
              <a:t>Dar dicas sobre finanças de acordo com sua situação financeira. Variando entre dicas relacionadas à dívidas, investimentos e educação financeira.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5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Ideia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9485" y="3191792"/>
            <a:ext cx="9905999" cy="1485386"/>
          </a:xfrm>
        </p:spPr>
        <p:txBody>
          <a:bodyPr/>
          <a:lstStyle/>
          <a:p>
            <a:pPr algn="ctr"/>
            <a:r>
              <a:rPr lang="pt-BR" dirty="0" smtClean="0"/>
              <a:t>Ajudar o usuário a poupar dinheiro por meio de dicas e instruções.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776" y="193182"/>
            <a:ext cx="9905998" cy="757685"/>
          </a:xfrm>
        </p:spPr>
        <p:txBody>
          <a:bodyPr/>
          <a:lstStyle/>
          <a:p>
            <a:pPr algn="ctr"/>
            <a:r>
              <a:rPr lang="pt-BR" dirty="0" smtClean="0"/>
              <a:t>Histórias do usuários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14325"/>
              </p:ext>
            </p:extLst>
          </p:nvPr>
        </p:nvGraphicFramePr>
        <p:xfrm>
          <a:off x="932688" y="1723599"/>
          <a:ext cx="1050108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363"/>
                <a:gridCol w="3500363"/>
                <a:gridCol w="3500363"/>
              </a:tblGrid>
              <a:tr h="442825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 COMO... </a:t>
                      </a:r>
                      <a:r>
                        <a:rPr lang="pt-BR" dirty="0" smtClean="0"/>
                        <a:t>PERSONA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QUERO/PRECISO ... </a:t>
                      </a:r>
                      <a:r>
                        <a:rPr lang="pt-BR" dirty="0" smtClean="0"/>
                        <a:t>FUNCIONALIDADE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... </a:t>
                      </a:r>
                      <a:r>
                        <a:rPr lang="pt-BR" dirty="0" smtClean="0"/>
                        <a:t>MOTIVO/VALOR</a:t>
                      </a:r>
                      <a:endParaRPr lang="pt-BR" dirty="0"/>
                    </a:p>
                  </a:txBody>
                  <a:tcPr/>
                </a:tc>
              </a:tr>
              <a:tr h="442825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Cleiton Ferreira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planilha e quitar suas dívidas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 quitar suas dívidas que fez no cartão de crédito</a:t>
                      </a:r>
                      <a:endParaRPr lang="pt-BR" dirty="0"/>
                    </a:p>
                  </a:txBody>
                  <a:tcPr/>
                </a:tc>
              </a:tr>
              <a:tr h="256557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Adriano Melo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Aprender sobre investimentos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 planejar melhor o futuro</a:t>
                      </a:r>
                      <a:endParaRPr lang="pt-BR" dirty="0"/>
                    </a:p>
                  </a:txBody>
                  <a:tcPr/>
                </a:tc>
              </a:tr>
              <a:tr h="442825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Hudson Gomes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planilha de forma rápida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 ganhar tempo com uma planilha simples e rápida</a:t>
                      </a:r>
                      <a:endParaRPr lang="pt-BR" dirty="0"/>
                    </a:p>
                  </a:txBody>
                  <a:tcPr/>
                </a:tc>
              </a:tr>
              <a:tr h="442825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Cleiton Ferreira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Aprender sobre os diferentes tipos de dívidas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quer fazer novas dívidas</a:t>
                      </a:r>
                      <a:endParaRPr lang="pt-BR" dirty="0"/>
                    </a:p>
                  </a:txBody>
                  <a:tcPr/>
                </a:tc>
              </a:tr>
              <a:tr h="442825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Adriano Melo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Aprender a guardar dinheiro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ter que se preocupar com dinheiro no futuro</a:t>
                      </a:r>
                      <a:endParaRPr lang="pt-BR" dirty="0"/>
                    </a:p>
                  </a:txBody>
                  <a:tcPr/>
                </a:tc>
              </a:tr>
              <a:tr h="632606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Hudson Gomes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 ensinar pra família sobre finanças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 educar o filho desde pequeno sobre investimentos e dívidas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260" y="219273"/>
            <a:ext cx="9905998" cy="617854"/>
          </a:xfrm>
        </p:spPr>
        <p:txBody>
          <a:bodyPr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948794"/>
              </p:ext>
            </p:extLst>
          </p:nvPr>
        </p:nvGraphicFramePr>
        <p:xfrm>
          <a:off x="1051258" y="1451157"/>
          <a:ext cx="990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 do 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o 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que o usuário se cadastre no 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que o usuário faça login no 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RF-004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Planilha interativa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68983"/>
              </p:ext>
            </p:extLst>
          </p:nvPr>
        </p:nvGraphicFramePr>
        <p:xfrm>
          <a:off x="1940258" y="4457867"/>
          <a:ext cx="812799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 do 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 ser responsivo em computadores e celulares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 processar requisições do usuário no menor tempo possível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51258" y="904854"/>
            <a:ext cx="47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Requisitos Funcionais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2331" y="3866920"/>
            <a:ext cx="4951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Requisitos Não </a:t>
            </a:r>
            <a:r>
              <a:rPr lang="pt-BR" sz="2800" dirty="0"/>
              <a:t>Funcionais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22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User </a:t>
            </a:r>
            <a:r>
              <a:rPr lang="pt-BR" dirty="0" err="1" smtClean="0"/>
              <a:t>flow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6" y="1478570"/>
            <a:ext cx="7758529" cy="5018799"/>
          </a:xfrm>
        </p:spPr>
      </p:pic>
    </p:spTree>
    <p:extLst>
      <p:ext uri="{BB962C8B-B14F-4D97-AF65-F5344CB8AC3E}">
        <p14:creationId xmlns:p14="http://schemas.microsoft.com/office/powerpoint/2010/main" val="276095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256</TotalTime>
  <Words>462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Money helper</vt:lpstr>
      <vt:lpstr>O Problema, a justificativa e o público alvo</vt:lpstr>
      <vt:lpstr>objetivos</vt:lpstr>
      <vt:lpstr>Ideia 1</vt:lpstr>
      <vt:lpstr>Ideia 2</vt:lpstr>
      <vt:lpstr>Ideia 3</vt:lpstr>
      <vt:lpstr>Histórias do usuários </vt:lpstr>
      <vt:lpstr>requisitos</vt:lpstr>
      <vt:lpstr>User flow</vt:lpstr>
      <vt:lpstr>metodologia</vt:lpstr>
      <vt:lpstr>metodologia</vt:lpstr>
      <vt:lpstr>Money helper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Guerra Ribeiro</dc:creator>
  <cp:lastModifiedBy>Leonardo Guerra Ribeiro</cp:lastModifiedBy>
  <cp:revision>14</cp:revision>
  <dcterms:created xsi:type="dcterms:W3CDTF">2022-04-28T21:45:02Z</dcterms:created>
  <dcterms:modified xsi:type="dcterms:W3CDTF">2022-04-29T02:01:43Z</dcterms:modified>
</cp:coreProperties>
</file>