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97" r:id="rId4"/>
    <p:sldId id="298" r:id="rId5"/>
    <p:sldId id="300" r:id="rId6"/>
    <p:sldId id="299" r:id="rId7"/>
    <p:sldId id="296" r:id="rId8"/>
    <p:sldId id="295" r:id="rId9"/>
  </p:sldIdLst>
  <p:sldSz cx="9144000" cy="5143500" type="screen16x9"/>
  <p:notesSz cx="6858000" cy="9144000"/>
  <p:embeddedFontLst>
    <p:embeddedFont>
      <p:font typeface="Roboto Slab" charset="0"/>
      <p:regular r:id="rId11"/>
      <p:bold r:id="rId12"/>
    </p:embeddedFont>
    <p:embeddedFont>
      <p:font typeface="Source Sans Pr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Easy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/>
          </a:p>
        </p:txBody>
      </p:sp>
      <p:sp>
        <p:nvSpPr>
          <p:cNvPr id="3" name="CaixaDeTexto 2"/>
          <p:cNvSpPr txBox="1"/>
          <p:nvPr/>
        </p:nvSpPr>
        <p:spPr>
          <a:xfrm>
            <a:off x="2643174" y="3214692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André Menezes Resende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Camila Viana Dolabela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Clara Oliveira Mello </a:t>
            </a:r>
            <a:r>
              <a:rPr lang="pt-BR" sz="1600" dirty="0" smtClean="0"/>
              <a:t>Monteiro</a:t>
            </a:r>
            <a:endParaRPr lang="pt-BR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Contexto do Problema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Dia a dia: mexer com linguagens de programação;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pt-BR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pt-BR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Problema: onde achar conteúdo de qualidade e gratuito.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Seta para baixo 4"/>
          <p:cNvSpPr/>
          <p:nvPr/>
        </p:nvSpPr>
        <p:spPr>
          <a:xfrm>
            <a:off x="3929058" y="1857370"/>
            <a:ext cx="128588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Persona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Jovens e adultos;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Passatempo ou emprego;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Procuram uma maneira simples de começar no assunto.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" name="Google Shape;854;p48"/>
          <p:cNvSpPr/>
          <p:nvPr/>
        </p:nvSpPr>
        <p:spPr>
          <a:xfrm>
            <a:off x="928662" y="3143254"/>
            <a:ext cx="714380" cy="785818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43108" y="3214692"/>
            <a:ext cx="3605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Kauã</a:t>
            </a:r>
            <a:endParaRPr lang="pt-BR" dirty="0" smtClean="0"/>
          </a:p>
          <a:p>
            <a:r>
              <a:rPr lang="pt-BR" dirty="0" smtClean="0"/>
              <a:t>Estudante do ensino médio</a:t>
            </a:r>
          </a:p>
          <a:p>
            <a:r>
              <a:rPr lang="pt-BR" dirty="0" smtClean="0"/>
              <a:t>Procura ajuda para decidir qual curso fazer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 smtClean="0"/>
              <a:t>Página Inicial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cxnSp>
        <p:nvCxnSpPr>
          <p:cNvPr id="9" name="Conector de seta reta 8"/>
          <p:cNvCxnSpPr/>
          <p:nvPr/>
        </p:nvCxnSpPr>
        <p:spPr>
          <a:xfrm rot="10800000" flipV="1">
            <a:off x="3214678" y="185737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786314" y="1857370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714612" y="228599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Linguagens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43570" y="228599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Contribuir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 rot="5400000">
            <a:off x="5536413" y="2678907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 flipH="1">
            <a:off x="6250793" y="2678907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286380" y="32146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643702" y="321469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</a:t>
            </a:r>
            <a:endParaRPr lang="pt-BR" dirty="0"/>
          </a:p>
        </p:txBody>
      </p:sp>
      <p:cxnSp>
        <p:nvCxnSpPr>
          <p:cNvPr id="21" name="Conector de seta reta 20"/>
          <p:cNvCxnSpPr>
            <a:stCxn id="18" idx="2"/>
          </p:cNvCxnSpPr>
          <p:nvPr/>
        </p:nvCxnSpPr>
        <p:spPr>
          <a:xfrm rot="16200000" flipH="1">
            <a:off x="5667278" y="3452713"/>
            <a:ext cx="406603" cy="5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2"/>
          </p:cNvCxnSpPr>
          <p:nvPr/>
        </p:nvCxnSpPr>
        <p:spPr>
          <a:xfrm rot="5400000">
            <a:off x="6596670" y="3426625"/>
            <a:ext cx="406603" cy="59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857884" y="400051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Perfil</a:t>
            </a:r>
            <a:endParaRPr lang="pt-BR" sz="2000" dirty="0"/>
          </a:p>
        </p:txBody>
      </p:sp>
      <p:cxnSp>
        <p:nvCxnSpPr>
          <p:cNvPr id="26" name="Conector em curva 25"/>
          <p:cNvCxnSpPr>
            <a:stCxn id="24" idx="1"/>
          </p:cNvCxnSpPr>
          <p:nvPr/>
        </p:nvCxnSpPr>
        <p:spPr>
          <a:xfrm rot="10800000">
            <a:off x="3857620" y="2500313"/>
            <a:ext cx="2000264" cy="17002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000496" y="3143254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Permite</a:t>
            </a:r>
          </a:p>
          <a:p>
            <a:r>
              <a:rPr lang="pt-BR" dirty="0" smtClean="0"/>
              <a:t>modificar</a:t>
            </a:r>
            <a:endParaRPr lang="pt-BR" dirty="0"/>
          </a:p>
        </p:txBody>
      </p:sp>
      <p:cxnSp>
        <p:nvCxnSpPr>
          <p:cNvPr id="29" name="Conector de seta reta 28"/>
          <p:cNvCxnSpPr>
            <a:stCxn id="12" idx="2"/>
          </p:cNvCxnSpPr>
          <p:nvPr/>
        </p:nvCxnSpPr>
        <p:spPr>
          <a:xfrm rot="5400000">
            <a:off x="2681554" y="2483957"/>
            <a:ext cx="478041" cy="697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143108" y="307181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cxnSp>
        <p:nvCxnSpPr>
          <p:cNvPr id="32" name="Conector de seta reta 31"/>
          <p:cNvCxnSpPr>
            <a:stCxn id="30" idx="2"/>
          </p:cNvCxnSpPr>
          <p:nvPr/>
        </p:nvCxnSpPr>
        <p:spPr>
          <a:xfrm rot="16200000" flipH="1">
            <a:off x="2394251" y="3608710"/>
            <a:ext cx="478041" cy="19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357422" y="392907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Alta importância: conteúdo, perfil e layout;</a:t>
            </a:r>
          </a:p>
          <a:p>
            <a:endParaRPr lang="pt-BR" dirty="0" smtClean="0"/>
          </a:p>
          <a:p>
            <a:r>
              <a:rPr lang="pt-BR" dirty="0" smtClean="0"/>
              <a:t>Média importância: </a:t>
            </a:r>
            <a:r>
              <a:rPr lang="pt-BR" dirty="0" err="1" smtClean="0"/>
              <a:t>login</a:t>
            </a:r>
            <a:r>
              <a:rPr lang="pt-BR" dirty="0" smtClean="0"/>
              <a:t>, indicações e página de edição;</a:t>
            </a:r>
          </a:p>
          <a:p>
            <a:endParaRPr lang="pt-BR" dirty="0" smtClean="0"/>
          </a:p>
          <a:p>
            <a:r>
              <a:rPr lang="pt-BR" dirty="0" smtClean="0"/>
              <a:t>Baixa importância: </a:t>
            </a:r>
            <a:r>
              <a:rPr lang="pt-BR" dirty="0" err="1" smtClean="0"/>
              <a:t>quiz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Solução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7" name="Imagem 6" descr="ArquiteturaSoluc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928676"/>
            <a:ext cx="5929354" cy="39529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00114"/>
            <a:ext cx="7571700" cy="3835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Design Thinking: o que e como fazer;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pt-BR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pt-BR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Scrum Framework: plano em prática e separação de tarefas.</a:t>
            </a:r>
          </a:p>
          <a:p>
            <a:pPr lvl="0">
              <a:spcBef>
                <a:spcPts val="0"/>
              </a:spcBef>
            </a:pPr>
            <a:r>
              <a:rPr lang="pt-BR" dirty="0" smtClean="0"/>
              <a:t>Miro e </a:t>
            </a:r>
            <a:r>
              <a:rPr lang="pt-BR" dirty="0" err="1" smtClean="0"/>
              <a:t>Trello</a:t>
            </a:r>
            <a:r>
              <a:rPr lang="pt-BR" dirty="0" smtClean="0"/>
              <a:t>(organização), </a:t>
            </a:r>
            <a:r>
              <a:rPr lang="pt-BR" dirty="0" err="1" smtClean="0"/>
              <a:t>Figma</a:t>
            </a:r>
            <a:r>
              <a:rPr lang="pt-BR" dirty="0" smtClean="0"/>
              <a:t>(ideia base), </a:t>
            </a:r>
            <a:r>
              <a:rPr lang="pt-BR" dirty="0" err="1" smtClean="0"/>
              <a:t>WireFlow</a:t>
            </a:r>
            <a:r>
              <a:rPr lang="pt-BR" dirty="0" smtClean="0"/>
              <a:t>(fluxo), </a:t>
            </a:r>
            <a:r>
              <a:rPr lang="pt-BR" dirty="0" err="1" smtClean="0"/>
              <a:t>Netlify</a:t>
            </a:r>
            <a:r>
              <a:rPr lang="pt-BR" dirty="0" smtClean="0"/>
              <a:t>(hospedagem) e </a:t>
            </a:r>
            <a:r>
              <a:rPr lang="pt-BR" dirty="0" err="1" smtClean="0"/>
              <a:t>VSCode</a:t>
            </a:r>
            <a:r>
              <a:rPr lang="pt-BR" dirty="0" smtClean="0"/>
              <a:t> Studio(código).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Mais 4"/>
          <p:cNvSpPr/>
          <p:nvPr/>
        </p:nvSpPr>
        <p:spPr>
          <a:xfrm>
            <a:off x="3714744" y="1714494"/>
            <a:ext cx="1214446" cy="10715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OBRIGADA PELA</a:t>
            </a:r>
            <a:br>
              <a:rPr lang="pt-BR" dirty="0" smtClean="0"/>
            </a:br>
            <a:r>
              <a:rPr lang="pt-BR" dirty="0" smtClean="0"/>
              <a:t>ATENÇÃO!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148</Words>
  <PresentationFormat>Apresentação na tela (16:9)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Roboto Slab</vt:lpstr>
      <vt:lpstr>Source Sans Pro</vt:lpstr>
      <vt:lpstr>Cordelia template</vt:lpstr>
      <vt:lpstr>Easy Code</vt:lpstr>
      <vt:lpstr>Contexto do Problema</vt:lpstr>
      <vt:lpstr>Persona</vt:lpstr>
      <vt:lpstr>Modelo</vt:lpstr>
      <vt:lpstr>Requisitos</vt:lpstr>
      <vt:lpstr>Solução</vt:lpstr>
      <vt:lpstr>Metodologia</vt:lpstr>
      <vt:lpstr>OBRIGADA PELA ATENÇÃO!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Code</dc:title>
  <dc:creator>Dell</dc:creator>
  <cp:lastModifiedBy>Dell</cp:lastModifiedBy>
  <cp:revision>14</cp:revision>
  <dcterms:modified xsi:type="dcterms:W3CDTF">2022-07-07T23:10:20Z</dcterms:modified>
</cp:coreProperties>
</file>