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4"/>
  </p:sldMasterIdLst>
  <p:notesMasterIdLst>
    <p:notesMasterId r:id="rId14"/>
  </p:notesMasterIdLst>
  <p:handoutMasterIdLst>
    <p:handoutMasterId r:id="rId15"/>
  </p:handoutMasterIdLst>
  <p:sldIdLst>
    <p:sldId id="258" r:id="rId5"/>
    <p:sldId id="293" r:id="rId6"/>
    <p:sldId id="262" r:id="rId7"/>
    <p:sldId id="263" r:id="rId8"/>
    <p:sldId id="266" r:id="rId9"/>
    <p:sldId id="280" r:id="rId10"/>
    <p:sldId id="295" r:id="rId11"/>
    <p:sldId id="29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cas Feres De Carvalho" initials="LFDC" lastIdx="2" clrIdx="0">
    <p:extLst>
      <p:ext uri="{19B8F6BF-5375-455C-9EA6-DF929625EA0E}">
        <p15:presenceInfo xmlns:p15="http://schemas.microsoft.com/office/powerpoint/2012/main" userId="Luccas Feres De Carval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SÁB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07T14:43:47.732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1" dt="2022-07-07T14:43:48.092" idx="2">
    <p:pos x="146" y="146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5C1556-8AB5-4CA1-BB88-8C9C42299A8C}" type="datetime1">
              <a:rPr lang="pt-BR" smtClean="0"/>
              <a:t>07/07/2022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740B69-A538-4091-84DF-984798358E4D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68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445DF1-911B-4B63-9322-E1CEC2FD5660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299465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445DF1-911B-4B63-9322-E1CEC2FD5660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98884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445DF1-911B-4B63-9322-E1CEC2FD5660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6351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445DF1-911B-4B63-9322-E1CEC2FD5660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038141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445DF1-911B-4B63-9322-E1CEC2FD5660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9855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445DF1-911B-4B63-9322-E1CEC2FD5660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90560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0DA3A0-A37D-4E3D-8F48-A6AC9EB78187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3259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445DF1-911B-4B63-9322-E1CEC2FD5660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207747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ítulo d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elogramo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4DA66-DB44-4205-A366-956575EC7FA3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19908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2" name="Espaço Reservado par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98F64E2-CAD0-4056-A6E6-B683A1DC1438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13" name="Espaço Reservado para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Rodapé</a:t>
            </a:r>
          </a:p>
        </p:txBody>
      </p:sp>
      <p:sp>
        <p:nvSpPr>
          <p:cNvPr id="14" name="Espaço Reservado para o Número do Slid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8" name="Espaço Reservado para Imagem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74644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FA4E5-EDBC-4E08-9D4A-5381FC338481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DB1D6B-D374-44F7-84CF-37A7D777F4C0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4714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elogramo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B18924F-7251-4895-BF15-5584F5D74768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Rodapé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2" name="Espaço Reservado para Imagem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pt-BR" sz="14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A6FC615-53B4-4F9E-A2E3-DE29361F136D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Rodapé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2" name="Espaço Reservado para Imagem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pt-BR" sz="14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Imagem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2" name="Espaço Reservado par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2107FE9-6BA2-402C-B346-C8E2BAB21BDD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13" name="Espaço Reservado para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Rodapé</a:t>
            </a:r>
          </a:p>
        </p:txBody>
      </p:sp>
      <p:sp>
        <p:nvSpPr>
          <p:cNvPr id="14" name="Espaço Reservado para o Número do Slid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2" name="Espaço Reservado par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1BEA53-5EE9-4F06-957B-31D23CACCB6A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13" name="Espaço Reservado para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Rodapé</a:t>
            </a:r>
          </a:p>
        </p:txBody>
      </p:sp>
      <p:sp>
        <p:nvSpPr>
          <p:cNvPr id="14" name="Espaço Reservado para o Número do Slid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445DF1-911B-4B63-9322-E1CEC2FD5660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75301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445DF1-911B-4B63-9322-E1CEC2FD5660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97996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FBA5544-E29A-4D35-AD0B-7A6C1A94BA68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2283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445DF1-911B-4B63-9322-E1CEC2FD5660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640463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445DF1-911B-4B63-9322-E1CEC2FD5660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29871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1CD719D-A5B5-4B56-908E-5468BC00E393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Paralelogramo 14">
            <a:extLst>
              <a:ext uri="{FF2B5EF4-FFF2-40B4-BE49-F238E27FC236}">
                <a16:creationId xmlns:a16="http://schemas.microsoft.com/office/drawing/2014/main" id="{CF45DB36-8822-5669-A111-3B2B0B9587FB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2251E5E-C760-3E19-A2F9-92C959E04AF4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222A66F-289F-CFB1-6070-F4C9531ACE2E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necteur droit 19">
            <a:extLst>
              <a:ext uri="{FF2B5EF4-FFF2-40B4-BE49-F238E27FC236}">
                <a16:creationId xmlns:a16="http://schemas.microsoft.com/office/drawing/2014/main" id="{EFE58566-D256-A77F-E49D-BB6F492F59E0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9">
            <a:extLst>
              <a:ext uri="{FF2B5EF4-FFF2-40B4-BE49-F238E27FC236}">
                <a16:creationId xmlns:a16="http://schemas.microsoft.com/office/drawing/2014/main" id="{AF703AAB-6ED4-7CE0-4DE9-E62873EB4171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28921142-0518-29D7-0D5B-715386015A6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85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65A305-7EE2-40E0-8FEC-9BD7E2F3B122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7A4572-16A1-93F9-6B23-1CFE1A62EBA6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2590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E445DF1-911B-4B63-9322-E1CEC2FD5660}" type="datetime1">
              <a:rPr lang="pt-BR" noProof="0" smtClean="0"/>
              <a:t>07/07/2022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Rodapé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36" name="Paralelogramo 14">
            <a:extLst>
              <a:ext uri="{FF2B5EF4-FFF2-40B4-BE49-F238E27FC236}">
                <a16:creationId xmlns:a16="http://schemas.microsoft.com/office/drawing/2014/main" id="{D84FDFD8-32F7-B7A2-E3BF-D2387EB206D1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A3A0B2AF-BCDB-E887-B1A0-C7678B1DC85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1160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7" r:id="rId18"/>
    <p:sldLayoutId id="2147483706" r:id="rId19"/>
    <p:sldLayoutId id="2147483708" r:id="rId20"/>
    <p:sldLayoutId id="2147483719" r:id="rId21"/>
    <p:sldLayoutId id="2147483721" r:id="rId22"/>
    <p:sldLayoutId id="2147483722" r:id="rId2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ru-do-estagio-final.camarano.repl.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Grupo de pessoas conversando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2171" y="242590"/>
            <a:ext cx="5275053" cy="3227514"/>
          </a:xfrm>
        </p:spPr>
        <p:txBody>
          <a:bodyPr rtlCol="0"/>
          <a:lstStyle/>
          <a:p>
            <a:pPr rtl="0"/>
            <a:r>
              <a:rPr lang="pt-BR" dirty="0"/>
              <a:t>Guru do estagio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7450" y="3765016"/>
            <a:ext cx="4526280" cy="3092984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latin typeface="+mj-lt"/>
              </a:rPr>
              <a:t>Lucas feres</a:t>
            </a:r>
          </a:p>
          <a:p>
            <a:pPr rtl="0"/>
            <a:r>
              <a:rPr lang="pt-BR" sz="1800" dirty="0">
                <a:latin typeface="+mj-lt"/>
              </a:rPr>
              <a:t>Pedro Peixoto</a:t>
            </a:r>
          </a:p>
          <a:p>
            <a:pPr rtl="0"/>
            <a:r>
              <a:rPr lang="pt-BR" sz="1800" dirty="0">
                <a:latin typeface="+mj-lt"/>
              </a:rPr>
              <a:t>Lucca Camarano</a:t>
            </a:r>
          </a:p>
          <a:p>
            <a:pPr rtl="0"/>
            <a:r>
              <a:rPr lang="pt-BR" sz="1800" dirty="0">
                <a:latin typeface="+mj-lt"/>
              </a:rPr>
              <a:t>Bernardo Peixoto</a:t>
            </a:r>
          </a:p>
          <a:p>
            <a:pPr rtl="0"/>
            <a:r>
              <a:rPr lang="pt-BR" sz="1800" dirty="0">
                <a:latin typeface="+mj-lt"/>
              </a:rPr>
              <a:t>Bruno Correa</a:t>
            </a:r>
          </a:p>
          <a:p>
            <a:pPr rtl="0"/>
            <a:r>
              <a:rPr lang="pt-BR" sz="1800" dirty="0" err="1">
                <a:latin typeface="+mj-lt"/>
              </a:rPr>
              <a:t>Julio</a:t>
            </a:r>
            <a:r>
              <a:rPr lang="pt-BR" sz="1800" dirty="0">
                <a:latin typeface="+mj-lt"/>
              </a:rPr>
              <a:t> Baltazar</a:t>
            </a:r>
          </a:p>
          <a:p>
            <a:pPr rtl="0"/>
            <a:endParaRPr lang="pt-BR" dirty="0"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E9701EC-1675-DE76-A7AE-D29C665F8A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334" y="-168267"/>
            <a:ext cx="2077439" cy="185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775D241-AA81-ACCF-F2EC-C6294CF0D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25494"/>
            <a:ext cx="4999290" cy="1279653"/>
          </a:xfrm>
        </p:spPr>
        <p:txBody>
          <a:bodyPr>
            <a:normAutofit fontScale="90000"/>
          </a:bodyPr>
          <a:lstStyle/>
          <a:p>
            <a:r>
              <a:rPr lang="pt-BR" dirty="0"/>
              <a:t>QUEM SOMOS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B1DDD42E-6630-17F7-445B-E1AE1F101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35417"/>
            <a:ext cx="4526280" cy="1279652"/>
          </a:xfrm>
        </p:spPr>
        <p:txBody>
          <a:bodyPr/>
          <a:lstStyle/>
          <a:p>
            <a:r>
              <a:rPr lang="pt-BR" dirty="0"/>
              <a:t>CONHEÇA A GURU DO ESTÁGIO E DE ONDE SURGIMOS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449601" y="0"/>
            <a:ext cx="58822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Nós da GURU DO ESTÁGIO </a:t>
            </a:r>
            <a:r>
              <a:rPr lang="pt-BR" sz="2800" dirty="0">
                <a:solidFill>
                  <a:srgbClr val="FF0000"/>
                </a:solidFill>
              </a:rPr>
              <a:t>surgimos</a:t>
            </a:r>
            <a:r>
              <a:rPr lang="pt-BR" sz="2400" dirty="0"/>
              <a:t> por meio de um </a:t>
            </a:r>
            <a:r>
              <a:rPr lang="pt-BR" sz="2800" dirty="0">
                <a:solidFill>
                  <a:srgbClr val="FF0000"/>
                </a:solidFill>
              </a:rPr>
              <a:t>trabalho da faculdade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PUC MINAS, na matéria apresentaram diversos temas para acharmos uma </a:t>
            </a:r>
            <a:r>
              <a:rPr lang="pt-BR" sz="2800" dirty="0">
                <a:solidFill>
                  <a:srgbClr val="FF0000"/>
                </a:solidFill>
              </a:rPr>
              <a:t>deficiência</a:t>
            </a:r>
            <a:r>
              <a:rPr lang="pt-BR" sz="2400" dirty="0"/>
              <a:t> e com ela criarmos uma </a:t>
            </a:r>
            <a:r>
              <a:rPr lang="pt-BR" sz="2800" dirty="0">
                <a:solidFill>
                  <a:srgbClr val="FF0000"/>
                </a:solidFill>
              </a:rPr>
              <a:t>solução</a:t>
            </a:r>
            <a:r>
              <a:rPr lang="pt-BR" sz="2400" dirty="0"/>
              <a:t>, o tema que escolhemos abordar foi “ a dificuldade do acesso ao estágio nos dias atuais”.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C363607-46E3-1AB0-FB2E-BC692976FC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8" y="2480071"/>
            <a:ext cx="4644082" cy="41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0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 a ser solucionado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pt-BR" dirty="0">
                <a:latin typeface="+mj-lt"/>
              </a:rPr>
              <a:t>Falta de informações referente ao estagio</a:t>
            </a:r>
          </a:p>
          <a:p>
            <a:pPr rtl="0"/>
            <a:r>
              <a:rPr lang="pt-BR" dirty="0">
                <a:latin typeface="+mj-lt"/>
              </a:rPr>
              <a:t>Tudo relacionado a estagio está separado(currículo, plataformas, informações)</a:t>
            </a:r>
          </a:p>
          <a:p>
            <a:pPr rtl="0"/>
            <a:r>
              <a:rPr lang="pt-BR" dirty="0">
                <a:latin typeface="+mj-lt"/>
              </a:rPr>
              <a:t>Insegurança e Duvidas referente ao mercado de trabalho</a:t>
            </a:r>
          </a:p>
          <a:p>
            <a:pPr rtl="0"/>
            <a:endParaRPr lang="pt-BR" dirty="0">
              <a:latin typeface="+mj-lt"/>
            </a:endParaRPr>
          </a:p>
        </p:txBody>
      </p:sp>
      <p:pic>
        <p:nvPicPr>
          <p:cNvPr id="10" name="Espaço Reservado para Imagem 9" descr="A vista de um edifício alto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02" r="989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4D4CF38-90C4-8127-BCB9-1A6AE89EAE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928" y="1"/>
            <a:ext cx="1388149" cy="12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2933196" cy="3311766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pt-BR" dirty="0">
                <a:latin typeface="+mj-lt"/>
              </a:rPr>
              <a:t>Qual é o motivo pelo qual a empresa existe? </a:t>
            </a:r>
          </a:p>
          <a:p>
            <a:pPr rtl="0"/>
            <a:r>
              <a:rPr lang="pt-BR" dirty="0">
                <a:latin typeface="+mj-lt"/>
              </a:rPr>
              <a:t>Você tem uma declaração de missão oficial da empresa?</a:t>
            </a:r>
          </a:p>
        </p:txBody>
      </p:sp>
      <p:pic>
        <p:nvPicPr>
          <p:cNvPr id="9" name="Espaço Reservado para Imagem 8" descr="Uma imagem contendo um objeto que representa a missão e a meta&#10;">
            <a:extLst>
              <a:ext uri="{FF2B5EF4-FFF2-40B4-BE49-F238E27FC236}">
                <a16:creationId xmlns:a16="http://schemas.microsoft.com/office/drawing/2014/main" id="{8CFBDF6E-78AD-4FBA-9B07-1F98608A8B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417755" y="223760"/>
            <a:ext cx="584027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 SOLUÇÃO</a:t>
            </a:r>
          </a:p>
          <a:p>
            <a:endParaRPr lang="pt-BR" sz="2400" dirty="0"/>
          </a:p>
          <a:p>
            <a:r>
              <a:rPr lang="pt-BR" sz="2400" dirty="0"/>
              <a:t>Nós buscamos a melhor maneira de poder suprir a necessidade de nossos clientes então achamos as soluções por meio de pesquisas diversas, como:</a:t>
            </a:r>
          </a:p>
          <a:p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Sites </a:t>
            </a:r>
            <a:r>
              <a:rPr lang="pt-BR" sz="2400" dirty="0" err="1"/>
              <a:t>relecionados</a:t>
            </a:r>
            <a:r>
              <a:rPr lang="pt-BR" sz="2400" dirty="0"/>
              <a:t> ao estágio 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 err="1"/>
              <a:t>Templates</a:t>
            </a:r>
            <a:r>
              <a:rPr lang="pt-BR" sz="2400" dirty="0"/>
              <a:t> de currículo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Dialogo com estagiários</a:t>
            </a:r>
          </a:p>
          <a:p>
            <a:r>
              <a:rPr lang="pt-BR" sz="2400" dirty="0"/>
              <a:t> </a:t>
            </a:r>
          </a:p>
          <a:p>
            <a:pPr marL="285750" indent="-285750">
              <a:buFontTx/>
              <a:buChar char="-"/>
            </a:pPr>
            <a:r>
              <a:rPr lang="pt-BR" sz="2400" dirty="0" err="1"/>
              <a:t>Videos</a:t>
            </a:r>
            <a:r>
              <a:rPr lang="pt-BR" sz="2400" dirty="0"/>
              <a:t> com conteúdo para orientação 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CAE803-F04D-3C9F-0574-AFD31A9E26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193" y="0"/>
            <a:ext cx="1359430" cy="121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516836"/>
            <a:ext cx="3697683" cy="1960234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Principais Conquistas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pt-BR" dirty="0">
                <a:latin typeface="+mj-lt"/>
              </a:rPr>
              <a:t>Celebre as grandes vitórias e os momentos inesquecíveis.</a:t>
            </a:r>
          </a:p>
          <a:p>
            <a:pPr rtl="0"/>
            <a:r>
              <a:rPr lang="pt-BR" dirty="0">
                <a:latin typeface="+mj-lt"/>
              </a:rPr>
              <a:t>Primeiro</a:t>
            </a:r>
          </a:p>
          <a:p>
            <a:pPr rtl="0"/>
            <a:r>
              <a:rPr lang="pt-BR" dirty="0">
                <a:latin typeface="+mj-lt"/>
              </a:rPr>
              <a:t>Segundo</a:t>
            </a:r>
          </a:p>
          <a:p>
            <a:pPr rtl="0"/>
            <a:r>
              <a:rPr lang="pt-BR" dirty="0">
                <a:latin typeface="+mj-lt"/>
              </a:rPr>
              <a:t>Terceiro</a:t>
            </a:r>
          </a:p>
        </p:txBody>
      </p:sp>
      <p:pic>
        <p:nvPicPr>
          <p:cNvPr id="9" name="Espaço Reservado para Imagem 8" descr="Uma pessoa com o pôr do sol em segundo plano. Essa imagem também reflete realizações&#10;">
            <a:extLst>
              <a:ext uri="{FF2B5EF4-FFF2-40B4-BE49-F238E27FC236}">
                <a16:creationId xmlns:a16="http://schemas.microsoft.com/office/drawing/2014/main" id="{73634FB2-CF5B-4C8E-9EF0-593506A28F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r="16435"/>
          <a:stretch/>
        </p:blipFill>
        <p:spPr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146667" y="214912"/>
            <a:ext cx="638819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METODOLOGIA QUE ULTILIZAMOS :</a:t>
            </a:r>
          </a:p>
          <a:p>
            <a:endParaRPr lang="pt-BR" sz="2400" dirty="0"/>
          </a:p>
          <a:p>
            <a:r>
              <a:rPr lang="pt-BR" dirty="0"/>
              <a:t>Para começarmos a programar o site tivemos que primeiro ver todas as aulas </a:t>
            </a:r>
          </a:p>
          <a:p>
            <a:endParaRPr lang="pt-BR" dirty="0"/>
          </a:p>
          <a:p>
            <a:r>
              <a:rPr lang="pt-BR" dirty="0"/>
              <a:t>Melhorar nossas habilidades no </a:t>
            </a:r>
            <a:r>
              <a:rPr lang="pt-BR" dirty="0" err="1"/>
              <a:t>quisito</a:t>
            </a:r>
            <a:r>
              <a:rPr lang="pt-BR" dirty="0"/>
              <a:t> de </a:t>
            </a:r>
            <a:r>
              <a:rPr lang="pt-BR" dirty="0" err="1"/>
              <a:t>HTMl,CSS,JS</a:t>
            </a:r>
            <a:endParaRPr lang="pt-BR" dirty="0"/>
          </a:p>
          <a:p>
            <a:endParaRPr lang="pt-BR" dirty="0"/>
          </a:p>
          <a:p>
            <a:r>
              <a:rPr lang="pt-BR" dirty="0"/>
              <a:t>Após isso procuramos uma paleta de cor que combinasse com nosso proposito </a:t>
            </a:r>
          </a:p>
          <a:p>
            <a:endParaRPr lang="pt-BR" dirty="0"/>
          </a:p>
          <a:p>
            <a:r>
              <a:rPr lang="pt-BR" dirty="0"/>
              <a:t>Procuramos o melhor conteúdo para disponibilizar na plataforma</a:t>
            </a:r>
          </a:p>
          <a:p>
            <a:endParaRPr lang="pt-BR" dirty="0"/>
          </a:p>
          <a:p>
            <a:r>
              <a:rPr lang="pt-BR" dirty="0"/>
              <a:t>Criamos a logo </a:t>
            </a:r>
          </a:p>
          <a:p>
            <a:endParaRPr lang="pt-BR" dirty="0"/>
          </a:p>
          <a:p>
            <a:r>
              <a:rPr lang="pt-BR" dirty="0"/>
              <a:t>Habilitamos as funções JS pelo site, para criar uma experiencia melhor ao cliente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F8FED2-DB8A-FE6C-B4A4-9C36ED6303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014" y="0"/>
            <a:ext cx="1378577" cy="12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459" y="127932"/>
            <a:ext cx="8915400" cy="56673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3200" dirty="0"/>
              <a:t>Publico Alvo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41748C-7D6F-3432-66DE-41D0C90E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03" y="827479"/>
            <a:ext cx="8354591" cy="62969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212D103-9E3E-1EAB-6760-9ED3CAC15AE2}"/>
              </a:ext>
            </a:extLst>
          </p:cNvPr>
          <p:cNvSpPr/>
          <p:nvPr/>
        </p:nvSpPr>
        <p:spPr>
          <a:xfrm>
            <a:off x="2281727" y="1093862"/>
            <a:ext cx="2144994" cy="2221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B45462-7101-6198-DDCD-66B3BAE60E71}"/>
              </a:ext>
            </a:extLst>
          </p:cNvPr>
          <p:cNvSpPr/>
          <p:nvPr/>
        </p:nvSpPr>
        <p:spPr>
          <a:xfrm>
            <a:off x="2596497" y="3658302"/>
            <a:ext cx="1213503" cy="393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7A68195-C577-AEBF-1251-99361A9CABBF}"/>
              </a:ext>
            </a:extLst>
          </p:cNvPr>
          <p:cNvSpPr/>
          <p:nvPr/>
        </p:nvSpPr>
        <p:spPr>
          <a:xfrm>
            <a:off x="2596497" y="4372598"/>
            <a:ext cx="1213503" cy="393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1533541-F536-6390-8712-E3E9B46F47DA}"/>
              </a:ext>
            </a:extLst>
          </p:cNvPr>
          <p:cNvSpPr/>
          <p:nvPr/>
        </p:nvSpPr>
        <p:spPr>
          <a:xfrm>
            <a:off x="2596497" y="5014976"/>
            <a:ext cx="1213503" cy="393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929739B-8C39-BDA5-FFB7-90971BE2EE44}"/>
              </a:ext>
            </a:extLst>
          </p:cNvPr>
          <p:cNvSpPr/>
          <p:nvPr/>
        </p:nvSpPr>
        <p:spPr>
          <a:xfrm>
            <a:off x="2596497" y="5833967"/>
            <a:ext cx="1938962" cy="393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F8BFC81-8205-1ACF-1F0F-78BC6485A3AB}"/>
              </a:ext>
            </a:extLst>
          </p:cNvPr>
          <p:cNvSpPr/>
          <p:nvPr/>
        </p:nvSpPr>
        <p:spPr>
          <a:xfrm>
            <a:off x="6033331" y="1632247"/>
            <a:ext cx="3948157" cy="393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F0FB5D-6460-9594-6A00-A920E4B67F72}"/>
              </a:ext>
            </a:extLst>
          </p:cNvPr>
          <p:cNvSpPr/>
          <p:nvPr/>
        </p:nvSpPr>
        <p:spPr>
          <a:xfrm>
            <a:off x="6095998" y="2830122"/>
            <a:ext cx="2048144" cy="217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69A5DAD-55E7-5A24-632E-77ECBFAF0CCF}"/>
              </a:ext>
            </a:extLst>
          </p:cNvPr>
          <p:cNvSpPr/>
          <p:nvPr/>
        </p:nvSpPr>
        <p:spPr>
          <a:xfrm>
            <a:off x="6095998" y="3135430"/>
            <a:ext cx="2971090" cy="217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6182029-D23D-ED05-AFEF-8D6F90E9F6C7}"/>
              </a:ext>
            </a:extLst>
          </p:cNvPr>
          <p:cNvSpPr/>
          <p:nvPr/>
        </p:nvSpPr>
        <p:spPr>
          <a:xfrm>
            <a:off x="6095998" y="3505062"/>
            <a:ext cx="2048144" cy="217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4961596-5947-E15D-AABD-95D607DDF643}"/>
              </a:ext>
            </a:extLst>
          </p:cNvPr>
          <p:cNvSpPr/>
          <p:nvPr/>
        </p:nvSpPr>
        <p:spPr>
          <a:xfrm>
            <a:off x="6033331" y="4263843"/>
            <a:ext cx="4144710" cy="217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DE3CB08-5D7E-2A0E-D991-073F97DB781F}"/>
              </a:ext>
            </a:extLst>
          </p:cNvPr>
          <p:cNvSpPr/>
          <p:nvPr/>
        </p:nvSpPr>
        <p:spPr>
          <a:xfrm>
            <a:off x="6479135" y="4548196"/>
            <a:ext cx="3211796" cy="217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5415898-3BC0-A4C7-D96D-F74A1D02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432687"/>
            <a:ext cx="8373644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7091481-695B-F42D-4F47-ABC1F360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275785"/>
            <a:ext cx="8392696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4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Site</a:t>
            </a:r>
            <a:r>
              <a:rPr lang="en-US" dirty="0"/>
              <a:t>:</a:t>
            </a:r>
            <a:endParaRPr lang="pt-BR" dirty="0"/>
          </a:p>
        </p:txBody>
      </p:sp>
      <p:graphicFrame>
        <p:nvGraphicFramePr>
          <p:cNvPr id="15" name="Espaço Reservado para Conteúdo 5" descr="Gráfico de pizza">
            <a:extLst>
              <a:ext uri="{FF2B5EF4-FFF2-40B4-BE49-F238E27FC236}">
                <a16:creationId xmlns:a16="http://schemas.microsoft.com/office/drawing/2014/main" id="{31CA3285-B0A9-4C4F-922C-FAD17B741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72242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4C05688-D9C0-5F82-D503-67FCF31EB261}"/>
              </a:ext>
            </a:extLst>
          </p:cNvPr>
          <p:cNvSpPr txBox="1"/>
          <p:nvPr/>
        </p:nvSpPr>
        <p:spPr>
          <a:xfrm>
            <a:off x="2592925" y="1826180"/>
            <a:ext cx="720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4"/>
              </a:rPr>
              <a:t>https://guru-do-estagio-final.camarano.repl.co/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Personalizada 1">
      <a:dk1>
        <a:sysClr val="windowText" lastClr="000000"/>
      </a:dk1>
      <a:lt1>
        <a:sysClr val="window" lastClr="FFFFFF"/>
      </a:lt1>
      <a:dk2>
        <a:srgbClr val="925901"/>
      </a:dk2>
      <a:lt2>
        <a:srgbClr val="EAE8CF"/>
      </a:lt2>
      <a:accent1>
        <a:srgbClr val="E78712"/>
      </a:accent1>
      <a:accent2>
        <a:srgbClr val="FDAB2A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1643</TotalTime>
  <Words>272</Words>
  <Application>Microsoft Office PowerPoint</Application>
  <PresentationFormat>Widescreen</PresentationFormat>
  <Paragraphs>56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Cacho</vt:lpstr>
      <vt:lpstr>Guru do estagio</vt:lpstr>
      <vt:lpstr>QUEM SOMOS  </vt:lpstr>
      <vt:lpstr>Problema a ser solucionado</vt:lpstr>
      <vt:lpstr>Missão</vt:lpstr>
      <vt:lpstr>Principais Conquistas</vt:lpstr>
      <vt:lpstr>Publico Alvo</vt:lpstr>
      <vt:lpstr>Apresentação do PowerPoint</vt:lpstr>
      <vt:lpstr>Apresentação do PowerPoint</vt:lpstr>
      <vt:lpstr>Site: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Guru do estagio</dc:title>
  <dc:creator>Bruno Machado</dc:creator>
  <cp:lastModifiedBy>Bruno Machado</cp:lastModifiedBy>
  <cp:revision>10</cp:revision>
  <dcterms:created xsi:type="dcterms:W3CDTF">2022-07-06T18:20:00Z</dcterms:created>
  <dcterms:modified xsi:type="dcterms:W3CDTF">2022-07-07T22:33:41Z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