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Oswald Medium"/>
      <p:regular r:id="rId23"/>
      <p:bold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53">
          <p15:clr>
            <a:srgbClr val="9AA0A6"/>
          </p15:clr>
        </p15:guide>
        <p15:guide id="2" orient="horz" pos="271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53" orient="horz"/>
        <p:guide pos="271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OswaldMedium-bold.fntdata"/><Relationship Id="rId23" Type="http://schemas.openxmlformats.org/officeDocument/2006/relationships/font" Target="fonts/Oswald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267b88cfc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267b88cfc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267b88cfc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267b88cfc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67b88cfc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267b88cfc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ab1d022ff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ab1d022ff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c1b75c0d8_3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c1b75c0d8_3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67b88cfc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67b88cfc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c1b75c0d8_3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c1b75c0d8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c1b75c0d8_3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c1b75c0d8_3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67b88cfc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67b88cfc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ab1d022ff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ab1d022ff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ac1b75c0d8_3_16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ac1b75c0d8_3_16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67b88cfc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267b88cfc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169999" y="1330925"/>
            <a:ext cx="680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704400" y="3420475"/>
            <a:ext cx="5735100" cy="3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5400000">
            <a:off x="200925" y="2751700"/>
            <a:ext cx="1063850" cy="3239750"/>
            <a:chOff x="146675" y="378750"/>
            <a:chExt cx="1063850" cy="3239750"/>
          </a:xfrm>
        </p:grpSpPr>
        <p:sp>
          <p:nvSpPr>
            <p:cNvPr id="12" name="Google Shape;12;p2"/>
            <p:cNvSpPr/>
            <p:nvPr/>
          </p:nvSpPr>
          <p:spPr>
            <a:xfrm>
              <a:off x="933325" y="973925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flipH="1" rot="5400000">
            <a:off x="8107100" y="-830750"/>
            <a:ext cx="1063850" cy="3239750"/>
            <a:chOff x="146675" y="378750"/>
            <a:chExt cx="1063850" cy="3239750"/>
          </a:xfrm>
        </p:grpSpPr>
        <p:sp>
          <p:nvSpPr>
            <p:cNvPr id="16" name="Google Shape;16;p2"/>
            <p:cNvSpPr/>
            <p:nvPr/>
          </p:nvSpPr>
          <p:spPr>
            <a:xfrm>
              <a:off x="933325" y="973925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 flipH="1">
            <a:off x="1135050" y="1419838"/>
            <a:ext cx="6873900" cy="2397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1"/>
          <p:cNvSpPr txBox="1"/>
          <p:nvPr>
            <p:ph hasCustomPrompt="1" type="title"/>
          </p:nvPr>
        </p:nvSpPr>
        <p:spPr>
          <a:xfrm>
            <a:off x="710100" y="1799688"/>
            <a:ext cx="7723800" cy="13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2421275" y="3131988"/>
            <a:ext cx="43014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87" name="Google Shape;87;p11"/>
          <p:cNvGrpSpPr/>
          <p:nvPr/>
        </p:nvGrpSpPr>
        <p:grpSpPr>
          <a:xfrm rot="-5400000">
            <a:off x="200925" y="-830750"/>
            <a:ext cx="1063850" cy="3239750"/>
            <a:chOff x="146675" y="378750"/>
            <a:chExt cx="1063850" cy="3239750"/>
          </a:xfrm>
        </p:grpSpPr>
        <p:sp>
          <p:nvSpPr>
            <p:cNvPr id="88" name="Google Shape;88;p11"/>
            <p:cNvSpPr/>
            <p:nvPr/>
          </p:nvSpPr>
          <p:spPr>
            <a:xfrm>
              <a:off x="933325" y="973925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1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11"/>
          <p:cNvGrpSpPr/>
          <p:nvPr/>
        </p:nvGrpSpPr>
        <p:grpSpPr>
          <a:xfrm flipH="1" rot="-5400000">
            <a:off x="8107100" y="2847600"/>
            <a:ext cx="1063850" cy="3239750"/>
            <a:chOff x="146675" y="378750"/>
            <a:chExt cx="1063850" cy="3239750"/>
          </a:xfrm>
        </p:grpSpPr>
        <p:sp>
          <p:nvSpPr>
            <p:cNvPr id="92" name="Google Shape;92;p11"/>
            <p:cNvSpPr/>
            <p:nvPr/>
          </p:nvSpPr>
          <p:spPr>
            <a:xfrm>
              <a:off x="933325" y="973925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 rot="5400000">
            <a:off x="1618500" y="-1514725"/>
            <a:ext cx="473400" cy="44922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 txBox="1"/>
          <p:nvPr>
            <p:ph type="title"/>
          </p:nvPr>
        </p:nvSpPr>
        <p:spPr>
          <a:xfrm>
            <a:off x="540000" y="445025"/>
            <a:ext cx="353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1" type="subTitle"/>
          </p:nvPr>
        </p:nvSpPr>
        <p:spPr>
          <a:xfrm>
            <a:off x="3178650" y="1923050"/>
            <a:ext cx="27867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2" type="subTitle"/>
          </p:nvPr>
        </p:nvSpPr>
        <p:spPr>
          <a:xfrm>
            <a:off x="3394025" y="2280050"/>
            <a:ext cx="23559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3" type="subTitle"/>
          </p:nvPr>
        </p:nvSpPr>
        <p:spPr>
          <a:xfrm>
            <a:off x="313700" y="1923050"/>
            <a:ext cx="27867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4" type="subTitle"/>
          </p:nvPr>
        </p:nvSpPr>
        <p:spPr>
          <a:xfrm>
            <a:off x="529150" y="2280050"/>
            <a:ext cx="23559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5" type="subTitle"/>
          </p:nvPr>
        </p:nvSpPr>
        <p:spPr>
          <a:xfrm>
            <a:off x="3178575" y="3627875"/>
            <a:ext cx="27867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6" type="subTitle"/>
          </p:nvPr>
        </p:nvSpPr>
        <p:spPr>
          <a:xfrm>
            <a:off x="3394025" y="3984875"/>
            <a:ext cx="23559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7" type="subTitle"/>
          </p:nvPr>
        </p:nvSpPr>
        <p:spPr>
          <a:xfrm>
            <a:off x="313700" y="3627875"/>
            <a:ext cx="27867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idx="8" type="subTitle"/>
          </p:nvPr>
        </p:nvSpPr>
        <p:spPr>
          <a:xfrm>
            <a:off x="529100" y="3984900"/>
            <a:ext cx="23559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9" type="subTitle"/>
          </p:nvPr>
        </p:nvSpPr>
        <p:spPr>
          <a:xfrm>
            <a:off x="6043550" y="1923050"/>
            <a:ext cx="27867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3" type="subTitle"/>
          </p:nvPr>
        </p:nvSpPr>
        <p:spPr>
          <a:xfrm>
            <a:off x="6258875" y="2280050"/>
            <a:ext cx="23559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4" type="subTitle"/>
          </p:nvPr>
        </p:nvSpPr>
        <p:spPr>
          <a:xfrm>
            <a:off x="6043550" y="3627875"/>
            <a:ext cx="27867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idx="15" type="subTitle"/>
          </p:nvPr>
        </p:nvSpPr>
        <p:spPr>
          <a:xfrm>
            <a:off x="6258875" y="3984875"/>
            <a:ext cx="23559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hasCustomPrompt="1" idx="16" type="title"/>
          </p:nvPr>
        </p:nvSpPr>
        <p:spPr>
          <a:xfrm>
            <a:off x="1207300" y="1271550"/>
            <a:ext cx="999600" cy="7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b="1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b="1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b="1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b="1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b="1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b="1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b="1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b="1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/>
          <p:nvPr>
            <p:ph hasCustomPrompt="1" idx="17" type="title"/>
          </p:nvPr>
        </p:nvSpPr>
        <p:spPr>
          <a:xfrm>
            <a:off x="1207300" y="2976450"/>
            <a:ext cx="999600" cy="7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b="1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b="1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b="1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b="1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b="1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b="1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b="1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b="1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/>
          <p:nvPr>
            <p:ph hasCustomPrompt="1" idx="18" type="title"/>
          </p:nvPr>
        </p:nvSpPr>
        <p:spPr>
          <a:xfrm>
            <a:off x="4072138" y="1271550"/>
            <a:ext cx="999600" cy="7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b="1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b="1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b="1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b="1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b="1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b="1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b="1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b="1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/>
          <p:nvPr>
            <p:ph hasCustomPrompt="1" idx="19" type="title"/>
          </p:nvPr>
        </p:nvSpPr>
        <p:spPr>
          <a:xfrm>
            <a:off x="4072200" y="2976450"/>
            <a:ext cx="999600" cy="7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b="1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b="1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b="1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b="1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b="1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b="1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b="1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b="1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/>
          <p:nvPr>
            <p:ph hasCustomPrompt="1" idx="20" type="title"/>
          </p:nvPr>
        </p:nvSpPr>
        <p:spPr>
          <a:xfrm>
            <a:off x="6937025" y="1271550"/>
            <a:ext cx="999600" cy="7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b="1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b="1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b="1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b="1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b="1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b="1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b="1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b="1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/>
          <p:nvPr>
            <p:ph hasCustomPrompt="1" idx="21" type="title"/>
          </p:nvPr>
        </p:nvSpPr>
        <p:spPr>
          <a:xfrm>
            <a:off x="6937025" y="2976450"/>
            <a:ext cx="999600" cy="7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b="1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b="1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b="1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b="1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b="1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b="1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b="1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b="1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grpSp>
        <p:nvGrpSpPr>
          <p:cNvPr id="117" name="Google Shape;117;p13"/>
          <p:cNvGrpSpPr/>
          <p:nvPr/>
        </p:nvGrpSpPr>
        <p:grpSpPr>
          <a:xfrm flipH="1">
            <a:off x="8159719" y="-1297776"/>
            <a:ext cx="670525" cy="2644575"/>
            <a:chOff x="540000" y="973925"/>
            <a:chExt cx="670525" cy="2644575"/>
          </a:xfrm>
        </p:grpSpPr>
        <p:sp>
          <p:nvSpPr>
            <p:cNvPr id="118" name="Google Shape;118;p13"/>
            <p:cNvSpPr/>
            <p:nvPr/>
          </p:nvSpPr>
          <p:spPr>
            <a:xfrm>
              <a:off x="933325" y="973925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/>
          <p:nvPr/>
        </p:nvSpPr>
        <p:spPr>
          <a:xfrm flipH="1" rot="-5400000">
            <a:off x="1495800" y="-1392025"/>
            <a:ext cx="473400" cy="42468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4"/>
          <p:cNvSpPr txBox="1"/>
          <p:nvPr>
            <p:ph type="title"/>
          </p:nvPr>
        </p:nvSpPr>
        <p:spPr>
          <a:xfrm>
            <a:off x="540000" y="439650"/>
            <a:ext cx="327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3" name="Google Shape;123;p14"/>
          <p:cNvSpPr txBox="1"/>
          <p:nvPr>
            <p:ph idx="1" type="subTitle"/>
          </p:nvPr>
        </p:nvSpPr>
        <p:spPr>
          <a:xfrm>
            <a:off x="540000" y="1747275"/>
            <a:ext cx="4246800" cy="24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type="title"/>
          </p:nvPr>
        </p:nvSpPr>
        <p:spPr>
          <a:xfrm>
            <a:off x="540000" y="4423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26" name="Google Shape;126;p15"/>
          <p:cNvGrpSpPr/>
          <p:nvPr/>
        </p:nvGrpSpPr>
        <p:grpSpPr>
          <a:xfrm rot="5400000">
            <a:off x="7713975" y="3044200"/>
            <a:ext cx="670525" cy="3239750"/>
            <a:chOff x="146675" y="378750"/>
            <a:chExt cx="670525" cy="3239750"/>
          </a:xfrm>
        </p:grpSpPr>
        <p:sp>
          <p:nvSpPr>
            <p:cNvPr id="127" name="Google Shape;127;p15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type="title"/>
          </p:nvPr>
        </p:nvSpPr>
        <p:spPr>
          <a:xfrm>
            <a:off x="540000" y="442300"/>
            <a:ext cx="391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1" type="subTitle"/>
          </p:nvPr>
        </p:nvSpPr>
        <p:spPr>
          <a:xfrm>
            <a:off x="3648875" y="2862150"/>
            <a:ext cx="18462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/>
        </p:txBody>
      </p:sp>
      <p:sp>
        <p:nvSpPr>
          <p:cNvPr id="132" name="Google Shape;132;p16"/>
          <p:cNvSpPr txBox="1"/>
          <p:nvPr>
            <p:ph idx="2" type="subTitle"/>
          </p:nvPr>
        </p:nvSpPr>
        <p:spPr>
          <a:xfrm>
            <a:off x="3458075" y="3219150"/>
            <a:ext cx="22278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3" type="subTitle"/>
          </p:nvPr>
        </p:nvSpPr>
        <p:spPr>
          <a:xfrm>
            <a:off x="936425" y="2862150"/>
            <a:ext cx="18462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/>
        </p:txBody>
      </p:sp>
      <p:sp>
        <p:nvSpPr>
          <p:cNvPr id="134" name="Google Shape;134;p16"/>
          <p:cNvSpPr txBox="1"/>
          <p:nvPr>
            <p:ph idx="4" type="subTitle"/>
          </p:nvPr>
        </p:nvSpPr>
        <p:spPr>
          <a:xfrm>
            <a:off x="745625" y="3219150"/>
            <a:ext cx="22278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5" type="subTitle"/>
          </p:nvPr>
        </p:nvSpPr>
        <p:spPr>
          <a:xfrm>
            <a:off x="6361325" y="2862150"/>
            <a:ext cx="18462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/>
        </p:txBody>
      </p:sp>
      <p:sp>
        <p:nvSpPr>
          <p:cNvPr id="136" name="Google Shape;136;p16"/>
          <p:cNvSpPr txBox="1"/>
          <p:nvPr>
            <p:ph idx="6" type="subTitle"/>
          </p:nvPr>
        </p:nvSpPr>
        <p:spPr>
          <a:xfrm>
            <a:off x="6170525" y="3219150"/>
            <a:ext cx="22278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7" name="Google Shape;137;p16"/>
          <p:cNvGrpSpPr/>
          <p:nvPr/>
        </p:nvGrpSpPr>
        <p:grpSpPr>
          <a:xfrm flipH="1" rot="5400000">
            <a:off x="1018275" y="3054425"/>
            <a:ext cx="670525" cy="3239750"/>
            <a:chOff x="146675" y="378750"/>
            <a:chExt cx="670525" cy="3239750"/>
          </a:xfrm>
        </p:grpSpPr>
        <p:sp>
          <p:nvSpPr>
            <p:cNvPr id="138" name="Google Shape;138;p16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16"/>
          <p:cNvGrpSpPr/>
          <p:nvPr/>
        </p:nvGrpSpPr>
        <p:grpSpPr>
          <a:xfrm flipH="1" rot="10800000">
            <a:off x="8207513" y="-1079875"/>
            <a:ext cx="670525" cy="3239750"/>
            <a:chOff x="146675" y="378750"/>
            <a:chExt cx="670525" cy="3239750"/>
          </a:xfrm>
        </p:grpSpPr>
        <p:sp>
          <p:nvSpPr>
            <p:cNvPr id="141" name="Google Shape;141;p16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4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type="title"/>
          </p:nvPr>
        </p:nvSpPr>
        <p:spPr>
          <a:xfrm>
            <a:off x="2434225" y="2834100"/>
            <a:ext cx="42756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5" name="Google Shape;145;p17"/>
          <p:cNvSpPr txBox="1"/>
          <p:nvPr>
            <p:ph idx="1" type="subTitle"/>
          </p:nvPr>
        </p:nvSpPr>
        <p:spPr>
          <a:xfrm>
            <a:off x="1726650" y="1811700"/>
            <a:ext cx="5690700" cy="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7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6" name="Google Shape;146;p17"/>
          <p:cNvGrpSpPr/>
          <p:nvPr/>
        </p:nvGrpSpPr>
        <p:grpSpPr>
          <a:xfrm flipH="1" rot="10800000">
            <a:off x="246575" y="2394825"/>
            <a:ext cx="1063850" cy="3239750"/>
            <a:chOff x="146675" y="378750"/>
            <a:chExt cx="1063850" cy="3239750"/>
          </a:xfrm>
        </p:grpSpPr>
        <p:sp>
          <p:nvSpPr>
            <p:cNvPr id="147" name="Google Shape;147;p17"/>
            <p:cNvSpPr/>
            <p:nvPr/>
          </p:nvSpPr>
          <p:spPr>
            <a:xfrm>
              <a:off x="933325" y="973925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" name="Google Shape;150;p17"/>
          <p:cNvGrpSpPr/>
          <p:nvPr/>
        </p:nvGrpSpPr>
        <p:grpSpPr>
          <a:xfrm>
            <a:off x="7833575" y="-529900"/>
            <a:ext cx="1063850" cy="3239750"/>
            <a:chOff x="146675" y="378750"/>
            <a:chExt cx="1063850" cy="3239750"/>
          </a:xfrm>
        </p:grpSpPr>
        <p:sp>
          <p:nvSpPr>
            <p:cNvPr id="151" name="Google Shape;151;p17"/>
            <p:cNvSpPr/>
            <p:nvPr/>
          </p:nvSpPr>
          <p:spPr>
            <a:xfrm>
              <a:off x="933325" y="973925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/>
          <p:nvPr/>
        </p:nvSpPr>
        <p:spPr>
          <a:xfrm flipH="1" rot="-5400000">
            <a:off x="1843650" y="-1739875"/>
            <a:ext cx="473400" cy="4942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 txBox="1"/>
          <p:nvPr>
            <p:ph type="title"/>
          </p:nvPr>
        </p:nvSpPr>
        <p:spPr>
          <a:xfrm>
            <a:off x="540000" y="445025"/>
            <a:ext cx="40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7" name="Google Shape;157;p18"/>
          <p:cNvSpPr txBox="1"/>
          <p:nvPr>
            <p:ph idx="1" type="subTitle"/>
          </p:nvPr>
        </p:nvSpPr>
        <p:spPr>
          <a:xfrm>
            <a:off x="4688175" y="1863150"/>
            <a:ext cx="2480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/>
        </p:txBody>
      </p:sp>
      <p:sp>
        <p:nvSpPr>
          <p:cNvPr id="158" name="Google Shape;158;p18"/>
          <p:cNvSpPr txBox="1"/>
          <p:nvPr>
            <p:ph idx="2" type="subTitle"/>
          </p:nvPr>
        </p:nvSpPr>
        <p:spPr>
          <a:xfrm>
            <a:off x="5005125" y="2220150"/>
            <a:ext cx="18462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3" type="subTitle"/>
          </p:nvPr>
        </p:nvSpPr>
        <p:spPr>
          <a:xfrm>
            <a:off x="1975700" y="1863150"/>
            <a:ext cx="2480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/>
        </p:txBody>
      </p:sp>
      <p:sp>
        <p:nvSpPr>
          <p:cNvPr id="160" name="Google Shape;160;p18"/>
          <p:cNvSpPr txBox="1"/>
          <p:nvPr>
            <p:ph idx="4" type="subTitle"/>
          </p:nvPr>
        </p:nvSpPr>
        <p:spPr>
          <a:xfrm>
            <a:off x="2292650" y="2220150"/>
            <a:ext cx="18462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8"/>
          <p:cNvSpPr txBox="1"/>
          <p:nvPr>
            <p:ph idx="5" type="subTitle"/>
          </p:nvPr>
        </p:nvSpPr>
        <p:spPr>
          <a:xfrm>
            <a:off x="4688175" y="3724825"/>
            <a:ext cx="2480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/>
        </p:txBody>
      </p:sp>
      <p:sp>
        <p:nvSpPr>
          <p:cNvPr id="162" name="Google Shape;162;p18"/>
          <p:cNvSpPr txBox="1"/>
          <p:nvPr>
            <p:ph idx="6" type="subTitle"/>
          </p:nvPr>
        </p:nvSpPr>
        <p:spPr>
          <a:xfrm>
            <a:off x="5005125" y="4081825"/>
            <a:ext cx="18462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8"/>
          <p:cNvSpPr txBox="1"/>
          <p:nvPr>
            <p:ph idx="7" type="subTitle"/>
          </p:nvPr>
        </p:nvSpPr>
        <p:spPr>
          <a:xfrm>
            <a:off x="1975700" y="3724825"/>
            <a:ext cx="2480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/>
        </p:txBody>
      </p:sp>
      <p:sp>
        <p:nvSpPr>
          <p:cNvPr id="164" name="Google Shape;164;p18"/>
          <p:cNvSpPr txBox="1"/>
          <p:nvPr>
            <p:ph idx="8" type="subTitle"/>
          </p:nvPr>
        </p:nvSpPr>
        <p:spPr>
          <a:xfrm>
            <a:off x="2292650" y="4081825"/>
            <a:ext cx="18462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5" name="Google Shape;165;p18"/>
          <p:cNvGrpSpPr/>
          <p:nvPr/>
        </p:nvGrpSpPr>
        <p:grpSpPr>
          <a:xfrm>
            <a:off x="7825025" y="-710875"/>
            <a:ext cx="1063850" cy="3239750"/>
            <a:chOff x="146675" y="378750"/>
            <a:chExt cx="1063850" cy="3239750"/>
          </a:xfrm>
        </p:grpSpPr>
        <p:sp>
          <p:nvSpPr>
            <p:cNvPr id="166" name="Google Shape;166;p18"/>
            <p:cNvSpPr/>
            <p:nvPr/>
          </p:nvSpPr>
          <p:spPr>
            <a:xfrm>
              <a:off x="933325" y="973925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" name="Google Shape;169;p18"/>
          <p:cNvGrpSpPr/>
          <p:nvPr/>
        </p:nvGrpSpPr>
        <p:grpSpPr>
          <a:xfrm>
            <a:off x="262175" y="2528875"/>
            <a:ext cx="1063850" cy="3239750"/>
            <a:chOff x="146675" y="378750"/>
            <a:chExt cx="1063850" cy="3239750"/>
          </a:xfrm>
        </p:grpSpPr>
        <p:sp>
          <p:nvSpPr>
            <p:cNvPr id="170" name="Google Shape;170;p18"/>
            <p:cNvSpPr/>
            <p:nvPr/>
          </p:nvSpPr>
          <p:spPr>
            <a:xfrm>
              <a:off x="933325" y="973925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/>
          <p:nvPr/>
        </p:nvSpPr>
        <p:spPr>
          <a:xfrm flipH="1" rot="-5400000">
            <a:off x="642450" y="-538675"/>
            <a:ext cx="473400" cy="25401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 txBox="1"/>
          <p:nvPr>
            <p:ph type="title"/>
          </p:nvPr>
        </p:nvSpPr>
        <p:spPr>
          <a:xfrm>
            <a:off x="540000" y="445025"/>
            <a:ext cx="382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6" name="Google Shape;176;p19"/>
          <p:cNvSpPr txBox="1"/>
          <p:nvPr>
            <p:ph idx="1" type="subTitle"/>
          </p:nvPr>
        </p:nvSpPr>
        <p:spPr>
          <a:xfrm>
            <a:off x="3598625" y="1954025"/>
            <a:ext cx="21375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/>
        </p:txBody>
      </p:sp>
      <p:sp>
        <p:nvSpPr>
          <p:cNvPr id="177" name="Google Shape;177;p19"/>
          <p:cNvSpPr txBox="1"/>
          <p:nvPr>
            <p:ph idx="2" type="subTitle"/>
          </p:nvPr>
        </p:nvSpPr>
        <p:spPr>
          <a:xfrm>
            <a:off x="3744275" y="2311013"/>
            <a:ext cx="18462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9"/>
          <p:cNvSpPr txBox="1"/>
          <p:nvPr>
            <p:ph idx="3" type="subTitle"/>
          </p:nvPr>
        </p:nvSpPr>
        <p:spPr>
          <a:xfrm>
            <a:off x="886125" y="1954025"/>
            <a:ext cx="21375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/>
        </p:txBody>
      </p:sp>
      <p:sp>
        <p:nvSpPr>
          <p:cNvPr id="179" name="Google Shape;179;p19"/>
          <p:cNvSpPr txBox="1"/>
          <p:nvPr>
            <p:ph idx="4" type="subTitle"/>
          </p:nvPr>
        </p:nvSpPr>
        <p:spPr>
          <a:xfrm>
            <a:off x="1031825" y="2311025"/>
            <a:ext cx="18462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idx="5" type="subTitle"/>
          </p:nvPr>
        </p:nvSpPr>
        <p:spPr>
          <a:xfrm>
            <a:off x="3598625" y="3636900"/>
            <a:ext cx="21375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/>
        </p:txBody>
      </p:sp>
      <p:sp>
        <p:nvSpPr>
          <p:cNvPr id="181" name="Google Shape;181;p19"/>
          <p:cNvSpPr txBox="1"/>
          <p:nvPr>
            <p:ph idx="6" type="subTitle"/>
          </p:nvPr>
        </p:nvSpPr>
        <p:spPr>
          <a:xfrm>
            <a:off x="3744275" y="3993900"/>
            <a:ext cx="18462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9"/>
          <p:cNvSpPr txBox="1"/>
          <p:nvPr>
            <p:ph idx="7" type="subTitle"/>
          </p:nvPr>
        </p:nvSpPr>
        <p:spPr>
          <a:xfrm>
            <a:off x="886125" y="3636902"/>
            <a:ext cx="21375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/>
        </p:txBody>
      </p:sp>
      <p:sp>
        <p:nvSpPr>
          <p:cNvPr id="183" name="Google Shape;183;p19"/>
          <p:cNvSpPr txBox="1"/>
          <p:nvPr>
            <p:ph idx="8" type="subTitle"/>
          </p:nvPr>
        </p:nvSpPr>
        <p:spPr>
          <a:xfrm>
            <a:off x="1031825" y="3993903"/>
            <a:ext cx="18462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9"/>
          <p:cNvSpPr txBox="1"/>
          <p:nvPr>
            <p:ph idx="9" type="subTitle"/>
          </p:nvPr>
        </p:nvSpPr>
        <p:spPr>
          <a:xfrm>
            <a:off x="6311175" y="1954025"/>
            <a:ext cx="21375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/>
        </p:txBody>
      </p:sp>
      <p:sp>
        <p:nvSpPr>
          <p:cNvPr id="185" name="Google Shape;185;p19"/>
          <p:cNvSpPr txBox="1"/>
          <p:nvPr>
            <p:ph idx="13" type="subTitle"/>
          </p:nvPr>
        </p:nvSpPr>
        <p:spPr>
          <a:xfrm>
            <a:off x="6456775" y="2311013"/>
            <a:ext cx="18462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9"/>
          <p:cNvSpPr txBox="1"/>
          <p:nvPr>
            <p:ph idx="14" type="subTitle"/>
          </p:nvPr>
        </p:nvSpPr>
        <p:spPr>
          <a:xfrm>
            <a:off x="6311125" y="3636900"/>
            <a:ext cx="21375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/>
        </p:txBody>
      </p:sp>
      <p:sp>
        <p:nvSpPr>
          <p:cNvPr id="187" name="Google Shape;187;p19"/>
          <p:cNvSpPr txBox="1"/>
          <p:nvPr>
            <p:ph idx="15" type="subTitle"/>
          </p:nvPr>
        </p:nvSpPr>
        <p:spPr>
          <a:xfrm>
            <a:off x="6456775" y="3993900"/>
            <a:ext cx="18462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9"/>
          <p:cNvSpPr/>
          <p:nvPr/>
        </p:nvSpPr>
        <p:spPr>
          <a:xfrm flipH="1">
            <a:off x="8603988" y="-328437"/>
            <a:ext cx="277200" cy="2232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 flipH="1">
            <a:off x="262788" y="3324438"/>
            <a:ext cx="277200" cy="2232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6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1302000" y="2001325"/>
            <a:ext cx="3503400" cy="6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2" name="Google Shape;192;p20"/>
          <p:cNvSpPr txBox="1"/>
          <p:nvPr>
            <p:ph idx="1" type="subTitle"/>
          </p:nvPr>
        </p:nvSpPr>
        <p:spPr>
          <a:xfrm>
            <a:off x="1302000" y="2495073"/>
            <a:ext cx="28188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93" name="Google Shape;193;p20"/>
          <p:cNvGrpSpPr/>
          <p:nvPr/>
        </p:nvGrpSpPr>
        <p:grpSpPr>
          <a:xfrm rot="5400000">
            <a:off x="786813" y="-1023862"/>
            <a:ext cx="670525" cy="3239750"/>
            <a:chOff x="146675" y="378750"/>
            <a:chExt cx="670525" cy="3239750"/>
          </a:xfrm>
        </p:grpSpPr>
        <p:sp>
          <p:nvSpPr>
            <p:cNvPr id="194" name="Google Shape;194;p20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" name="Google Shape;196;p20"/>
          <p:cNvGrpSpPr/>
          <p:nvPr/>
        </p:nvGrpSpPr>
        <p:grpSpPr>
          <a:xfrm flipH="1" rot="5400000">
            <a:off x="786813" y="2906338"/>
            <a:ext cx="670525" cy="3239750"/>
            <a:chOff x="146675" y="378750"/>
            <a:chExt cx="670525" cy="3239750"/>
          </a:xfrm>
        </p:grpSpPr>
        <p:sp>
          <p:nvSpPr>
            <p:cNvPr id="197" name="Google Shape;197;p20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725850" y="2325538"/>
            <a:ext cx="3503400" cy="6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725850" y="2819263"/>
            <a:ext cx="28188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725850" y="1715538"/>
            <a:ext cx="1217400" cy="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grpSp>
        <p:nvGrpSpPr>
          <p:cNvPr id="23" name="Google Shape;23;p3"/>
          <p:cNvGrpSpPr/>
          <p:nvPr/>
        </p:nvGrpSpPr>
        <p:grpSpPr>
          <a:xfrm flipH="1">
            <a:off x="7540150" y="-1110025"/>
            <a:ext cx="1063850" cy="3239750"/>
            <a:chOff x="146675" y="378750"/>
            <a:chExt cx="1063850" cy="3239750"/>
          </a:xfrm>
        </p:grpSpPr>
        <p:sp>
          <p:nvSpPr>
            <p:cNvPr id="24" name="Google Shape;24;p3"/>
            <p:cNvSpPr/>
            <p:nvPr/>
          </p:nvSpPr>
          <p:spPr>
            <a:xfrm>
              <a:off x="933325" y="973925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bg>
      <p:bgPr>
        <a:solidFill>
          <a:schemeClr val="accent2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2938205" y="974475"/>
            <a:ext cx="3267600" cy="7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1" name="Google Shape;201;p21"/>
          <p:cNvSpPr txBox="1"/>
          <p:nvPr>
            <p:ph idx="1" type="subTitle"/>
          </p:nvPr>
        </p:nvSpPr>
        <p:spPr>
          <a:xfrm>
            <a:off x="3005555" y="1633175"/>
            <a:ext cx="3132900" cy="1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2" name="Google Shape;202;p21"/>
          <p:cNvSpPr txBox="1"/>
          <p:nvPr>
            <p:ph idx="2" type="subTitle"/>
          </p:nvPr>
        </p:nvSpPr>
        <p:spPr>
          <a:xfrm>
            <a:off x="2676905" y="3754825"/>
            <a:ext cx="3790200" cy="2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1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3" name="Google Shape;203;p21"/>
          <p:cNvSpPr txBox="1"/>
          <p:nvPr/>
        </p:nvSpPr>
        <p:spPr>
          <a:xfrm>
            <a:off x="3027755" y="3145250"/>
            <a:ext cx="30885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b="1" lang="en" sz="1100">
                <a:solidFill>
                  <a:schemeClr val="lt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b="1" lang="en" sz="1100">
                <a:solidFill>
                  <a:schemeClr val="lt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, infographics &amp; images by </a:t>
            </a:r>
            <a:r>
              <a:rPr b="1" lang="en" sz="1100">
                <a:solidFill>
                  <a:schemeClr val="lt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04" name="Google Shape;204;p21"/>
          <p:cNvGrpSpPr/>
          <p:nvPr/>
        </p:nvGrpSpPr>
        <p:grpSpPr>
          <a:xfrm flipH="1">
            <a:off x="540000" y="2107950"/>
            <a:ext cx="1063850" cy="3239750"/>
            <a:chOff x="146675" y="378750"/>
            <a:chExt cx="1063850" cy="3239750"/>
          </a:xfrm>
        </p:grpSpPr>
        <p:sp>
          <p:nvSpPr>
            <p:cNvPr id="205" name="Google Shape;205;p21"/>
            <p:cNvSpPr/>
            <p:nvPr/>
          </p:nvSpPr>
          <p:spPr>
            <a:xfrm>
              <a:off x="933325" y="973925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21"/>
          <p:cNvGrpSpPr/>
          <p:nvPr/>
        </p:nvGrpSpPr>
        <p:grpSpPr>
          <a:xfrm flipH="1">
            <a:off x="7540150" y="-287050"/>
            <a:ext cx="1063850" cy="3239750"/>
            <a:chOff x="146675" y="378750"/>
            <a:chExt cx="1063850" cy="3239750"/>
          </a:xfrm>
        </p:grpSpPr>
        <p:sp>
          <p:nvSpPr>
            <p:cNvPr id="209" name="Google Shape;209;p21"/>
            <p:cNvSpPr/>
            <p:nvPr/>
          </p:nvSpPr>
          <p:spPr>
            <a:xfrm>
              <a:off x="933325" y="973925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8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>
            <p:ph type="title"/>
          </p:nvPr>
        </p:nvSpPr>
        <p:spPr>
          <a:xfrm>
            <a:off x="540000" y="445025"/>
            <a:ext cx="442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4" name="Google Shape;214;p22"/>
          <p:cNvSpPr txBox="1"/>
          <p:nvPr>
            <p:ph idx="1" type="subTitle"/>
          </p:nvPr>
        </p:nvSpPr>
        <p:spPr>
          <a:xfrm>
            <a:off x="1357625" y="1576275"/>
            <a:ext cx="1466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/>
        </p:txBody>
      </p:sp>
      <p:sp>
        <p:nvSpPr>
          <p:cNvPr id="215" name="Google Shape;215;p22"/>
          <p:cNvSpPr txBox="1"/>
          <p:nvPr>
            <p:ph idx="2" type="subTitle"/>
          </p:nvPr>
        </p:nvSpPr>
        <p:spPr>
          <a:xfrm>
            <a:off x="1413175" y="1933275"/>
            <a:ext cx="4784700" cy="22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16" name="Google Shape;216;p22"/>
          <p:cNvGrpSpPr/>
          <p:nvPr/>
        </p:nvGrpSpPr>
        <p:grpSpPr>
          <a:xfrm flipH="1" rot="-5400000">
            <a:off x="7562450" y="2723500"/>
            <a:ext cx="1063850" cy="3239750"/>
            <a:chOff x="146675" y="378750"/>
            <a:chExt cx="1063850" cy="3239750"/>
          </a:xfrm>
        </p:grpSpPr>
        <p:sp>
          <p:nvSpPr>
            <p:cNvPr id="217" name="Google Shape;217;p22"/>
            <p:cNvSpPr/>
            <p:nvPr/>
          </p:nvSpPr>
          <p:spPr>
            <a:xfrm>
              <a:off x="933325" y="973925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 flipH="1" rot="-5400000">
            <a:off x="2458200" y="-2354425"/>
            <a:ext cx="473400" cy="6171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540000" y="445025"/>
            <a:ext cx="521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540000" y="1056575"/>
            <a:ext cx="8064000" cy="3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3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31" name="Google Shape;31;p4"/>
          <p:cNvGrpSpPr/>
          <p:nvPr/>
        </p:nvGrpSpPr>
        <p:grpSpPr>
          <a:xfrm flipH="1" rot="5400000">
            <a:off x="8268732" y="3485949"/>
            <a:ext cx="670525" cy="2644575"/>
            <a:chOff x="540000" y="973925"/>
            <a:chExt cx="670525" cy="2644575"/>
          </a:xfrm>
        </p:grpSpPr>
        <p:sp>
          <p:nvSpPr>
            <p:cNvPr id="32" name="Google Shape;32;p4"/>
            <p:cNvSpPr/>
            <p:nvPr/>
          </p:nvSpPr>
          <p:spPr>
            <a:xfrm>
              <a:off x="933325" y="973925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 flipH="1" rot="-5400000">
            <a:off x="1048950" y="-945175"/>
            <a:ext cx="473400" cy="33531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540000" y="445025"/>
            <a:ext cx="230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4948787" y="3348775"/>
            <a:ext cx="2360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subTitle"/>
          </p:nvPr>
        </p:nvSpPr>
        <p:spPr>
          <a:xfrm>
            <a:off x="5056937" y="3705775"/>
            <a:ext cx="2143800" cy="7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3" type="subTitle"/>
          </p:nvPr>
        </p:nvSpPr>
        <p:spPr>
          <a:xfrm>
            <a:off x="1835113" y="3348775"/>
            <a:ext cx="2360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4" type="subTitle"/>
          </p:nvPr>
        </p:nvSpPr>
        <p:spPr>
          <a:xfrm>
            <a:off x="1943388" y="3705775"/>
            <a:ext cx="2143800" cy="7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1" name="Google Shape;41;p5"/>
          <p:cNvGrpSpPr/>
          <p:nvPr/>
        </p:nvGrpSpPr>
        <p:grpSpPr>
          <a:xfrm flipH="1">
            <a:off x="8220025" y="-1144350"/>
            <a:ext cx="670525" cy="3239750"/>
            <a:chOff x="146675" y="378750"/>
            <a:chExt cx="670525" cy="3239750"/>
          </a:xfrm>
        </p:grpSpPr>
        <p:sp>
          <p:nvSpPr>
            <p:cNvPr id="42" name="Google Shape;42;p5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" name="Google Shape;44;p5"/>
          <p:cNvGrpSpPr/>
          <p:nvPr/>
        </p:nvGrpSpPr>
        <p:grpSpPr>
          <a:xfrm>
            <a:off x="253450" y="2480700"/>
            <a:ext cx="670525" cy="3239750"/>
            <a:chOff x="146675" y="378750"/>
            <a:chExt cx="670525" cy="3239750"/>
          </a:xfrm>
        </p:grpSpPr>
        <p:sp>
          <p:nvSpPr>
            <p:cNvPr id="45" name="Google Shape;45;p5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540000" y="445025"/>
            <a:ext cx="402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49" name="Google Shape;49;p6"/>
          <p:cNvGrpSpPr/>
          <p:nvPr/>
        </p:nvGrpSpPr>
        <p:grpSpPr>
          <a:xfrm flipH="1" rot="5400000">
            <a:off x="7721400" y="-1028975"/>
            <a:ext cx="670525" cy="3239750"/>
            <a:chOff x="146675" y="378750"/>
            <a:chExt cx="670525" cy="3239750"/>
          </a:xfrm>
        </p:grpSpPr>
        <p:sp>
          <p:nvSpPr>
            <p:cNvPr id="50" name="Google Shape;50;p6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4681300" y="2325538"/>
            <a:ext cx="3503400" cy="6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4" name="Google Shape;54;p7"/>
          <p:cNvSpPr txBox="1"/>
          <p:nvPr>
            <p:ph idx="1" type="subTitle"/>
          </p:nvPr>
        </p:nvSpPr>
        <p:spPr>
          <a:xfrm>
            <a:off x="4681300" y="2819280"/>
            <a:ext cx="2818800" cy="8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5" name="Google Shape;55;p7"/>
          <p:cNvGrpSpPr/>
          <p:nvPr/>
        </p:nvGrpSpPr>
        <p:grpSpPr>
          <a:xfrm flipH="1">
            <a:off x="540000" y="2447350"/>
            <a:ext cx="1063850" cy="3239750"/>
            <a:chOff x="146675" y="378750"/>
            <a:chExt cx="1063850" cy="3239750"/>
          </a:xfrm>
        </p:grpSpPr>
        <p:sp>
          <p:nvSpPr>
            <p:cNvPr id="56" name="Google Shape;56;p7"/>
            <p:cNvSpPr/>
            <p:nvPr/>
          </p:nvSpPr>
          <p:spPr>
            <a:xfrm>
              <a:off x="933325" y="973925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540000" y="1664375"/>
            <a:ext cx="8064000" cy="15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1" name="Google Shape;61;p8"/>
          <p:cNvSpPr txBox="1"/>
          <p:nvPr>
            <p:ph idx="1" type="subTitle"/>
          </p:nvPr>
        </p:nvSpPr>
        <p:spPr>
          <a:xfrm>
            <a:off x="1224150" y="3106275"/>
            <a:ext cx="6695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62" name="Google Shape;62;p8"/>
          <p:cNvGrpSpPr/>
          <p:nvPr/>
        </p:nvGrpSpPr>
        <p:grpSpPr>
          <a:xfrm flipH="1" rot="5400000">
            <a:off x="8107100" y="-830750"/>
            <a:ext cx="1063850" cy="3239750"/>
            <a:chOff x="146675" y="378750"/>
            <a:chExt cx="1063850" cy="3239750"/>
          </a:xfrm>
        </p:grpSpPr>
        <p:sp>
          <p:nvSpPr>
            <p:cNvPr id="63" name="Google Shape;63;p8"/>
            <p:cNvSpPr/>
            <p:nvPr/>
          </p:nvSpPr>
          <p:spPr>
            <a:xfrm>
              <a:off x="933325" y="973925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8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" name="Google Shape;66;p8"/>
          <p:cNvGrpSpPr/>
          <p:nvPr/>
        </p:nvGrpSpPr>
        <p:grpSpPr>
          <a:xfrm rot="5400000">
            <a:off x="200925" y="2751700"/>
            <a:ext cx="1063850" cy="3239750"/>
            <a:chOff x="146675" y="378750"/>
            <a:chExt cx="1063850" cy="3239750"/>
          </a:xfrm>
        </p:grpSpPr>
        <p:sp>
          <p:nvSpPr>
            <p:cNvPr id="67" name="Google Shape;67;p8"/>
            <p:cNvSpPr/>
            <p:nvPr/>
          </p:nvSpPr>
          <p:spPr>
            <a:xfrm>
              <a:off x="933325" y="973925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763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2" name="Google Shape;72;p9"/>
          <p:cNvSpPr txBox="1"/>
          <p:nvPr>
            <p:ph idx="1" type="subTitle"/>
          </p:nvPr>
        </p:nvSpPr>
        <p:spPr>
          <a:xfrm>
            <a:off x="763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73" name="Google Shape;73;p9"/>
          <p:cNvGrpSpPr/>
          <p:nvPr/>
        </p:nvGrpSpPr>
        <p:grpSpPr>
          <a:xfrm rot="5400000">
            <a:off x="7440475" y="2721975"/>
            <a:ext cx="1063850" cy="3239750"/>
            <a:chOff x="146675" y="378750"/>
            <a:chExt cx="1063850" cy="3239750"/>
          </a:xfrm>
        </p:grpSpPr>
        <p:sp>
          <p:nvSpPr>
            <p:cNvPr id="74" name="Google Shape;74;p9"/>
            <p:cNvSpPr/>
            <p:nvPr/>
          </p:nvSpPr>
          <p:spPr>
            <a:xfrm>
              <a:off x="933325" y="973925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664325" y="540000"/>
            <a:ext cx="3612300" cy="22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9" name="Google Shape;79;p10"/>
          <p:cNvGrpSpPr/>
          <p:nvPr/>
        </p:nvGrpSpPr>
        <p:grpSpPr>
          <a:xfrm flipH="1" rot="-5400000">
            <a:off x="8107100" y="2751700"/>
            <a:ext cx="1063850" cy="3239750"/>
            <a:chOff x="146675" y="378750"/>
            <a:chExt cx="1063850" cy="3239750"/>
          </a:xfrm>
        </p:grpSpPr>
        <p:sp>
          <p:nvSpPr>
            <p:cNvPr id="80" name="Google Shape;80;p10"/>
            <p:cNvSpPr/>
            <p:nvPr/>
          </p:nvSpPr>
          <p:spPr>
            <a:xfrm>
              <a:off x="933325" y="973925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0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40000" y="435900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340">
          <p15:clr>
            <a:srgbClr val="EA4335"/>
          </p15:clr>
        </p15:guide>
        <p15:guide id="4" pos="54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/>
          <p:nvPr>
            <p:ph type="ctrTitle"/>
          </p:nvPr>
        </p:nvSpPr>
        <p:spPr>
          <a:xfrm>
            <a:off x="1169999" y="1330925"/>
            <a:ext cx="680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Organização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 Rotina</a:t>
            </a:r>
            <a:endParaRPr/>
          </a:p>
        </p:txBody>
      </p:sp>
      <p:sp>
        <p:nvSpPr>
          <p:cNvPr id="225" name="Google Shape;225;p23"/>
          <p:cNvSpPr txBox="1"/>
          <p:nvPr>
            <p:ph idx="1" type="subTitle"/>
          </p:nvPr>
        </p:nvSpPr>
        <p:spPr>
          <a:xfrm>
            <a:off x="6972900" y="3510700"/>
            <a:ext cx="2171100" cy="16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Integrantes: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Guilherme Miranda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João Ricardo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João Eliazar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Luca Marigo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Miguel Freire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Thiago Cunha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 txBox="1"/>
          <p:nvPr>
            <p:ph idx="3" type="subTitle"/>
          </p:nvPr>
        </p:nvSpPr>
        <p:spPr>
          <a:xfrm>
            <a:off x="406475" y="1374400"/>
            <a:ext cx="42051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José Gustavo</a:t>
            </a:r>
            <a:endParaRPr/>
          </a:p>
        </p:txBody>
      </p:sp>
      <p:sp>
        <p:nvSpPr>
          <p:cNvPr id="295" name="Google Shape;295;p32"/>
          <p:cNvSpPr txBox="1"/>
          <p:nvPr>
            <p:ph idx="4" type="subTitle"/>
          </p:nvPr>
        </p:nvSpPr>
        <p:spPr>
          <a:xfrm>
            <a:off x="4238703" y="1431436"/>
            <a:ext cx="3819600" cy="4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Idade: 17 anos</a:t>
            </a:r>
            <a:endParaRPr b="1"/>
          </a:p>
        </p:txBody>
      </p:sp>
      <p:sp>
        <p:nvSpPr>
          <p:cNvPr id="296" name="Google Shape;296;p32"/>
          <p:cNvSpPr txBox="1"/>
          <p:nvPr>
            <p:ph idx="4" type="subTitle"/>
          </p:nvPr>
        </p:nvSpPr>
        <p:spPr>
          <a:xfrm>
            <a:off x="4238703" y="1910181"/>
            <a:ext cx="3819600" cy="25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José</a:t>
            </a:r>
            <a:r>
              <a:rPr lang="en" sz="1500"/>
              <a:t> é solteiro e vive em Nova Lima. Possui o ensino médio incompleto e dedica seu tempo para os estudos.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Não consegue conciliar os estudos e acaba ficando sem tempo livre.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Gostaria de um aplicativo prático para organizar seu tempo.</a:t>
            </a:r>
            <a:endParaRPr sz="1500"/>
          </a:p>
        </p:txBody>
      </p:sp>
      <p:pic>
        <p:nvPicPr>
          <p:cNvPr id="297" name="Google Shape;2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088" y="1952500"/>
            <a:ext cx="2129875" cy="217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/>
          <p:nvPr>
            <p:ph idx="3" type="subTitle"/>
          </p:nvPr>
        </p:nvSpPr>
        <p:spPr>
          <a:xfrm>
            <a:off x="406475" y="1374400"/>
            <a:ext cx="42051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Wellyngton Souza</a:t>
            </a:r>
            <a:endParaRPr/>
          </a:p>
        </p:txBody>
      </p:sp>
      <p:sp>
        <p:nvSpPr>
          <p:cNvPr id="303" name="Google Shape;303;p33"/>
          <p:cNvSpPr txBox="1"/>
          <p:nvPr>
            <p:ph idx="4" type="subTitle"/>
          </p:nvPr>
        </p:nvSpPr>
        <p:spPr>
          <a:xfrm>
            <a:off x="4238703" y="1431436"/>
            <a:ext cx="3819600" cy="4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Idade: 39 anos</a:t>
            </a:r>
            <a:endParaRPr b="1"/>
          </a:p>
        </p:txBody>
      </p:sp>
      <p:sp>
        <p:nvSpPr>
          <p:cNvPr id="304" name="Google Shape;304;p33"/>
          <p:cNvSpPr txBox="1"/>
          <p:nvPr>
            <p:ph idx="4" type="subTitle"/>
          </p:nvPr>
        </p:nvSpPr>
        <p:spPr>
          <a:xfrm>
            <a:off x="4238703" y="1910181"/>
            <a:ext cx="3819600" cy="25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Wellyngton</a:t>
            </a:r>
            <a:r>
              <a:rPr lang="en" sz="1500"/>
              <a:t> é casado e vive em Belo Horizonte. Atualmente trabalha como vendedor.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Não tem tempo livre pois está sempre trabalhando.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Gostaria de um aplicativo fácil e prático para organizar sua rotina de trabalho.</a:t>
            </a:r>
            <a:endParaRPr sz="1500"/>
          </a:p>
        </p:txBody>
      </p:sp>
      <p:pic>
        <p:nvPicPr>
          <p:cNvPr id="305" name="Google Shape;3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224" y="2031225"/>
            <a:ext cx="2489600" cy="209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"/>
          <p:cNvSpPr txBox="1"/>
          <p:nvPr>
            <p:ph idx="4" type="subTitle"/>
          </p:nvPr>
        </p:nvSpPr>
        <p:spPr>
          <a:xfrm>
            <a:off x="1285998" y="1259873"/>
            <a:ext cx="6321300" cy="32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Temos como base da solução dos problemas enfrentados citad0s, a ideia de se desenvolver um software, seja qual for a plataforma, que </a:t>
            </a:r>
            <a:r>
              <a:rPr lang="en" sz="2000">
                <a:solidFill>
                  <a:schemeClr val="dk1"/>
                </a:solidFill>
              </a:rPr>
              <a:t>consiste</a:t>
            </a:r>
            <a:r>
              <a:rPr lang="en" sz="2000">
                <a:solidFill>
                  <a:schemeClr val="dk1"/>
                </a:solidFill>
              </a:rPr>
              <a:t> em auxiliar, acompanhar e facilitar o plano  de rotinas do usuário em questão, que terá o principal do software à disposição, + complementos que proporcionarão uma adição de eficácia no propósito do software. 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11" name="Google Shape;311;p34"/>
          <p:cNvSpPr txBox="1"/>
          <p:nvPr/>
        </p:nvSpPr>
        <p:spPr>
          <a:xfrm>
            <a:off x="0" y="481100"/>
            <a:ext cx="294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Proposta de solução</a:t>
            </a:r>
            <a:endParaRPr b="1" sz="20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8375" y="3179925"/>
            <a:ext cx="3553425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5"/>
          <p:cNvSpPr txBox="1"/>
          <p:nvPr/>
        </p:nvSpPr>
        <p:spPr>
          <a:xfrm>
            <a:off x="1644000" y="1952400"/>
            <a:ext cx="5856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Obrigado pela atenção</a:t>
            </a:r>
            <a:endParaRPr b="1" sz="37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540000" y="1772550"/>
            <a:ext cx="8064000" cy="15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Um dos problemas no nosso cotidiano é a falta de organização!</a:t>
            </a:r>
            <a:endParaRPr sz="5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/>
          <p:nvPr>
            <p:ph idx="3" type="subTitle"/>
          </p:nvPr>
        </p:nvSpPr>
        <p:spPr>
          <a:xfrm>
            <a:off x="2221350" y="1840200"/>
            <a:ext cx="4701300" cy="14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500"/>
              <a:t>Metodologia Utilizada</a:t>
            </a:r>
            <a:endParaRPr sz="4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>
            <p:ph type="title"/>
          </p:nvPr>
        </p:nvSpPr>
        <p:spPr>
          <a:xfrm>
            <a:off x="540000" y="439200"/>
            <a:ext cx="521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</a:t>
            </a:r>
            <a:endParaRPr/>
          </a:p>
        </p:txBody>
      </p:sp>
      <p:sp>
        <p:nvSpPr>
          <p:cNvPr id="241" name="Google Shape;241;p26"/>
          <p:cNvSpPr txBox="1"/>
          <p:nvPr>
            <p:ph idx="1" type="body"/>
          </p:nvPr>
        </p:nvSpPr>
        <p:spPr>
          <a:xfrm>
            <a:off x="580700" y="1471650"/>
            <a:ext cx="8064000" cy="3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O maior problema alheio com relação à rotinas é a dificuldade para organizá-las. Temos como objetivo desse projeto ajudar e facilitar a vida de pessoas que não possuem um dia-a-dia bem organizado e acabam se atrapalhando por isso. deste modo chegamos a esse planejamento como forma de solução a este problema, sendo destinado principalmente aos jovens estudantes.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/>
          <p:nvPr/>
        </p:nvSpPr>
        <p:spPr>
          <a:xfrm flipH="1" rot="-5400000">
            <a:off x="1495800" y="-1392025"/>
            <a:ext cx="473400" cy="42468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7"/>
          <p:cNvSpPr txBox="1"/>
          <p:nvPr>
            <p:ph type="title"/>
          </p:nvPr>
        </p:nvSpPr>
        <p:spPr>
          <a:xfrm>
            <a:off x="540000" y="445025"/>
            <a:ext cx="402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Matriz CSD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8" name="Google Shape;248;p27"/>
          <p:cNvSpPr txBox="1"/>
          <p:nvPr/>
        </p:nvSpPr>
        <p:spPr>
          <a:xfrm>
            <a:off x="3394050" y="1810275"/>
            <a:ext cx="2355900" cy="27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-As pessoas muito compromissadas tem que organizar seu tempo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-Pessoas em geral tem dificuldade em organizar a rotina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554550" y="1810275"/>
            <a:ext cx="2355900" cy="3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-Onde organizar a rotina?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-Quem é o público que tem mais problemas ao organizar a rotina?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-As pessoas organizam sua rotina efetivamente?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-As pessoas vão se empenhar na organização?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0" name="Google Shape;250;p27"/>
          <p:cNvSpPr txBox="1"/>
          <p:nvPr/>
        </p:nvSpPr>
        <p:spPr>
          <a:xfrm>
            <a:off x="6263450" y="1810275"/>
            <a:ext cx="2355900" cy="28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-As pessoas hoje em dia utilizam o celular diariamente, logo o uso de apps e sites de organização são mais utilizados do que agenda em papel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-As pessoas que tem dificuldade em organizar rotinas são mais velhas com mais compromissos (jovens e adultos) 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1" name="Google Shape;251;p27"/>
          <p:cNvSpPr/>
          <p:nvPr/>
        </p:nvSpPr>
        <p:spPr>
          <a:xfrm flipH="1">
            <a:off x="6518600" y="1202125"/>
            <a:ext cx="1845600" cy="473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Suposições</a:t>
            </a:r>
            <a:endParaRPr b="1" sz="20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p27"/>
          <p:cNvSpPr/>
          <p:nvPr/>
        </p:nvSpPr>
        <p:spPr>
          <a:xfrm flipH="1">
            <a:off x="3649200" y="1202113"/>
            <a:ext cx="1845600" cy="473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Certezas</a:t>
            </a:r>
            <a:endParaRPr b="1" sz="20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27"/>
          <p:cNvSpPr/>
          <p:nvPr/>
        </p:nvSpPr>
        <p:spPr>
          <a:xfrm flipH="1">
            <a:off x="809700" y="1202125"/>
            <a:ext cx="1845600" cy="473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Dúvidas</a:t>
            </a:r>
            <a:endParaRPr b="1" sz="20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/>
          <p:nvPr>
            <p:ph type="title"/>
          </p:nvPr>
        </p:nvSpPr>
        <p:spPr>
          <a:xfrm>
            <a:off x="95250" y="437875"/>
            <a:ext cx="402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Stackholders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59" name="Google Shape;2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325" y="1327925"/>
            <a:ext cx="3314700" cy="33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851194">
            <a:off x="3113244" y="833617"/>
            <a:ext cx="1013412" cy="1013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075100">
            <a:off x="3464395" y="1839308"/>
            <a:ext cx="959436" cy="1188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772641">
            <a:off x="3081499" y="2747232"/>
            <a:ext cx="885251" cy="1703587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8"/>
          <p:cNvSpPr txBox="1"/>
          <p:nvPr/>
        </p:nvSpPr>
        <p:spPr>
          <a:xfrm>
            <a:off x="4281850" y="771650"/>
            <a:ext cx="24039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Usuários da plataforma, 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Opinião Pública.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4" name="Google Shape;264;p28"/>
          <p:cNvSpPr txBox="1"/>
          <p:nvPr/>
        </p:nvSpPr>
        <p:spPr>
          <a:xfrm>
            <a:off x="4674100" y="2028800"/>
            <a:ext cx="24924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Sites e Browsers, 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Empresas de Tecnologia.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5" name="Google Shape;265;p28"/>
          <p:cNvSpPr txBox="1"/>
          <p:nvPr/>
        </p:nvSpPr>
        <p:spPr>
          <a:xfrm>
            <a:off x="4492300" y="3588375"/>
            <a:ext cx="26148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Jovens e Adultos que possuem compromissos.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/>
          <p:nvPr>
            <p:ph type="title"/>
          </p:nvPr>
        </p:nvSpPr>
        <p:spPr>
          <a:xfrm>
            <a:off x="165625" y="445025"/>
            <a:ext cx="353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Nossos Objetivos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29"/>
          <p:cNvSpPr txBox="1"/>
          <p:nvPr>
            <p:ph idx="1" type="subTitle"/>
          </p:nvPr>
        </p:nvSpPr>
        <p:spPr>
          <a:xfrm>
            <a:off x="3178675" y="2719000"/>
            <a:ext cx="27867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Acessibilidade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9"/>
          <p:cNvSpPr txBox="1"/>
          <p:nvPr>
            <p:ph idx="3" type="subTitle"/>
          </p:nvPr>
        </p:nvSpPr>
        <p:spPr>
          <a:xfrm>
            <a:off x="313725" y="2719000"/>
            <a:ext cx="27867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Praticidade</a:t>
            </a:r>
            <a:endParaRPr/>
          </a:p>
        </p:txBody>
      </p:sp>
      <p:sp>
        <p:nvSpPr>
          <p:cNvPr id="273" name="Google Shape;273;p29"/>
          <p:cNvSpPr txBox="1"/>
          <p:nvPr>
            <p:ph idx="9" type="subTitle"/>
          </p:nvPr>
        </p:nvSpPr>
        <p:spPr>
          <a:xfrm>
            <a:off x="6043575" y="2719000"/>
            <a:ext cx="27867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Organização</a:t>
            </a:r>
            <a:endParaRPr/>
          </a:p>
        </p:txBody>
      </p:sp>
      <p:sp>
        <p:nvSpPr>
          <p:cNvPr id="274" name="Google Shape;274;p29"/>
          <p:cNvSpPr txBox="1"/>
          <p:nvPr>
            <p:ph idx="16" type="title"/>
          </p:nvPr>
        </p:nvSpPr>
        <p:spPr>
          <a:xfrm>
            <a:off x="1207325" y="2067500"/>
            <a:ext cx="999600" cy="7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5" name="Google Shape;275;p29"/>
          <p:cNvSpPr txBox="1"/>
          <p:nvPr>
            <p:ph idx="18" type="title"/>
          </p:nvPr>
        </p:nvSpPr>
        <p:spPr>
          <a:xfrm>
            <a:off x="4072163" y="2067500"/>
            <a:ext cx="999600" cy="7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6" name="Google Shape;276;p29"/>
          <p:cNvSpPr txBox="1"/>
          <p:nvPr>
            <p:ph idx="20" type="title"/>
          </p:nvPr>
        </p:nvSpPr>
        <p:spPr>
          <a:xfrm>
            <a:off x="6937050" y="2067500"/>
            <a:ext cx="999600" cy="7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/>
          <p:nvPr>
            <p:ph idx="3" type="subTitle"/>
          </p:nvPr>
        </p:nvSpPr>
        <p:spPr>
          <a:xfrm>
            <a:off x="2722500" y="2085900"/>
            <a:ext cx="36990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500"/>
              <a:t>Personas</a:t>
            </a:r>
            <a:endParaRPr sz="4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"/>
          <p:cNvSpPr txBox="1"/>
          <p:nvPr>
            <p:ph idx="3" type="subTitle"/>
          </p:nvPr>
        </p:nvSpPr>
        <p:spPr>
          <a:xfrm>
            <a:off x="406475" y="1374400"/>
            <a:ext cx="42051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Gustavo Lopes</a:t>
            </a:r>
            <a:endParaRPr/>
          </a:p>
        </p:txBody>
      </p:sp>
      <p:sp>
        <p:nvSpPr>
          <p:cNvPr id="287" name="Google Shape;287;p31"/>
          <p:cNvSpPr txBox="1"/>
          <p:nvPr>
            <p:ph idx="4" type="subTitle"/>
          </p:nvPr>
        </p:nvSpPr>
        <p:spPr>
          <a:xfrm>
            <a:off x="4238703" y="1431436"/>
            <a:ext cx="3819600" cy="4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Idade: 18 anos</a:t>
            </a:r>
            <a:endParaRPr b="1"/>
          </a:p>
        </p:txBody>
      </p:sp>
      <p:sp>
        <p:nvSpPr>
          <p:cNvPr id="288" name="Google Shape;288;p31"/>
          <p:cNvSpPr txBox="1"/>
          <p:nvPr>
            <p:ph idx="4" type="subTitle"/>
          </p:nvPr>
        </p:nvSpPr>
        <p:spPr>
          <a:xfrm>
            <a:off x="4238703" y="1910181"/>
            <a:ext cx="3819600" cy="25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Gustavo é solteiro e vive em Belo Horizonte. Possui o ensino médio completo e atualmente está focado nos estudos.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Não está conseguindo conciliar os estudos com as suas outras obrigações.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Gostaria de um aplicativo para auxiliar na organização de sua rotina.</a:t>
            </a:r>
            <a:endParaRPr sz="1500"/>
          </a:p>
        </p:txBody>
      </p:sp>
      <p:pic>
        <p:nvPicPr>
          <p:cNvPr id="289" name="Google Shape;2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976" y="1910175"/>
            <a:ext cx="3152100" cy="2295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SEO Strategy by Slidesgo">
  <a:themeElements>
    <a:clrScheme name="Simple Light">
      <a:dk1>
        <a:srgbClr val="35535B"/>
      </a:dk1>
      <a:lt1>
        <a:srgbClr val="FFFFFF"/>
      </a:lt1>
      <a:dk2>
        <a:srgbClr val="666666"/>
      </a:dk2>
      <a:lt2>
        <a:srgbClr val="FFFFFF"/>
      </a:lt2>
      <a:accent1>
        <a:srgbClr val="E14D4D"/>
      </a:accent1>
      <a:accent2>
        <a:srgbClr val="35535B"/>
      </a:accent2>
      <a:accent3>
        <a:srgbClr val="8ED9DC"/>
      </a:accent3>
      <a:accent4>
        <a:srgbClr val="999999"/>
      </a:accent4>
      <a:accent5>
        <a:srgbClr val="35535B"/>
      </a:accent5>
      <a:accent6>
        <a:srgbClr val="E14D4D"/>
      </a:accent6>
      <a:hlink>
        <a:srgbClr val="99999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