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qQWftOauJHlelAXcCagf8Y+SW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54410A-1F82-4A95-8F93-626F28501511}">
  <a:tblStyle styleId="{D954410A-1F82-4A95-8F93-626F28501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8" name="Google Shape;38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CHILLOUT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chemeClr val="dk1"/>
                </a:solidFill>
              </a:rPr>
              <a:t>Equipe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André Scianni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Carlos Vinícius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Fernando Wagner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Paulo Henrique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Vítor Varela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Bloqueio criativo e Burnout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Prazos curtos</a:t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Excesso de trabalho</a:t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Desorganização</a:t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Falta de inspiração</a:t>
            </a:r>
            <a:endParaRPr/>
          </a:p>
        </p:txBody>
      </p:sp>
      <p:pic>
        <p:nvPicPr>
          <p:cNvPr descr="Uma grade com pequenos círculos"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660900" y="-609600"/>
            <a:ext cx="8064500" cy="8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PÚBLICO-ALVO | PERSONAS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Criadores de conteúdo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Músicos</a:t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Desenhistas</a:t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Escritores</a:t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Influenciadores</a:t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Pintores</a:t>
            </a:r>
            <a:endParaRPr/>
          </a:p>
          <a:p>
            <a:pPr indent="-15240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🢝"/>
            </a:pPr>
            <a:r>
              <a:rPr lang="pt-BR" sz="2400"/>
              <a:t>Roteiristas</a:t>
            </a:r>
            <a:endParaRPr/>
          </a:p>
        </p:txBody>
      </p:sp>
      <p:pic>
        <p:nvPicPr>
          <p:cNvPr descr="Uma guitarra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480000">
            <a:off x="7576867" y="553529"/>
            <a:ext cx="4241321" cy="4226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co de papel para gráficos com lápis"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9207" y="2595112"/>
            <a:ext cx="3292416" cy="3321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ês pincéis com tubo de tinta e um respingo e tinta" id="117" name="Google Shape;1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3886" y="4119114"/>
            <a:ext cx="2889850" cy="28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 círculo preenchido com linhas pequenas como coberturas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261" y="1087782"/>
            <a:ext cx="6073913" cy="6073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Busca por inspiração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Organização do tempo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Fornecer sugestões</a:t>
            </a:r>
            <a:endParaRPr/>
          </a:p>
        </p:txBody>
      </p:sp>
      <p:pic>
        <p:nvPicPr>
          <p:cNvPr descr="Uma lâmpada"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217" y="1584739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HISTÓRIAS DE USUÁRIOS E REQUISITOS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688625" y="2286000"/>
            <a:ext cx="10055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715"/>
              <a:buNone/>
            </a:pPr>
            <a:r>
              <a:rPr lang="pt-BR" sz="1415"/>
              <a:t>Requisitos Fun</a:t>
            </a:r>
            <a:r>
              <a:rPr lang="pt-BR" sz="1415"/>
              <a:t>ci</a:t>
            </a:r>
            <a:r>
              <a:rPr lang="pt-BR" sz="1415"/>
              <a:t>onais</a:t>
            </a:r>
            <a:endParaRPr sz="1415"/>
          </a:p>
          <a:p>
            <a:pPr indent="-216852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415"/>
              <a:buFont typeface="Noto Sans Symbols"/>
              <a:buChar char="▪"/>
            </a:pPr>
            <a:r>
              <a:rPr lang="pt-BR" sz="1415"/>
              <a:t>Cadastro de TO-DO LISTS</a:t>
            </a:r>
            <a:endParaRPr sz="1415"/>
          </a:p>
          <a:p>
            <a:pPr indent="-208597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285"/>
              <a:buChar char="▪"/>
            </a:pPr>
            <a:r>
              <a:rPr lang="pt-BR" sz="1415"/>
              <a:t>Cadastro de </a:t>
            </a:r>
            <a:r>
              <a:rPr lang="pt-BR" sz="1415"/>
              <a:t>ideais</a:t>
            </a:r>
            <a:endParaRPr sz="1415"/>
          </a:p>
          <a:p>
            <a:pPr indent="-208597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285"/>
              <a:buChar char="▪"/>
            </a:pPr>
            <a:r>
              <a:rPr lang="pt-BR" sz="1415"/>
              <a:t>Inspiração criativas externas</a:t>
            </a:r>
            <a:endParaRPr sz="1415"/>
          </a:p>
          <a:p>
            <a:pPr indent="-208597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285"/>
              <a:buChar char="▪"/>
            </a:pPr>
            <a:r>
              <a:rPr lang="pt-BR" sz="1415"/>
              <a:t>Criação de cronogramas</a:t>
            </a:r>
            <a:endParaRPr sz="1415"/>
          </a:p>
          <a:p>
            <a:pPr indent="-208597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285"/>
              <a:buChar char="▪"/>
            </a:pPr>
            <a:r>
              <a:rPr lang="pt-BR" sz="1415"/>
              <a:t>Layout vertical</a:t>
            </a:r>
            <a:endParaRPr sz="1415"/>
          </a:p>
          <a:p>
            <a:pPr indent="-208597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285"/>
              <a:buChar char="▪"/>
            </a:pPr>
            <a:r>
              <a:rPr lang="pt-BR" sz="1415"/>
              <a:t>Preset de lista por profissão</a:t>
            </a:r>
            <a:endParaRPr sz="1415"/>
          </a:p>
          <a:p>
            <a:pPr indent="-208597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285"/>
              <a:buChar char="▪"/>
            </a:pPr>
            <a:r>
              <a:rPr lang="pt-BR" sz="1415"/>
              <a:t>Integração mesas digitais</a:t>
            </a:r>
            <a:endParaRPr sz="1415"/>
          </a:p>
          <a:p>
            <a:pPr indent="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15"/>
          </a:p>
        </p:txBody>
      </p:sp>
      <p:pic>
        <p:nvPicPr>
          <p:cNvPr descr="Laptop com telefone e calculadora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150" y="2685850"/>
            <a:ext cx="5258975" cy="5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3603525" y="2229375"/>
            <a:ext cx="54336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5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Requisitos Não Funcionais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pt-BR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Multi-plataforma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wentieth Century"/>
              <a:buChar char="▪"/>
            </a:pPr>
            <a:r>
              <a:rPr lang="pt-BR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API externas com inspirações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0" marL="2667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wentieth Century"/>
              <a:buChar char="▪"/>
            </a:pPr>
            <a:r>
              <a:rPr lang="pt-BR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Desenho com mesa digital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244475" y="1984100"/>
            <a:ext cx="2594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Histórias de Usuários</a:t>
            </a:r>
            <a:endParaRPr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35" name="Google Shape;135;p5"/>
          <p:cNvGraphicFramePr/>
          <p:nvPr/>
        </p:nvGraphicFramePr>
        <p:xfrm>
          <a:off x="6433300" y="261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{D954410A-1F82-4A95-8F93-626F28501511}</a:tableStyleId>
              </a:tblPr>
              <a:tblGrid>
                <a:gridCol w="1867775"/>
                <a:gridCol w="1867775"/>
                <a:gridCol w="1867775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EU COMO... </a:t>
                      </a:r>
                      <a:r>
                        <a:rPr b="1" lang="pt-BR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PERSONA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QUERO/PRECISO ... </a:t>
                      </a:r>
                      <a:r>
                        <a:rPr b="1" lang="pt-BR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FUNCIONALIDADE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PARA ... </a:t>
                      </a:r>
                      <a:r>
                        <a:rPr b="1" lang="pt-BR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MOTIVO/VALOR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Criador de </a:t>
                      </a:r>
                      <a:r>
                        <a:rPr lang="pt-BR"/>
                        <a:t>conteúdo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Inspirações de memes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Criar vídeos de entretenimento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Criador de conteúdo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Registrar cronograma de uploads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Organizar tempo de produção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Músico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Organizar rotinas de trabalho/lazer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Conseguir organizar minha mente para projetos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Artista Conceitual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Integrar minhas artes digitalmente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Aproveitar o máximo de ferramentas digitais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DA INTERFACE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50" y="2451713"/>
            <a:ext cx="75819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948650" y="2084825"/>
            <a:ext cx="54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Twentieth Century"/>
                <a:ea typeface="Twentieth Century"/>
                <a:cs typeface="Twentieth Century"/>
                <a:sym typeface="Twentieth Century"/>
              </a:rPr>
              <a:t>Wireframe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 sz="1800"/>
              <a:t>Processo de Trabalho (Design Thinking e Scrum)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pt-BR" sz="1600"/>
              <a:t>Divisão de Papéis</a:t>
            </a:r>
            <a:endParaRPr/>
          </a:p>
          <a:p>
            <a:pPr indent="-137160" lvl="1" marL="26479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Scrum Master</a:t>
            </a:r>
            <a:endParaRPr/>
          </a:p>
          <a:p>
            <a:pPr indent="-13716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Desenvolvedores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 "/>
            </a:pPr>
            <a:r>
              <a:rPr lang="pt-BR" sz="1600"/>
              <a:t>Ferramentas:</a:t>
            </a:r>
            <a:endParaRPr/>
          </a:p>
          <a:p>
            <a:pPr indent="-137160" lvl="1" marL="26479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Miro</a:t>
            </a:r>
            <a:endParaRPr/>
          </a:p>
          <a:p>
            <a:pPr indent="-13716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GitHub</a:t>
            </a:r>
            <a:endParaRPr/>
          </a:p>
          <a:p>
            <a:pPr indent="-13716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GitHub Pages</a:t>
            </a:r>
            <a:endParaRPr sz="1400"/>
          </a:p>
          <a:p>
            <a:pPr indent="-13716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Figma</a:t>
            </a:r>
            <a:endParaRPr sz="1400"/>
          </a:p>
          <a:p>
            <a:pPr indent="-13716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VS Code</a:t>
            </a:r>
            <a:endParaRPr sz="1400"/>
          </a:p>
          <a:p>
            <a:pPr indent="-13716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Discord e WhatsApp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 "/>
            </a:pPr>
            <a:r>
              <a:rPr lang="pt-BR" sz="1600"/>
              <a:t>Controle de Versão</a:t>
            </a:r>
            <a:endParaRPr/>
          </a:p>
          <a:p>
            <a:pPr indent="-137160" lvl="1" marL="26479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Branchs: master, testing e dev</a:t>
            </a:r>
            <a:endParaRPr sz="1400"/>
          </a:p>
          <a:p>
            <a:pPr indent="-137160" lvl="1" marL="2647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pt-BR" sz="1400"/>
              <a:t>Issues: bugfix, enhancement e feature</a:t>
            </a:r>
            <a:endParaRPr sz="1400"/>
          </a:p>
          <a:p>
            <a:pPr indent="-21589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pic>
        <p:nvPicPr>
          <p:cNvPr descr="Um círculo sólido, um anel e um círculo preenchido com linhas diagonais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701039"/>
            <a:ext cx="5455921" cy="5455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CHILLOUT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2400"/>
              <a:t>Equipe</a:t>
            </a:r>
            <a:endParaRPr b="1"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 "/>
              <a:buChar char="•"/>
            </a:pPr>
            <a:r>
              <a:rPr lang="pt-BR">
                <a:solidFill>
                  <a:schemeClr val="dk1"/>
                </a:solidFill>
              </a:rPr>
              <a:t>André Scianni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 "/>
              <a:buChar char="•"/>
            </a:pPr>
            <a:r>
              <a:rPr lang="pt-BR">
                <a:solidFill>
                  <a:schemeClr val="dk1"/>
                </a:solidFill>
              </a:rPr>
              <a:t>Carlos Vinícius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 "/>
              <a:buChar char="•"/>
            </a:pPr>
            <a:r>
              <a:rPr lang="pt-BR">
                <a:solidFill>
                  <a:schemeClr val="dk1"/>
                </a:solidFill>
              </a:rPr>
              <a:t>Fernando Wagner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 "/>
              <a:buChar char="•"/>
            </a:pPr>
            <a:r>
              <a:rPr lang="pt-BR">
                <a:solidFill>
                  <a:schemeClr val="dk1"/>
                </a:solidFill>
              </a:rPr>
              <a:t>Paulo Henrique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 "/>
              <a:buChar char="•"/>
            </a:pPr>
            <a:r>
              <a:rPr lang="pt-BR">
                <a:solidFill>
                  <a:schemeClr val="dk1"/>
                </a:solidFill>
              </a:rPr>
              <a:t>Vítor Varela</a:t>
            </a:r>
            <a:endParaRPr>
              <a:solidFill>
                <a:schemeClr val="dk1"/>
              </a:solidFill>
            </a:endParaRPr>
          </a:p>
          <a:p>
            <a:pPr indent="-18002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80022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6" name="Google Shape;156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75" l="0" r="0" t="14275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</cp:coreProperties>
</file>