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9" r:id="rId2"/>
    <p:sldId id="267" r:id="rId3"/>
    <p:sldId id="260" r:id="rId4"/>
    <p:sldId id="263" r:id="rId5"/>
    <p:sldId id="261" r:id="rId6"/>
    <p:sldId id="262" r:id="rId7"/>
    <p:sldId id="264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0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6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3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2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0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2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67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0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8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9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90EAE1-17F5-448D-915A-D93FE2ED08B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79F961-B8E9-4973-A36F-9240CF2E1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9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1"/>
            <a:ext cx="12192000" cy="1276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-180975" y="176511"/>
            <a:ext cx="125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Grupo 08 – Encontrar pessoas para </a:t>
            </a:r>
            <a:r>
              <a:rPr lang="pt-BR" sz="5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rolê</a:t>
            </a:r>
            <a:endParaRPr lang="pt-BR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6750" y="1452862"/>
            <a:ext cx="4171950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66748" y="1452861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Integrantes:</a:t>
            </a:r>
          </a:p>
          <a:p>
            <a:endParaRPr lang="pt-BR" sz="3600" dirty="0" smtClean="0"/>
          </a:p>
          <a:p>
            <a:r>
              <a:rPr lang="pt-BR" sz="3600" dirty="0" smtClean="0"/>
              <a:t>Luca </a:t>
            </a:r>
            <a:r>
              <a:rPr lang="pt-BR" sz="3600" dirty="0" err="1" smtClean="0"/>
              <a:t>Marigo</a:t>
            </a:r>
            <a:endParaRPr lang="pt-BR" sz="3600" dirty="0"/>
          </a:p>
          <a:p>
            <a:r>
              <a:rPr lang="pt-BR" sz="3600" dirty="0" smtClean="0"/>
              <a:t>Miguel </a:t>
            </a:r>
            <a:r>
              <a:rPr lang="pt-BR" sz="3600" dirty="0" err="1" smtClean="0"/>
              <a:t>Dabul</a:t>
            </a:r>
            <a:endParaRPr lang="pt-BR" sz="3600" dirty="0" smtClean="0"/>
          </a:p>
          <a:p>
            <a:r>
              <a:rPr lang="pt-BR" sz="3600" dirty="0" smtClean="0"/>
              <a:t>Guilherme Miranda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49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-5907" y="0"/>
            <a:ext cx="12192000" cy="1276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-186882" y="0"/>
            <a:ext cx="125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  <a:endParaRPr lang="pt-BR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79" y="3224511"/>
            <a:ext cx="4740025" cy="14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1"/>
            <a:ext cx="12192000" cy="1276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-180975" y="176511"/>
            <a:ext cx="125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10" y="2572227"/>
            <a:ext cx="5775177" cy="17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386" y="85725"/>
            <a:ext cx="1782690" cy="5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cdn.discordapp.com/attachments/1023041157917327400/1023729456361246771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070" y="83593"/>
            <a:ext cx="1226730" cy="3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23041157917327400/102372896798907615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711" y="85726"/>
            <a:ext cx="1458839" cy="4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cdn.discordapp.com/attachments/1023041157917327400/102372962302192435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911" y="71975"/>
            <a:ext cx="1458839" cy="4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10" y="174058"/>
            <a:ext cx="954015" cy="2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136" y="224815"/>
            <a:ext cx="1039740" cy="3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1"/>
            <a:ext cx="12192000" cy="1276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-180975" y="176511"/>
            <a:ext cx="125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Programas utilizados:</a:t>
            </a:r>
            <a:endParaRPr lang="pt-BR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90551" y="1452862"/>
            <a:ext cx="10934700" cy="49098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0551" y="1452861"/>
            <a:ext cx="6324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Discord</a:t>
            </a:r>
            <a:endParaRPr lang="pt-BR" sz="3600" dirty="0" smtClean="0"/>
          </a:p>
          <a:p>
            <a:r>
              <a:rPr lang="pt-BR" sz="3600" dirty="0" smtClean="0"/>
              <a:t>Miro</a:t>
            </a:r>
          </a:p>
          <a:p>
            <a:r>
              <a:rPr lang="pt-BR" sz="3600" dirty="0" smtClean="0"/>
              <a:t>Google </a:t>
            </a:r>
            <a:r>
              <a:rPr lang="pt-BR" sz="3600" dirty="0" err="1" smtClean="0"/>
              <a:t>Docs</a:t>
            </a:r>
            <a:endParaRPr lang="pt-BR" sz="3600" dirty="0" smtClean="0"/>
          </a:p>
          <a:p>
            <a:r>
              <a:rPr lang="pt-BR" sz="3600" dirty="0" err="1" smtClean="0"/>
              <a:t>Paint</a:t>
            </a:r>
            <a:r>
              <a:rPr lang="pt-BR" sz="3600" dirty="0" smtClean="0"/>
              <a:t> 3D</a:t>
            </a:r>
          </a:p>
          <a:p>
            <a:r>
              <a:rPr lang="pt-BR" sz="3600" dirty="0" smtClean="0"/>
              <a:t>Word</a:t>
            </a:r>
          </a:p>
          <a:p>
            <a:r>
              <a:rPr lang="pt-BR" sz="3600" dirty="0" smtClean="0"/>
              <a:t>Power Point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10" y="386354"/>
            <a:ext cx="1696965" cy="5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Personalizada 1">
      <a:dk1>
        <a:srgbClr val="7030A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406</TotalTime>
  <Words>32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Times New Roman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15</cp:revision>
  <dcterms:created xsi:type="dcterms:W3CDTF">2022-09-25T20:24:27Z</dcterms:created>
  <dcterms:modified xsi:type="dcterms:W3CDTF">2022-09-26T03:10:40Z</dcterms:modified>
</cp:coreProperties>
</file>