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73152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aret" panose="020B0604020202020204" charset="0"/>
      <p:regular r:id="rId13"/>
    </p:embeddedFont>
    <p:embeddedFont>
      <p:font typeface="Inter" panose="020B0604020202020204" charset="0"/>
      <p:regular r:id="rId14"/>
    </p:embeddedFont>
    <p:embeddedFont>
      <p:font typeface="Josefin Sans" pitchFamily="2" charset="0"/>
      <p:regular r:id="rId15"/>
    </p:embeddedFont>
    <p:embeddedFont>
      <p:font typeface="Josefin Slab" pitchFamily="2" charset="0"/>
      <p:regular r:id="rId16"/>
    </p:embeddedFont>
    <p:embeddedFont>
      <p:font typeface="Josefin Slab Bold" charset="0"/>
      <p:regular r:id="rId17"/>
    </p:embeddedFont>
    <p:embeddedFont>
      <p:font typeface="Open Sans Light" panose="020B0306030504020204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iaw.yuribedran.repl.co/" TargetMode="Externa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413" b="1568"/>
          <a:stretch>
            <a:fillRect/>
          </a:stretch>
        </p:blipFill>
        <p:spPr>
          <a:xfrm>
            <a:off x="4884706" y="0"/>
            <a:ext cx="8126444" cy="731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9956" y="5049611"/>
            <a:ext cx="5424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512353" y="1521461"/>
            <a:ext cx="4686623" cy="7509689"/>
            <a:chOff x="0" y="0"/>
            <a:chExt cx="6248831" cy="10012919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0"/>
              <a:ext cx="2995400" cy="507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66"/>
                </a:lnSpc>
              </a:pPr>
              <a:r>
                <a:rPr lang="en-US" sz="2262" spc="90">
                  <a:solidFill>
                    <a:srgbClr val="000000"/>
                  </a:solidFill>
                  <a:latin typeface="Josefin Sans"/>
                </a:rPr>
                <a:t>Venha conhecer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11991"/>
              <a:ext cx="6248831" cy="6307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50"/>
                </a:lnSpc>
              </a:pPr>
              <a:r>
                <a:rPr lang="en-US" sz="7540">
                  <a:solidFill>
                    <a:srgbClr val="000000"/>
                  </a:solidFill>
                  <a:latin typeface="Josefin Slab"/>
                </a:rPr>
                <a:t>O</a:t>
              </a:r>
              <a:r>
                <a:rPr lang="en-US" sz="7540">
                  <a:solidFill>
                    <a:srgbClr val="000000"/>
                  </a:solidFill>
                  <a:latin typeface="Josefin Slab Bold"/>
                </a:rPr>
                <a:t> </a:t>
              </a:r>
              <a:r>
                <a:rPr lang="en-US" sz="7540">
                  <a:solidFill>
                    <a:srgbClr val="000000"/>
                  </a:solidFill>
                  <a:latin typeface="Josefin Slab"/>
                </a:rPr>
                <a:t>novo </a:t>
              </a:r>
            </a:p>
            <a:p>
              <a:pPr>
                <a:lnSpc>
                  <a:spcPts val="9350"/>
                </a:lnSpc>
              </a:pPr>
              <a:r>
                <a:rPr lang="en-US" sz="7540">
                  <a:solidFill>
                    <a:srgbClr val="000000"/>
                  </a:solidFill>
                  <a:latin typeface="Josefin Slab"/>
                </a:rPr>
                <a:t>mundo,</a:t>
              </a:r>
            </a:p>
            <a:p>
              <a:pPr>
                <a:lnSpc>
                  <a:spcPts val="9350"/>
                </a:lnSpc>
              </a:pPr>
              <a:r>
                <a:rPr lang="en-US" sz="7540">
                  <a:solidFill>
                    <a:srgbClr val="000000"/>
                  </a:solidFill>
                  <a:latin typeface="Josefin Slab"/>
                </a:rPr>
                <a:t>Cibus.</a:t>
              </a:r>
            </a:p>
            <a:p>
              <a:pPr>
                <a:lnSpc>
                  <a:spcPts val="9350"/>
                </a:lnSpc>
              </a:pPr>
              <a:endParaRPr lang="en-US" sz="7540">
                <a:solidFill>
                  <a:srgbClr val="000000"/>
                </a:solidFill>
                <a:latin typeface="Josefin Slab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0288" y="9708276"/>
              <a:ext cx="2855112" cy="304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4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157441" y="1428310"/>
            <a:ext cx="696267" cy="58359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255653" y="2160672"/>
            <a:ext cx="4499844" cy="1341414"/>
            <a:chOff x="0" y="0"/>
            <a:chExt cx="5999792" cy="1788552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5999792" cy="922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80"/>
                </a:lnSpc>
                <a:spcBef>
                  <a:spcPct val="0"/>
                </a:spcBef>
              </a:pPr>
              <a:r>
                <a:rPr lang="en-US" sz="4800" spc="-240">
                  <a:solidFill>
                    <a:srgbClr val="000000"/>
                  </a:solidFill>
                  <a:latin typeface="Inter"/>
                </a:rPr>
                <a:t>Quem Somos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73177"/>
              <a:ext cx="5999792" cy="415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6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292806" y="264174"/>
            <a:ext cx="1424143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Garet"/>
              </a:rPr>
              <a:t>Quem somos</a:t>
            </a:r>
          </a:p>
        </p:txBody>
      </p:sp>
      <p:grpSp>
        <p:nvGrpSpPr>
          <p:cNvPr id="7" name="Group 7"/>
          <p:cNvGrpSpPr/>
          <p:nvPr/>
        </p:nvGrpSpPr>
        <p:grpSpPr>
          <a:xfrm rot="5400000">
            <a:off x="5613564" y="-115477"/>
            <a:ext cx="1779445" cy="9947841"/>
            <a:chOff x="0" y="0"/>
            <a:chExt cx="345177" cy="19296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5177" cy="1929685"/>
            </a:xfrm>
            <a:custGeom>
              <a:avLst/>
              <a:gdLst/>
              <a:ahLst/>
              <a:cxnLst/>
              <a:rect l="l" t="t" r="r" b="b"/>
              <a:pathLst>
                <a:path w="345177" h="1929685">
                  <a:moveTo>
                    <a:pt x="0" y="0"/>
                  </a:moveTo>
                  <a:lnTo>
                    <a:pt x="345177" y="0"/>
                  </a:lnTo>
                  <a:lnTo>
                    <a:pt x="345177" y="1929685"/>
                  </a:lnTo>
                  <a:lnTo>
                    <a:pt x="0" y="1929685"/>
                  </a:lnTo>
                  <a:close/>
                </a:path>
              </a:pathLst>
            </a:custGeom>
            <a:solidFill>
              <a:srgbClr val="E7DFD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3340" y="3809033"/>
            <a:ext cx="10264470" cy="2108516"/>
            <a:chOff x="0" y="0"/>
            <a:chExt cx="2548547" cy="5235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48547" cy="523520"/>
            </a:xfrm>
            <a:custGeom>
              <a:avLst/>
              <a:gdLst/>
              <a:ahLst/>
              <a:cxnLst/>
              <a:rect l="l" t="t" r="r" b="b"/>
              <a:pathLst>
                <a:path w="2548547" h="523520">
                  <a:moveTo>
                    <a:pt x="0" y="0"/>
                  </a:moveTo>
                  <a:lnTo>
                    <a:pt x="0" y="523520"/>
                  </a:lnTo>
                  <a:lnTo>
                    <a:pt x="2548547" y="523520"/>
                  </a:lnTo>
                  <a:lnTo>
                    <a:pt x="2548547" y="0"/>
                  </a:lnTo>
                  <a:lnTo>
                    <a:pt x="0" y="0"/>
                  </a:lnTo>
                  <a:close/>
                  <a:moveTo>
                    <a:pt x="2487587" y="462560"/>
                  </a:moveTo>
                  <a:lnTo>
                    <a:pt x="59690" y="462560"/>
                  </a:lnTo>
                  <a:lnTo>
                    <a:pt x="59690" y="59690"/>
                  </a:lnTo>
                  <a:lnTo>
                    <a:pt x="2487587" y="59690"/>
                  </a:lnTo>
                  <a:lnTo>
                    <a:pt x="2487587" y="462560"/>
                  </a:lnTo>
                  <a:close/>
                </a:path>
              </a:pathLst>
            </a:custGeom>
            <a:solidFill>
              <a:srgbClr val="CFCFC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660358" y="4024191"/>
            <a:ext cx="9376764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Inter"/>
              </a:rPr>
              <a:t>Um grupo composto por Gustavo Pessoa, Henrique Moura, João Vitor Gonzaga, Raphael Denner, Yuri Bedran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Inter"/>
              </a:rPr>
              <a:t>com a proposta de facilitar ao máximo a vida dos usuários, mostrando onde estão os produtos mais baratos e a sua proximidade.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82130" y="-15180"/>
            <a:ext cx="3214665" cy="95645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45994" y="1301278"/>
            <a:ext cx="5319162" cy="5199954"/>
            <a:chOff x="0" y="0"/>
            <a:chExt cx="2279537" cy="22284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79537" cy="2228450"/>
            </a:xfrm>
            <a:custGeom>
              <a:avLst/>
              <a:gdLst/>
              <a:ahLst/>
              <a:cxnLst/>
              <a:rect l="l" t="t" r="r" b="b"/>
              <a:pathLst>
                <a:path w="2279537" h="2228450">
                  <a:moveTo>
                    <a:pt x="0" y="0"/>
                  </a:moveTo>
                  <a:lnTo>
                    <a:pt x="2279537" y="0"/>
                  </a:lnTo>
                  <a:lnTo>
                    <a:pt x="2279537" y="2228450"/>
                  </a:lnTo>
                  <a:lnTo>
                    <a:pt x="0" y="2228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978976" y="906412"/>
            <a:ext cx="1053198" cy="105319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6157441" y="1141212"/>
            <a:ext cx="696267" cy="5835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862238" cy="29260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109565" y="2769235"/>
            <a:ext cx="4792020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Light"/>
              </a:rPr>
              <a:t>Com a enorme variedade de produtos e redes de comércio, é cada vez mais difícil um cidadão de classe média, fazer o consumo responsável.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60824" y="-129480"/>
            <a:ext cx="3088332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Light"/>
              </a:rPr>
              <a:t>Problema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9988721" y="31921"/>
            <a:ext cx="2862238" cy="292608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0020641" y="4276725"/>
            <a:ext cx="2862238" cy="292608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94585" y="4421041"/>
            <a:ext cx="2862238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511" b="12667"/>
          <a:stretch>
            <a:fillRect/>
          </a:stretch>
        </p:blipFill>
        <p:spPr>
          <a:xfrm rot="-10800000">
            <a:off x="-4280450" y="0"/>
            <a:ext cx="10786025" cy="731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19511" b="12667"/>
          <a:stretch>
            <a:fillRect/>
          </a:stretch>
        </p:blipFill>
        <p:spPr>
          <a:xfrm>
            <a:off x="6505575" y="0"/>
            <a:ext cx="10786025" cy="7315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845994" y="1755483"/>
            <a:ext cx="5319162" cy="5199954"/>
            <a:chOff x="0" y="0"/>
            <a:chExt cx="2279537" cy="2228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9537" cy="2228450"/>
            </a:xfrm>
            <a:custGeom>
              <a:avLst/>
              <a:gdLst/>
              <a:ahLst/>
              <a:cxnLst/>
              <a:rect l="l" t="t" r="r" b="b"/>
              <a:pathLst>
                <a:path w="2279537" h="2228450">
                  <a:moveTo>
                    <a:pt x="0" y="0"/>
                  </a:moveTo>
                  <a:lnTo>
                    <a:pt x="2279537" y="0"/>
                  </a:lnTo>
                  <a:lnTo>
                    <a:pt x="2279537" y="2228450"/>
                  </a:lnTo>
                  <a:lnTo>
                    <a:pt x="0" y="2228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109565" y="2600320"/>
            <a:ext cx="4792020" cy="345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Light"/>
              </a:rPr>
              <a:t>Criar uma plataforma onde os usuário irão buscar e comparar preços de produtos desejados e empresas poderam cadastrar seus produtos para que fique disponíveis para todos.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978976" y="1228884"/>
            <a:ext cx="1053198" cy="105319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157441" y="1463684"/>
            <a:ext cx="696267" cy="58359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812407" y="188008"/>
            <a:ext cx="3214665" cy="95645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161844" y="73708"/>
            <a:ext cx="251579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Light"/>
              </a:rPr>
              <a:t>Solução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713" y="1155700"/>
            <a:ext cx="3165913" cy="17901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85468" y="1155700"/>
            <a:ext cx="3165913" cy="17901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617223" y="1159281"/>
            <a:ext cx="3165913" cy="17901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617223" y="4793500"/>
            <a:ext cx="3165913" cy="179018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85468" y="4789920"/>
            <a:ext cx="3165913" cy="17901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713" y="4793500"/>
            <a:ext cx="3165913" cy="17901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015376" y="3330460"/>
            <a:ext cx="1907243" cy="107845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908316" y="3330460"/>
            <a:ext cx="1907243" cy="107845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658207">
            <a:off x="1520995" y="3477016"/>
            <a:ext cx="1278470" cy="36116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759200" y="-64135"/>
            <a:ext cx="4702033" cy="962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 err="1">
                <a:solidFill>
                  <a:srgbClr val="000000"/>
                </a:solidFill>
                <a:latin typeface="Open Sans Light"/>
              </a:rPr>
              <a:t>Metodologia</a:t>
            </a:r>
            <a:endParaRPr lang="en-US" sz="56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867478">
            <a:off x="5133492" y="3505527"/>
            <a:ext cx="1278470" cy="36116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658207">
            <a:off x="6424118" y="3534037"/>
            <a:ext cx="1278470" cy="36116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867478">
            <a:off x="9920387" y="3534037"/>
            <a:ext cx="1278470" cy="36116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339300">
            <a:off x="11321646" y="3690896"/>
            <a:ext cx="1278470" cy="36116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8318042" y="5534940"/>
            <a:ext cx="1087792" cy="30730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3616734" y="5534940"/>
            <a:ext cx="1087792" cy="30730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3253535" y="3370580"/>
            <a:ext cx="1430924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Open Sans Light"/>
              </a:rPr>
              <a:t>Design thinking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6613" y="1617997"/>
            <a:ext cx="2740114" cy="827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3">
                <a:solidFill>
                  <a:srgbClr val="000000"/>
                </a:solidFill>
                <a:latin typeface="Open Sans Light"/>
              </a:rPr>
              <a:t>Esboço do projeto em sala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34707" y="3375056"/>
            <a:ext cx="1654462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 Light"/>
              </a:rPr>
              <a:t>Primeiro Sprint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398496" y="1828016"/>
            <a:ext cx="2214158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Documentação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46629" y="1418101"/>
            <a:ext cx="2907101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Separação das funções para criação do site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46629" y="5258289"/>
            <a:ext cx="2907101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Concretização da segunda Sprint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014874" y="5258289"/>
            <a:ext cx="2907101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Concretização da terceira Sprint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83119" y="5048739"/>
            <a:ext cx="2907101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Junção de todas as Sprints e atualização da documentação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1520" y="1965019"/>
            <a:ext cx="11764219" cy="228441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31520" y="5479774"/>
            <a:ext cx="1103906" cy="11039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24257" y="4093269"/>
            <a:ext cx="3916615" cy="3876915"/>
            <a:chOff x="0" y="-354813"/>
            <a:chExt cx="859614" cy="850900"/>
          </a:xfrm>
        </p:grpSpPr>
        <p:sp>
          <p:nvSpPr>
            <p:cNvPr id="5" name="Freeform 5">
              <a:hlinkClick r:id="rId5"/>
            </p:cNvPr>
            <p:cNvSpPr/>
            <p:nvPr/>
          </p:nvSpPr>
          <p:spPr>
            <a:xfrm>
              <a:off x="0" y="0"/>
              <a:ext cx="859614" cy="141274"/>
            </a:xfrm>
            <a:custGeom>
              <a:avLst/>
              <a:gdLst/>
              <a:ahLst/>
              <a:cxnLst/>
              <a:rect l="l" t="t" r="r" b="b"/>
              <a:pathLst>
                <a:path w="859614" h="141274">
                  <a:moveTo>
                    <a:pt x="23720" y="0"/>
                  </a:moveTo>
                  <a:lnTo>
                    <a:pt x="835893" y="0"/>
                  </a:lnTo>
                  <a:cubicBezTo>
                    <a:pt x="848994" y="0"/>
                    <a:pt x="859614" y="10620"/>
                    <a:pt x="859614" y="23720"/>
                  </a:cubicBezTo>
                  <a:lnTo>
                    <a:pt x="859614" y="117554"/>
                  </a:lnTo>
                  <a:cubicBezTo>
                    <a:pt x="859614" y="123845"/>
                    <a:pt x="857115" y="129878"/>
                    <a:pt x="852666" y="134327"/>
                  </a:cubicBezTo>
                  <a:cubicBezTo>
                    <a:pt x="848218" y="138775"/>
                    <a:pt x="842184" y="141274"/>
                    <a:pt x="835893" y="141274"/>
                  </a:cubicBezTo>
                  <a:lnTo>
                    <a:pt x="23720" y="141274"/>
                  </a:lnTo>
                  <a:cubicBezTo>
                    <a:pt x="10620" y="141274"/>
                    <a:pt x="0" y="130654"/>
                    <a:pt x="0" y="117554"/>
                  </a:cubicBezTo>
                  <a:lnTo>
                    <a:pt x="0" y="23720"/>
                  </a:lnTo>
                  <a:cubicBezTo>
                    <a:pt x="0" y="10620"/>
                    <a:pt x="10620" y="0"/>
                    <a:pt x="23720" y="0"/>
                  </a:cubicBezTo>
                  <a:close/>
                </a:path>
              </a:pathLst>
            </a:custGeom>
            <a:solidFill>
              <a:srgbClr val="B2740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3407" y="-354813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47"/>
                </a:lnSpc>
              </a:pPr>
              <a:r>
                <a:rPr lang="en-US" sz="1319" u="sng" spc="211" dirty="0">
                  <a:solidFill>
                    <a:srgbClr val="FFFFFF"/>
                  </a:solidFill>
                  <a:latin typeface="Josefin Sans"/>
                </a:rPr>
                <a:t>HTTPS://TIAW.YURIBEDRAN.REPL.CO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747218" y="193040"/>
            <a:ext cx="751671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Light"/>
              </a:rPr>
              <a:t>Arquitetura da Solução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028" r="3170"/>
          <a:stretch>
            <a:fillRect/>
          </a:stretch>
        </p:blipFill>
        <p:spPr>
          <a:xfrm>
            <a:off x="6258744" y="-277324"/>
            <a:ext cx="6752406" cy="786984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9956" y="1338858"/>
            <a:ext cx="5424533" cy="4328844"/>
            <a:chOff x="0" y="0"/>
            <a:chExt cx="7232710" cy="5771793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7232710" cy="4931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23"/>
                </a:lnSpc>
              </a:pPr>
              <a:r>
                <a:rPr lang="en-US" sz="5199">
                  <a:solidFill>
                    <a:srgbClr val="000000"/>
                  </a:solidFill>
                  <a:latin typeface="Inter"/>
                </a:rPr>
                <a:t>Venha viver um mundo mais simples com a gente.</a:t>
              </a:r>
            </a:p>
            <a:p>
              <a:pPr>
                <a:lnSpc>
                  <a:spcPts val="5823"/>
                </a:lnSpc>
              </a:pPr>
              <a:endParaRPr lang="en-US" sz="5199">
                <a:solidFill>
                  <a:srgbClr val="000000"/>
                </a:solidFill>
                <a:latin typeface="Inte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246736"/>
              <a:ext cx="7232710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9956" y="5809424"/>
            <a:ext cx="5424533" cy="1395144"/>
            <a:chOff x="0" y="0"/>
            <a:chExt cx="7232710" cy="1860193"/>
          </a:xfrm>
        </p:grpSpPr>
        <p:sp>
          <p:nvSpPr>
            <p:cNvPr id="7" name="TextBox 7"/>
            <p:cNvSpPr txBox="1"/>
            <p:nvPr/>
          </p:nvSpPr>
          <p:spPr>
            <a:xfrm>
              <a:off x="0" y="28575"/>
              <a:ext cx="7232710" cy="10197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23"/>
                </a:lnSpc>
              </a:pPr>
              <a:r>
                <a:rPr lang="en-US" sz="5199">
                  <a:solidFill>
                    <a:srgbClr val="000000"/>
                  </a:solidFill>
                  <a:latin typeface="Inter"/>
                </a:rPr>
                <a:t>Obrigado!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35136"/>
              <a:ext cx="7232710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170</Words>
  <Application>Microsoft Office PowerPoint</Application>
  <PresentationFormat>Personalizar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Josefin Slab</vt:lpstr>
      <vt:lpstr>Josefin Sans</vt:lpstr>
      <vt:lpstr>Calibri</vt:lpstr>
      <vt:lpstr>Open Sans Light</vt:lpstr>
      <vt:lpstr>Josefin Slab Bold</vt:lpstr>
      <vt:lpstr>Inter</vt:lpstr>
      <vt:lpstr>Garet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Venha viver um mundo mais simples com a gente.</dc:title>
  <dc:creator>Henrique Moura</dc:creator>
  <cp:lastModifiedBy>Henrique Moura</cp:lastModifiedBy>
  <cp:revision>2</cp:revision>
  <dcterms:created xsi:type="dcterms:W3CDTF">2006-08-16T00:00:00Z</dcterms:created>
  <dcterms:modified xsi:type="dcterms:W3CDTF">2022-12-06T01:09:08Z</dcterms:modified>
  <dc:identifier>DAFT7QivcGw</dc:identifier>
</cp:coreProperties>
</file>