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265" r:id="rId7"/>
    <p:sldId id="266" r:id="rId8"/>
    <p:sldId id="267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69" r:id="rId18"/>
    <p:sldId id="260" r:id="rId19"/>
    <p:sldId id="276" r:id="rId20"/>
    <p:sldId id="263" r:id="rId21"/>
    <p:sldId id="264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52d405820_2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f52d405820_2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424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07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807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959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8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52d405820_2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f52d405820_2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339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0206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876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32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52d405820_2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f52d405820_2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52d405820_2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f52d405820_2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52d405820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f52d405820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52d405820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f52d405820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52d405820_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52d405820_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52d405820_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52d405820_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629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98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98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52d405820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f52d405820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52d405820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f52d405820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3242858"/>
            <a:ext cx="1308489" cy="583942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398859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-1702355" y="-563538"/>
            <a:ext cx="10846356" cy="5707038"/>
            <a:chOff x="-2269807" y="-751383"/>
            <a:chExt cx="14461808" cy="7609383"/>
          </a:xfrm>
        </p:grpSpPr>
        <p:grpSp>
          <p:nvGrpSpPr>
            <p:cNvPr id="106" name="Google Shape;106;p14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07" name="Google Shape;107;p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D567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D5672">
                  <a:alpha val="89803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13" name="Google Shape;113;p14"/>
            <p:cNvSpPr/>
            <p:nvPr/>
          </p:nvSpPr>
          <p:spPr>
            <a:xfrm rot="-2700000" flipH="1">
              <a:off x="-1604709" y="1397837"/>
              <a:ext cx="3211378" cy="3211378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avLst/>
              <a:gdLst/>
              <a:ahLst/>
              <a:cxnLst/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6" name="Google Shape;116;p14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117" name="Google Shape;117;p14"/>
              <p:cNvSpPr/>
              <p:nvPr/>
            </p:nvSpPr>
            <p:spPr>
              <a:xfrm rot="-2700000" flipH="1">
                <a:off x="-1604709" y="3012880"/>
                <a:ext cx="3211378" cy="3211378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567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416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1941909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body" idx="1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body" idx="1"/>
          </p:nvPr>
        </p:nvSpPr>
        <p:spPr>
          <a:xfrm>
            <a:off x="2456259" y="2628900"/>
            <a:ext cx="565241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body" idx="2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69" name="Google Shape;269;p2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5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6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86" name="Google Shape;286;p26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1941909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9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Título + Texto">
    <p:bg>
      <p:bgPr>
        <a:solidFill>
          <a:schemeClr val="accent2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30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5" name="Google Shape;315;p30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16" name="Google Shape;316;p3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8" name="Google Shape;318;p30"/>
          <p:cNvSpPr txBox="1">
            <a:spLocks noGrp="1"/>
          </p:cNvSpPr>
          <p:nvPr>
            <p:ph type="body" idx="1"/>
          </p:nvPr>
        </p:nvSpPr>
        <p:spPr>
          <a:xfrm>
            <a:off x="333375" y="1219039"/>
            <a:ext cx="5038725" cy="306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igado 2">
  <p:cSld name="Obrigado 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31"/>
          <p:cNvSpPr/>
          <p:nvPr/>
        </p:nvSpPr>
        <p:spPr>
          <a:xfrm flipH="1">
            <a:off x="-12223" y="0"/>
            <a:ext cx="9156223" cy="51435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31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31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ctrTitle"/>
          </p:nvPr>
        </p:nvSpPr>
        <p:spPr>
          <a:xfrm>
            <a:off x="4770182" y="2571750"/>
            <a:ext cx="3709198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1"/>
          <p:cNvSpPr/>
          <p:nvPr/>
        </p:nvSpPr>
        <p:spPr>
          <a:xfrm rot="-8100000">
            <a:off x="-547424" y="-911892"/>
            <a:ext cx="4532641" cy="6320308"/>
          </a:xfrm>
          <a:custGeom>
            <a:avLst/>
            <a:gdLst/>
            <a:ahLst/>
            <a:cxnLst/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31"/>
          <p:cNvSpPr/>
          <p:nvPr/>
        </p:nvSpPr>
        <p:spPr>
          <a:xfrm rot="-8100000">
            <a:off x="-858923" y="-1592890"/>
            <a:ext cx="4532641" cy="6756660"/>
          </a:xfrm>
          <a:custGeom>
            <a:avLst/>
            <a:gdLst/>
            <a:ahLst/>
            <a:cxnLst/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31"/>
          <p:cNvSpPr/>
          <p:nvPr/>
        </p:nvSpPr>
        <p:spPr>
          <a:xfrm rot="-2700000" flipH="1">
            <a:off x="-2010865" y="-349469"/>
            <a:ext cx="6479339" cy="4304821"/>
          </a:xfrm>
          <a:custGeom>
            <a:avLst/>
            <a:gdLst/>
            <a:ahLst/>
            <a:cxnLst/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D5672">
              <a:alpha val="509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0" y="0"/>
            <a:ext cx="9144000" cy="5147059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32"/>
          <p:cNvSpPr/>
          <p:nvPr/>
        </p:nvSpPr>
        <p:spPr>
          <a:xfrm rot="5400000" flipH="1">
            <a:off x="1970104" y="-1970104"/>
            <a:ext cx="5147057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32"/>
          <p:cNvSpPr/>
          <p:nvPr/>
        </p:nvSpPr>
        <p:spPr>
          <a:xfrm rot="-5400000" flipH="1">
            <a:off x="4388258" y="-7987"/>
            <a:ext cx="4744615" cy="4760590"/>
          </a:xfrm>
          <a:prstGeom prst="rtTriangle">
            <a:avLst/>
          </a:pr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2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2"/>
          <p:cNvSpPr/>
          <p:nvPr/>
        </p:nvSpPr>
        <p:spPr>
          <a:xfrm rot="2700000">
            <a:off x="7251738" y="1053294"/>
            <a:ext cx="3304611" cy="3974429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32"/>
          <p:cNvSpPr/>
          <p:nvPr/>
        </p:nvSpPr>
        <p:spPr>
          <a:xfrm rot="8100000" flipH="1">
            <a:off x="7187681" y="816073"/>
            <a:ext cx="3804135" cy="3632626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32"/>
          <p:cNvSpPr/>
          <p:nvPr/>
        </p:nvSpPr>
        <p:spPr>
          <a:xfrm rot="2700000">
            <a:off x="8578939" y="4249314"/>
            <a:ext cx="658333" cy="1316667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32"/>
          <p:cNvSpPr/>
          <p:nvPr/>
        </p:nvSpPr>
        <p:spPr>
          <a:xfrm rot="8100000" flipH="1">
            <a:off x="7936699" y="4381057"/>
            <a:ext cx="1779261" cy="889630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38" name="Google Shape;338;p32"/>
          <p:cNvGrpSpPr/>
          <p:nvPr/>
        </p:nvGrpSpPr>
        <p:grpSpPr>
          <a:xfrm rot="-5400000">
            <a:off x="86773" y="-924984"/>
            <a:ext cx="1624933" cy="1843778"/>
            <a:chOff x="10225382" y="6572118"/>
            <a:chExt cx="3924857" cy="4453454"/>
          </a:xfrm>
        </p:grpSpPr>
        <p:sp>
          <p:nvSpPr>
            <p:cNvPr id="339" name="Google Shape;339;p32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41" name="Google Shape;341;p32"/>
          <p:cNvGrpSpPr/>
          <p:nvPr/>
        </p:nvGrpSpPr>
        <p:grpSpPr>
          <a:xfrm rot="-5400000">
            <a:off x="1369618" y="-497934"/>
            <a:ext cx="868042" cy="989674"/>
            <a:chOff x="10431418" y="6819549"/>
            <a:chExt cx="3512798" cy="4005019"/>
          </a:xfrm>
        </p:grpSpPr>
        <p:sp>
          <p:nvSpPr>
            <p:cNvPr id="342" name="Google Shape;342;p3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44" name="Google Shape;344;p32"/>
          <p:cNvSpPr txBox="1">
            <a:spLocks noGrp="1"/>
          </p:cNvSpPr>
          <p:nvPr>
            <p:ph type="body" idx="1"/>
          </p:nvPr>
        </p:nvSpPr>
        <p:spPr>
          <a:xfrm>
            <a:off x="623888" y="3566160"/>
            <a:ext cx="5102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D0EEF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46" name="Google Shape;346;p32"/>
          <p:cNvSpPr txBox="1">
            <a:spLocks noGrp="1"/>
          </p:cNvSpPr>
          <p:nvPr>
            <p:ph type="title"/>
          </p:nvPr>
        </p:nvSpPr>
        <p:spPr>
          <a:xfrm>
            <a:off x="624078" y="2914650"/>
            <a:ext cx="5836158" cy="64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5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5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5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1" name="Google Shape;131;p15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132" name="Google Shape;132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135" name="Google Shape;135;p1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7" name="Google Shape;137;p15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citação">
  <p:cSld name="Slide de citação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33"/>
          <p:cNvSpPr/>
          <p:nvPr/>
        </p:nvSpPr>
        <p:spPr>
          <a:xfrm rot="5400000" flipH="1">
            <a:off x="2141822" y="-1855121"/>
            <a:ext cx="5147057" cy="8857300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33"/>
          <p:cNvSpPr/>
          <p:nvPr/>
        </p:nvSpPr>
        <p:spPr>
          <a:xfrm rot="5400000" flipH="1">
            <a:off x="1970105" y="-1970104"/>
            <a:ext cx="5147057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33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400049" y="685800"/>
            <a:ext cx="1458685" cy="1458685"/>
          </a:xfrm>
          <a:prstGeom prst="ellipse">
            <a:avLst/>
          </a:prstGeom>
          <a:solidFill>
            <a:srgbClr val="0D5672"/>
          </a:solidFill>
          <a:ln w="76200" cap="flat" cmpd="sng">
            <a:solidFill>
              <a:schemeClr val="accent1">
                <a:alpha val="5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717745" y="692479"/>
            <a:ext cx="753836" cy="214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CEEF"/>
              </a:buClr>
              <a:buSzPts val="13800"/>
              <a:buFont typeface="Century Gothic"/>
              <a:buNone/>
            </a:pPr>
            <a:r>
              <a:rPr lang="en" sz="13800" b="0" i="0" u="none" strike="noStrike" cap="none">
                <a:solidFill>
                  <a:srgbClr val="76CE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354" name="Google Shape;354;p33"/>
          <p:cNvSpPr txBox="1">
            <a:spLocks noGrp="1"/>
          </p:cNvSpPr>
          <p:nvPr>
            <p:ph type="title"/>
          </p:nvPr>
        </p:nvSpPr>
        <p:spPr>
          <a:xfrm>
            <a:off x="400049" y="2400300"/>
            <a:ext cx="5663293" cy="214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>
  <p:cSld name="1_Somente Título">
    <p:bg>
      <p:bgPr>
        <a:solidFill>
          <a:schemeClr val="accent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4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34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34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3" name="Google Shape;363;p34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64" name="Google Shape;364;p3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66" name="Google Shape;366;p34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367" name="Google Shape;367;p3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9" name="Google Shape;369;p34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34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bg>
      <p:bgPr>
        <a:solidFill>
          <a:schemeClr val="accent2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5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5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5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35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35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79" name="Google Shape;379;p3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81" name="Google Shape;381;p35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382" name="Google Shape;382;p3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84" name="Google Shape;384;p35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35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332524" y="1369219"/>
            <a:ext cx="841142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>
                <a:solidFill>
                  <a:schemeClr val="lt1"/>
                </a:solidFill>
              </a:defRPr>
            </a:lvl1pPr>
            <a:lvl2pPr marL="914400" lvl="1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>
                <a:solidFill>
                  <a:schemeClr val="lt1"/>
                </a:solidFill>
              </a:defRPr>
            </a:lvl3pPr>
            <a:lvl4pPr marL="1828800" lvl="3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>
                <a:solidFill>
                  <a:schemeClr val="lt1"/>
                </a:solidFill>
              </a:defRPr>
            </a:lvl4pPr>
            <a:lvl5pPr marL="2286000" lvl="4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ção">
  <p:cSld name="1_Comparação">
    <p:bg>
      <p:bgPr>
        <a:solidFill>
          <a:schemeClr val="accen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36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36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36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36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36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395" name="Google Shape;395;p3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398" name="Google Shape;398;p3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9" name="Google Shape;399;p3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0" name="Google Shape;400;p36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36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02" name="Google Shape;402;p36"/>
          <p:cNvSpPr txBox="1">
            <a:spLocks noGrp="1"/>
          </p:cNvSpPr>
          <p:nvPr>
            <p:ph type="body" idx="1"/>
          </p:nvPr>
        </p:nvSpPr>
        <p:spPr>
          <a:xfrm>
            <a:off x="333375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body" idx="2"/>
          </p:nvPr>
        </p:nvSpPr>
        <p:spPr>
          <a:xfrm>
            <a:off x="4875609" y="1260872"/>
            <a:ext cx="386834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body" idx="3"/>
          </p:nvPr>
        </p:nvSpPr>
        <p:spPr>
          <a:xfrm>
            <a:off x="333375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3pPr>
            <a:lvl4pPr marL="1828800" lvl="3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4pPr>
            <a:lvl5pPr marL="2286000" lvl="4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"/>
          </p:nvPr>
        </p:nvSpPr>
        <p:spPr>
          <a:xfrm>
            <a:off x="4856559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3pPr>
            <a:lvl4pPr marL="1828800" lvl="3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4pPr>
            <a:lvl5pPr marL="2286000" lvl="4" indent="-285750" algn="l">
              <a:spcBef>
                <a:spcPts val="800"/>
              </a:spcBef>
              <a:spcAft>
                <a:spcPts val="0"/>
              </a:spcAft>
              <a:buSzPts val="900"/>
              <a:buChar char="🠶"/>
              <a:defRPr sz="9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>
  <p:cSld name="Dois conteúdos">
    <p:bg>
      <p:bgPr>
        <a:solidFill>
          <a:schemeClr val="accen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37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37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37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37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14" name="Google Shape;414;p3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17" name="Google Shape;417;p3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9" name="Google Shape;419;p37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37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332524" y="1138286"/>
            <a:ext cx="3888328" cy="349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•"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body" idx="2"/>
          </p:nvPr>
        </p:nvSpPr>
        <p:spPr>
          <a:xfrm>
            <a:off x="4855622" y="1138286"/>
            <a:ext cx="3888328" cy="349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ia 5">
  <p:cSld name="Categoria 5">
    <p:bg>
      <p:bgPr>
        <a:solidFill>
          <a:schemeClr val="accent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38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38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8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30" name="Google Shape;430;p38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31" name="Google Shape;431;p3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33" name="Google Shape;433;p38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34" name="Google Shape;434;p3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36" name="Google Shape;436;p38"/>
          <p:cNvSpPr>
            <a:spLocks noGrp="1"/>
          </p:cNvSpPr>
          <p:nvPr>
            <p:ph type="pic" idx="2"/>
          </p:nvPr>
        </p:nvSpPr>
        <p:spPr>
          <a:xfrm>
            <a:off x="733659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8"/>
          <p:cNvSpPr>
            <a:spLocks noGrp="1"/>
          </p:cNvSpPr>
          <p:nvPr>
            <p:ph type="pic" idx="3"/>
          </p:nvPr>
        </p:nvSpPr>
        <p:spPr>
          <a:xfrm>
            <a:off x="2416673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38"/>
          <p:cNvSpPr>
            <a:spLocks noGrp="1"/>
          </p:cNvSpPr>
          <p:nvPr>
            <p:ph type="pic" idx="4"/>
          </p:nvPr>
        </p:nvSpPr>
        <p:spPr>
          <a:xfrm>
            <a:off x="4099686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8"/>
          <p:cNvSpPr>
            <a:spLocks noGrp="1"/>
          </p:cNvSpPr>
          <p:nvPr>
            <p:ph type="pic" idx="5"/>
          </p:nvPr>
        </p:nvSpPr>
        <p:spPr>
          <a:xfrm>
            <a:off x="5782699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8"/>
          <p:cNvSpPr>
            <a:spLocks noGrp="1"/>
          </p:cNvSpPr>
          <p:nvPr>
            <p:ph type="pic" idx="6"/>
          </p:nvPr>
        </p:nvSpPr>
        <p:spPr>
          <a:xfrm>
            <a:off x="7465712" y="1572537"/>
            <a:ext cx="944629" cy="944629"/>
          </a:xfrm>
          <a:prstGeom prst="ellipse">
            <a:avLst/>
          </a:prstGeom>
          <a:solidFill>
            <a:srgbClr val="0D567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8"/>
          <p:cNvSpPr txBox="1">
            <a:spLocks noGrp="1"/>
          </p:cNvSpPr>
          <p:nvPr>
            <p:ph type="body" idx="1"/>
          </p:nvPr>
        </p:nvSpPr>
        <p:spPr>
          <a:xfrm>
            <a:off x="539920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2" name="Google Shape;442;p38"/>
          <p:cNvSpPr txBox="1">
            <a:spLocks noGrp="1"/>
          </p:cNvSpPr>
          <p:nvPr>
            <p:ph type="body" idx="7"/>
          </p:nvPr>
        </p:nvSpPr>
        <p:spPr>
          <a:xfrm>
            <a:off x="2222934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8"/>
          </p:nvPr>
        </p:nvSpPr>
        <p:spPr>
          <a:xfrm>
            <a:off x="3905948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body" idx="9"/>
          </p:nvPr>
        </p:nvSpPr>
        <p:spPr>
          <a:xfrm>
            <a:off x="5588961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45" name="Google Shape;445;p38"/>
          <p:cNvSpPr txBox="1">
            <a:spLocks noGrp="1"/>
          </p:cNvSpPr>
          <p:nvPr>
            <p:ph type="body" idx="13"/>
          </p:nvPr>
        </p:nvSpPr>
        <p:spPr>
          <a:xfrm>
            <a:off x="7271974" y="3180070"/>
            <a:ext cx="133210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cxnSp>
        <p:nvCxnSpPr>
          <p:cNvPr id="446" name="Google Shape;446;p38"/>
          <p:cNvCxnSpPr/>
          <p:nvPr/>
        </p:nvCxnSpPr>
        <p:spPr>
          <a:xfrm>
            <a:off x="931766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38"/>
          <p:cNvCxnSpPr/>
          <p:nvPr/>
        </p:nvCxnSpPr>
        <p:spPr>
          <a:xfrm>
            <a:off x="2614779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38"/>
          <p:cNvCxnSpPr/>
          <p:nvPr/>
        </p:nvCxnSpPr>
        <p:spPr>
          <a:xfrm>
            <a:off x="4297792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38"/>
          <p:cNvCxnSpPr/>
          <p:nvPr/>
        </p:nvCxnSpPr>
        <p:spPr>
          <a:xfrm>
            <a:off x="5980806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38"/>
          <p:cNvCxnSpPr/>
          <p:nvPr/>
        </p:nvCxnSpPr>
        <p:spPr>
          <a:xfrm>
            <a:off x="7663819" y="2868766"/>
            <a:ext cx="548416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1" name="Google Shape;451;p38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+ 3 Seções">
  <p:cSld name="Foto + 3 Seções">
    <p:bg>
      <p:bgPr>
        <a:solidFill>
          <a:schemeClr val="accent2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39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39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39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39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39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61" name="Google Shape;461;p3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64" name="Google Shape;464;p3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66" name="Google Shape;466;p39"/>
          <p:cNvSpPr txBox="1">
            <a:spLocks noGrp="1"/>
          </p:cNvSpPr>
          <p:nvPr>
            <p:ph type="body" idx="1"/>
          </p:nvPr>
        </p:nvSpPr>
        <p:spPr>
          <a:xfrm>
            <a:off x="406570" y="3180070"/>
            <a:ext cx="246997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67" name="Google Shape;467;p39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39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69" name="Google Shape;469;p39"/>
          <p:cNvSpPr>
            <a:spLocks noGrp="1"/>
          </p:cNvSpPr>
          <p:nvPr>
            <p:ph type="pic" idx="2"/>
          </p:nvPr>
        </p:nvSpPr>
        <p:spPr>
          <a:xfrm>
            <a:off x="-1" y="1014431"/>
            <a:ext cx="9144001" cy="1717423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39"/>
          <p:cNvSpPr txBox="1">
            <a:spLocks noGrp="1"/>
          </p:cNvSpPr>
          <p:nvPr>
            <p:ph type="body" idx="3"/>
          </p:nvPr>
        </p:nvSpPr>
        <p:spPr>
          <a:xfrm>
            <a:off x="3333127" y="3180070"/>
            <a:ext cx="246997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71" name="Google Shape;471;p39"/>
          <p:cNvSpPr txBox="1">
            <a:spLocks noGrp="1"/>
          </p:cNvSpPr>
          <p:nvPr>
            <p:ph type="body" idx="4"/>
          </p:nvPr>
        </p:nvSpPr>
        <p:spPr>
          <a:xfrm>
            <a:off x="6259683" y="3180070"/>
            <a:ext cx="246997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+ texto">
  <p:cSld name="Foto + texto">
    <p:bg>
      <p:bgPr>
        <a:solidFill>
          <a:schemeClr val="accent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40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40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40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40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80" name="Google Shape;480;p4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483" name="Google Shape;483;p4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85" name="Google Shape;485;p40"/>
          <p:cNvSpPr txBox="1">
            <a:spLocks noGrp="1"/>
          </p:cNvSpPr>
          <p:nvPr>
            <p:ph type="body" idx="1"/>
          </p:nvPr>
        </p:nvSpPr>
        <p:spPr>
          <a:xfrm>
            <a:off x="406570" y="3180070"/>
            <a:ext cx="705150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🠶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486" name="Google Shape;486;p40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40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8" name="Google Shape;488;p40"/>
          <p:cNvSpPr>
            <a:spLocks noGrp="1"/>
          </p:cNvSpPr>
          <p:nvPr>
            <p:ph type="pic" idx="2"/>
          </p:nvPr>
        </p:nvSpPr>
        <p:spPr>
          <a:xfrm>
            <a:off x="-1" y="1014431"/>
            <a:ext cx="9144001" cy="171742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m com Legenda">
  <p:cSld name="1_Imagem com Legenda">
    <p:bg>
      <p:bgPr>
        <a:solidFill>
          <a:schemeClr val="accent2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p41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41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41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41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496" name="Google Shape;496;p41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497" name="Google Shape;497;p4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99" name="Google Shape;499;p41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500" name="Google Shape;500;p4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02" name="Google Shape;502;p41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41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04" name="Google Shape;504;p41"/>
          <p:cNvSpPr>
            <a:spLocks noGrp="1"/>
          </p:cNvSpPr>
          <p:nvPr>
            <p:ph type="pic" idx="2"/>
          </p:nvPr>
        </p:nvSpPr>
        <p:spPr>
          <a:xfrm>
            <a:off x="3082565" y="1083487"/>
            <a:ext cx="5661385" cy="3434309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41"/>
          <p:cNvSpPr txBox="1">
            <a:spLocks noGrp="1"/>
          </p:cNvSpPr>
          <p:nvPr>
            <p:ph type="body" idx="1"/>
          </p:nvPr>
        </p:nvSpPr>
        <p:spPr>
          <a:xfrm>
            <a:off x="332525" y="1083487"/>
            <a:ext cx="2523797" cy="343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údo com Legenda">
  <p:cSld name="1_Conteúdo com Legenda">
    <p:bg>
      <p:bgPr>
        <a:solidFill>
          <a:schemeClr val="accent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42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0" name="Google Shape;510;p42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42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42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514" name="Google Shape;514;p4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16" name="Google Shape;516;p42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517" name="Google Shape;517;p4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8" name="Google Shape;518;p4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19" name="Google Shape;519;p42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21" name="Google Shape;521;p42"/>
          <p:cNvSpPr txBox="1">
            <a:spLocks noGrp="1"/>
          </p:cNvSpPr>
          <p:nvPr>
            <p:ph type="body" idx="1"/>
          </p:nvPr>
        </p:nvSpPr>
        <p:spPr>
          <a:xfrm>
            <a:off x="332525" y="1083487"/>
            <a:ext cx="2523797" cy="343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22" name="Google Shape;522;p42"/>
          <p:cNvSpPr txBox="1">
            <a:spLocks noGrp="1"/>
          </p:cNvSpPr>
          <p:nvPr>
            <p:ph type="body" idx="2"/>
          </p:nvPr>
        </p:nvSpPr>
        <p:spPr>
          <a:xfrm>
            <a:off x="2973217" y="1083487"/>
            <a:ext cx="5770732" cy="343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🠶"/>
              <a:defRPr sz="1800">
                <a:solidFill>
                  <a:schemeClr val="lt1"/>
                </a:solidFill>
              </a:defRPr>
            </a:lvl1pPr>
            <a:lvl2pPr marL="914400" lvl="1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spcBef>
                <a:spcPts val="800"/>
              </a:spcBef>
              <a:spcAft>
                <a:spcPts val="0"/>
              </a:spcAft>
              <a:buSzPts val="1200"/>
              <a:buChar char="🠶"/>
              <a:defRPr sz="1200">
                <a:solidFill>
                  <a:schemeClr val="lt1"/>
                </a:solidFill>
              </a:defRPr>
            </a:lvl5pPr>
            <a:lvl6pPr marL="2743200" lvl="5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6pPr>
            <a:lvl7pPr marL="3200400" lvl="6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7pPr>
            <a:lvl8pPr marL="3657600" lvl="7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8pPr>
            <a:lvl9pPr marL="4114800" lvl="8" indent="-323850" algn="l">
              <a:spcBef>
                <a:spcPts val="800"/>
              </a:spcBef>
              <a:spcAft>
                <a:spcPts val="0"/>
              </a:spcAft>
              <a:buSzPts val="1500"/>
              <a:buChar char="🠶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1941909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1941909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 flipH="1">
            <a:off x="-3142" y="238363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44000" cy="5147059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6"/>
          <p:cNvSpPr/>
          <p:nvPr/>
        </p:nvSpPr>
        <p:spPr>
          <a:xfrm rot="5400000" flipH="1">
            <a:off x="1970104" y="-1970104"/>
            <a:ext cx="5147057" cy="9087265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6"/>
          <p:cNvSpPr/>
          <p:nvPr/>
        </p:nvSpPr>
        <p:spPr>
          <a:xfrm rot="-5400000" flipH="1">
            <a:off x="4388258" y="-7987"/>
            <a:ext cx="4744615" cy="4760590"/>
          </a:xfrm>
          <a:prstGeom prst="rtTriangle">
            <a:avLst/>
          </a:pr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6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6"/>
          <p:cNvSpPr/>
          <p:nvPr/>
        </p:nvSpPr>
        <p:spPr>
          <a:xfrm rot="2700000">
            <a:off x="7251738" y="1053294"/>
            <a:ext cx="3304611" cy="3974429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6"/>
          <p:cNvSpPr/>
          <p:nvPr/>
        </p:nvSpPr>
        <p:spPr>
          <a:xfrm rot="8100000" flipH="1">
            <a:off x="7187681" y="816073"/>
            <a:ext cx="3804135" cy="3632626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6"/>
          <p:cNvSpPr/>
          <p:nvPr/>
        </p:nvSpPr>
        <p:spPr>
          <a:xfrm rot="2700000">
            <a:off x="8578939" y="4249314"/>
            <a:ext cx="658333" cy="1316667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D56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6"/>
          <p:cNvSpPr/>
          <p:nvPr/>
        </p:nvSpPr>
        <p:spPr>
          <a:xfrm rot="8100000" flipH="1">
            <a:off x="7936699" y="4381057"/>
            <a:ext cx="1779261" cy="889630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4" name="Google Shape;154;p16"/>
          <p:cNvGrpSpPr/>
          <p:nvPr/>
        </p:nvGrpSpPr>
        <p:grpSpPr>
          <a:xfrm rot="-5400000">
            <a:off x="86773" y="-924984"/>
            <a:ext cx="1624933" cy="1843778"/>
            <a:chOff x="10225382" y="6572118"/>
            <a:chExt cx="3924857" cy="4453454"/>
          </a:xfrm>
        </p:grpSpPr>
        <p:sp>
          <p:nvSpPr>
            <p:cNvPr id="155" name="Google Shape;155;p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 rot="-5400000">
            <a:off x="1369618" y="-497934"/>
            <a:ext cx="868042" cy="989674"/>
            <a:chOff x="10431418" y="6819549"/>
            <a:chExt cx="3512798" cy="4005019"/>
          </a:xfrm>
        </p:grpSpPr>
        <p:sp>
          <p:nvSpPr>
            <p:cNvPr id="158" name="Google Shape;158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 branco">
  <p:cSld name="1_Em branco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43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43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Google Shape;527;p43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43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9" name="Google Shape;529;p43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530" name="Google Shape;530;p4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32" name="Google Shape;532;p43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sldNum" idx="12"/>
          </p:nvPr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igado 1">
  <p:cSld name="Obrigado 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p44"/>
          <p:cNvSpPr/>
          <p:nvPr/>
        </p:nvSpPr>
        <p:spPr>
          <a:xfrm flipH="1">
            <a:off x="-12223" y="0"/>
            <a:ext cx="9156223" cy="51435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44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44"/>
          <p:cNvSpPr/>
          <p:nvPr/>
        </p:nvSpPr>
        <p:spPr>
          <a:xfrm rot="-5400000">
            <a:off x="2000250" y="-2000251"/>
            <a:ext cx="5143500" cy="9144001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39" name="Google Shape;539;p44"/>
          <p:cNvGrpSpPr/>
          <p:nvPr/>
        </p:nvGrpSpPr>
        <p:grpSpPr>
          <a:xfrm>
            <a:off x="0" y="0"/>
            <a:ext cx="5161475" cy="5144157"/>
            <a:chOff x="-5321" y="1096"/>
            <a:chExt cx="5924073" cy="5904197"/>
          </a:xfrm>
        </p:grpSpPr>
        <p:sp>
          <p:nvSpPr>
            <p:cNvPr id="540" name="Google Shape;540;p44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43" name="Google Shape;543;p44"/>
          <p:cNvSpPr txBox="1">
            <a:spLocks noGrp="1"/>
          </p:cNvSpPr>
          <p:nvPr>
            <p:ph type="ctrTitle"/>
          </p:nvPr>
        </p:nvSpPr>
        <p:spPr>
          <a:xfrm>
            <a:off x="3912932" y="2105406"/>
            <a:ext cx="3709198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2"/>
          </p:nvPr>
        </p:nvSpPr>
        <p:spPr>
          <a:xfrm>
            <a:off x="5393060" y="1594667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3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4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8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18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8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3" name="Google Shape;183;p18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184" name="Google Shape;184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6" name="Google Shape;186;p18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187" name="Google Shape;187;p1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9" name="Google Shape;189;p18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9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9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9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1" name="Google Shape;201;p19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202" name="Google Shape;202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205" name="Google Shape;205;p1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7" name="Google Shape;207;p19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1941909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sz="15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4742259" y="334566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marL="4114800" lvl="8" indent="-3175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2"/>
          </p:nvPr>
        </p:nvSpPr>
        <p:spPr>
          <a:xfrm>
            <a:off x="1941909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/>
          <p:nvPr/>
        </p:nvSpPr>
        <p:spPr>
          <a:xfrm rot="10800000" flipH="1">
            <a:off x="-3142" y="535781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21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1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1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227" name="Google Shape;227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230" name="Google Shape;230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2" name="Google Shape;232;p21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1941910" y="3600450"/>
            <a:ext cx="668655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>
            <a:spLocks noGrp="1"/>
          </p:cNvSpPr>
          <p:nvPr>
            <p:ph type="pic" idx="2"/>
          </p:nvPr>
        </p:nvSpPr>
        <p:spPr>
          <a:xfrm>
            <a:off x="1941909" y="476224"/>
            <a:ext cx="6686550" cy="2891227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1941910" y="4025503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/>
          <p:nvPr/>
        </p:nvSpPr>
        <p:spPr>
          <a:xfrm rot="10800000" flipH="1">
            <a:off x="-3142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0" y="0"/>
            <a:ext cx="9144000" cy="5163143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0" y="0"/>
            <a:ext cx="9144001" cy="5163143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22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2"/>
          <p:cNvSpPr/>
          <p:nvPr/>
        </p:nvSpPr>
        <p:spPr>
          <a:xfrm rot="5400000" flipH="1">
            <a:off x="1998472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22"/>
          <p:cNvSpPr/>
          <p:nvPr/>
        </p:nvSpPr>
        <p:spPr>
          <a:xfrm rot="5400000" flipH="1">
            <a:off x="1998471" y="-1998470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6" name="Google Shape;246;p22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247" name="Google Shape;247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250" name="Google Shape;250;p2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2" name="Google Shape;252;p22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6DBD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52" name="Google Shape;52;p1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65" name="Google Shape;65;p13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1"/>
            <a:ext cx="9144001" cy="5143499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3"/>
          <p:cNvSpPr/>
          <p:nvPr/>
        </p:nvSpPr>
        <p:spPr>
          <a:xfrm rot="5400000" flipH="1">
            <a:off x="2223607" y="-1773334"/>
            <a:ext cx="5147058" cy="869372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1C62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3"/>
          <p:cNvSpPr/>
          <p:nvPr/>
        </p:nvSpPr>
        <p:spPr>
          <a:xfrm rot="5400000" flipH="1">
            <a:off x="1998472" y="-2002029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241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3"/>
          <p:cNvSpPr/>
          <p:nvPr/>
        </p:nvSpPr>
        <p:spPr>
          <a:xfrm rot="5400000" flipH="1">
            <a:off x="1998472" y="-2002029"/>
            <a:ext cx="5147058" cy="9144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D5672">
              <a:alpha val="8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33375" y="407194"/>
            <a:ext cx="8410575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 para editar o estilo de título Mestre</a:t>
            </a:r>
            <a:endParaRPr sz="1100"/>
          </a:p>
        </p:txBody>
      </p:sp>
      <p:grpSp>
        <p:nvGrpSpPr>
          <p:cNvPr id="89" name="Google Shape;89;p13"/>
          <p:cNvGrpSpPr/>
          <p:nvPr/>
        </p:nvGrpSpPr>
        <p:grpSpPr>
          <a:xfrm rot="-5400000">
            <a:off x="292728" y="-323804"/>
            <a:ext cx="568016" cy="647607"/>
            <a:chOff x="10431418" y="6819549"/>
            <a:chExt cx="3512798" cy="4005019"/>
          </a:xfrm>
        </p:grpSpPr>
        <p:sp>
          <p:nvSpPr>
            <p:cNvPr id="90" name="Google Shape;9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1" y="1018057"/>
            <a:ext cx="9144000" cy="3634740"/>
            <a:chOff x="-1" y="1357409"/>
            <a:chExt cx="12192000" cy="4917518"/>
          </a:xfrm>
        </p:grpSpPr>
        <p:sp>
          <p:nvSpPr>
            <p:cNvPr id="93" name="Google Shape;93;p1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241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D567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5" name="Google Shape;95;p13"/>
          <p:cNvSpPr/>
          <p:nvPr/>
        </p:nvSpPr>
        <p:spPr>
          <a:xfrm flipH="1">
            <a:off x="8086725" y="4086223"/>
            <a:ext cx="1057275" cy="1057277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439150" y="473630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‹nº›</a:t>
            </a:fld>
            <a:endParaRPr sz="8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52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5508">
          <p15:clr>
            <a:srgbClr val="F26B43"/>
          </p15:clr>
        </p15:guide>
        <p15:guide id="6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ctrTitle"/>
          </p:nvPr>
        </p:nvSpPr>
        <p:spPr>
          <a:xfrm>
            <a:off x="2457451" y="711921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 Gestão de Tempo</a:t>
            </a:r>
            <a:endParaRPr sz="3600" dirty="0"/>
          </a:p>
        </p:txBody>
      </p:sp>
      <p:sp>
        <p:nvSpPr>
          <p:cNvPr id="549" name="Google Shape;549;p45"/>
          <p:cNvSpPr txBox="1">
            <a:spLocks noGrp="1"/>
          </p:cNvSpPr>
          <p:nvPr>
            <p:ph type="subTitle" idx="1"/>
          </p:nvPr>
        </p:nvSpPr>
        <p:spPr>
          <a:xfrm>
            <a:off x="3059884" y="2409007"/>
            <a:ext cx="3065613" cy="8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dirty="0">
                <a:solidFill>
                  <a:schemeClr val="lt1"/>
                </a:solidFill>
              </a:rPr>
              <a:t>Trabalho Interdisciplinar de Interfaces Web</a:t>
            </a:r>
            <a:endParaRPr sz="11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100" dirty="0">
                <a:solidFill>
                  <a:schemeClr val="lt1"/>
                </a:solidFill>
              </a:rPr>
              <a:t>	Dia:30/09/2021		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Matriz de Alinhamento CSD</a:t>
            </a:r>
            <a:endParaRPr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378009-F2D3-4E4B-81A4-FBCC63A5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74" y="1264011"/>
            <a:ext cx="5376407" cy="36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9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Trabalho/Estudo/Família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BCC063-ED1B-4F71-B68B-FA0C7E49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6" y="1637200"/>
            <a:ext cx="47910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6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Trabalho/Estudo</a:t>
            </a:r>
            <a:endParaRPr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6F99E4-7326-42FD-AC2A-77212A4E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1322875"/>
            <a:ext cx="56102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3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Trabalho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09C091-7FB9-49E4-8450-607208BEE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19" y="1208601"/>
            <a:ext cx="4673088" cy="36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Estudo</a:t>
            </a:r>
            <a:endParaRPr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9D424E-5DEF-4378-9B53-E62E1FAF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57" y="1132375"/>
            <a:ext cx="5133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4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Personas</a:t>
            </a:r>
            <a:endParaRPr sz="3600" dirty="0"/>
          </a:p>
        </p:txBody>
      </p:sp>
      <p:sp>
        <p:nvSpPr>
          <p:cNvPr id="595" name="Google Shape;595;p52"/>
          <p:cNvSpPr txBox="1">
            <a:spLocks noGrp="1"/>
          </p:cNvSpPr>
          <p:nvPr>
            <p:ph type="body" idx="1"/>
          </p:nvPr>
        </p:nvSpPr>
        <p:spPr>
          <a:xfrm>
            <a:off x="285466" y="1179871"/>
            <a:ext cx="8238769" cy="3854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32500" lnSpcReduction="20000"/>
          </a:bodyPr>
          <a:lstStyle/>
          <a:p>
            <a:pPr marL="139700" indent="0" algn="l">
              <a:buNone/>
            </a:pP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- Carla tem 41 anos, é mãe de 2 filhos. Formada em História e já atuando na área como professora, decidiu começar um mestrado para incrementar na sua carreira. (Trabalho/Estudo/Família)</a:t>
            </a:r>
          </a:p>
          <a:p>
            <a:pPr marL="139700" indent="0" algn="l">
              <a:buNone/>
            </a:pPr>
            <a:endParaRPr lang="pt-BR" sz="5600" b="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139700" indent="0" algn="l">
              <a:buNone/>
            </a:pPr>
            <a:r>
              <a:rPr lang="pt-BR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José tem 26 anos. É estudante de Educação física e já trabalha como </a:t>
            </a:r>
            <a:r>
              <a:rPr lang="pt-BR" sz="56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personal</a:t>
            </a: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56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trainer</a:t>
            </a: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em uma academia de sua cidade.  (Trabalho/Estudo)</a:t>
            </a:r>
          </a:p>
          <a:p>
            <a:pPr marL="139700" indent="0" algn="l">
              <a:buNone/>
            </a:pPr>
            <a:endParaRPr lang="pt-BR" sz="5600" b="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139700" indent="0" algn="l">
              <a:buNone/>
            </a:pP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- Felipe tem 30 anos, é dono de uma serralheria onde trabalha com apenas mais um funcionário.  (Trabalho)</a:t>
            </a:r>
          </a:p>
          <a:p>
            <a:pPr marL="139700" indent="0" algn="l">
              <a:buNone/>
            </a:pPr>
            <a:endParaRPr lang="pt-BR" sz="5600" b="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139700" indent="0" algn="l">
              <a:buNone/>
            </a:pPr>
            <a:r>
              <a:rPr lang="pt-BR" sz="5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- Geovana tem 18 anos, apenas estuda e pretende passar em Direito em uma universidade federal. (Estudo)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3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Fluxo do Usuário (Conceito)</a:t>
            </a:r>
            <a:endParaRPr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7405A-9D1B-4C21-B9B8-CE92774F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1190164"/>
            <a:ext cx="7067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Possíveis Soluções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6BC3B9-1DC8-491E-9281-257AFE8C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50" y="1302620"/>
            <a:ext cx="5093264" cy="34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Fluxo do Usuário (Protótipo)</a:t>
            </a:r>
            <a:endParaRPr sz="3600" dirty="0"/>
          </a:p>
        </p:txBody>
      </p:sp>
      <p:pic>
        <p:nvPicPr>
          <p:cNvPr id="573" name="Google Shape;573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653" y="1103034"/>
            <a:ext cx="8585968" cy="340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Metodologia</a:t>
            </a:r>
            <a:endParaRPr sz="3600" dirty="0"/>
          </a:p>
        </p:txBody>
      </p:sp>
      <p:sp>
        <p:nvSpPr>
          <p:cNvPr id="579" name="Google Shape;579;p50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Ferramentas utilizadas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580" name="Google Shape;5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66" y="2352500"/>
            <a:ext cx="1700034" cy="170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041" y="2352500"/>
            <a:ext cx="1700034" cy="170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416" y="2352500"/>
            <a:ext cx="1700034" cy="170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5791" y="2352500"/>
            <a:ext cx="1700034" cy="1700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18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"/>
          <p:cNvSpPr txBox="1">
            <a:spLocks noGrp="1"/>
          </p:cNvSpPr>
          <p:nvPr>
            <p:ph type="title"/>
          </p:nvPr>
        </p:nvSpPr>
        <p:spPr>
          <a:xfrm>
            <a:off x="213155" y="486617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Sumario</a:t>
            </a:r>
            <a:endParaRPr sz="3600"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body" idx="1"/>
          </p:nvPr>
        </p:nvSpPr>
        <p:spPr>
          <a:xfrm>
            <a:off x="720086" y="1155142"/>
            <a:ext cx="6686550" cy="3988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Problema</a:t>
            </a:r>
            <a:endParaRPr sz="1600" dirty="0"/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Solução</a:t>
            </a:r>
            <a:endParaRPr sz="1600" dirty="0"/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Metodologia 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Matriz de Alinhamento CSD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Perfil das Personas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Personas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Fluxo do Usuário (Conceito)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Possíveis soluções</a:t>
            </a:r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Fluxo do Usuário (Protótipo)</a:t>
            </a:r>
            <a:endParaRPr sz="1600" dirty="0"/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Equipe</a:t>
            </a:r>
            <a:endParaRPr sz="1600" dirty="0"/>
          </a:p>
          <a:p>
            <a:pPr marL="254000" lvl="0" indent="-254000" algn="l" rtl="0">
              <a:spcBef>
                <a:spcPts val="800"/>
              </a:spcBef>
              <a:spcAft>
                <a:spcPts val="0"/>
              </a:spcAft>
              <a:buSzPts val="2400"/>
              <a:buFont typeface="Century Gothic"/>
              <a:buChar char="-"/>
            </a:pPr>
            <a:r>
              <a:rPr lang="en" sz="1600" dirty="0">
                <a:solidFill>
                  <a:schemeClr val="lt1"/>
                </a:solidFill>
              </a:rPr>
              <a:t>Próximos Passos</a:t>
            </a:r>
            <a:endParaRPr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Próximos Passos</a:t>
            </a:r>
            <a:endParaRPr sz="3600" dirty="0"/>
          </a:p>
        </p:txBody>
      </p:sp>
      <p:sp>
        <p:nvSpPr>
          <p:cNvPr id="595" name="Google Shape;595;p52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Melhorar protótipo 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Novos testes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Equipe</a:t>
            </a:r>
            <a:endParaRPr sz="3600" dirty="0"/>
          </a:p>
        </p:txBody>
      </p:sp>
      <p:sp>
        <p:nvSpPr>
          <p:cNvPr id="601" name="Google Shape;601;p53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Isabela Mendonça Silveira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Pablo Augusto Carneiro Magalhães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Victor Hugo Criscollo Moreira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Vinicius Gabriel dos Santos Teixeira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Problema</a:t>
            </a:r>
            <a:endParaRPr sz="3600" dirty="0"/>
          </a:p>
        </p:txBody>
      </p:sp>
      <p:sp>
        <p:nvSpPr>
          <p:cNvPr id="561" name="Google Shape;561;p47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Falta de tempo é uma insatisfação geral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bg1"/>
                </a:solidFill>
              </a:rPr>
              <a:t>- Uma pesquisa feita pela </a:t>
            </a:r>
            <a:r>
              <a:rPr lang="pt-BR" sz="2400" dirty="0" err="1">
                <a:solidFill>
                  <a:schemeClr val="bg1"/>
                </a:solidFill>
              </a:rPr>
              <a:t>International</a:t>
            </a:r>
            <a:r>
              <a:rPr lang="pt-BR" sz="2400" dirty="0">
                <a:solidFill>
                  <a:schemeClr val="bg1"/>
                </a:solidFill>
              </a:rPr>
              <a:t> Stress Management </a:t>
            </a:r>
            <a:r>
              <a:rPr lang="pt-BR" sz="2400" dirty="0" err="1">
                <a:solidFill>
                  <a:schemeClr val="bg1"/>
                </a:solidFill>
              </a:rPr>
              <a:t>Association</a:t>
            </a:r>
            <a:r>
              <a:rPr lang="pt-BR" sz="2400" dirty="0">
                <a:solidFill>
                  <a:schemeClr val="bg1"/>
                </a:solidFill>
              </a:rPr>
              <a:t> Brasil em 2010 revela que mais de 60% dos brasileiros sofrem com a falta de tempo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 dirty="0">
              <a:solidFill>
                <a:schemeClr val="l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10CE7F-8AC8-4CBC-B5A1-8B836684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49" y="3482285"/>
            <a:ext cx="1529863" cy="1356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Solução</a:t>
            </a:r>
            <a:endParaRPr sz="3600" dirty="0"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Requisitos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Projetos de interface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bg1"/>
                </a:solidFill>
              </a:rPr>
              <a:t>- Público-Alvo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Interface</a:t>
            </a:r>
            <a:endParaRPr sz="3600" dirty="0"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solidFill>
                  <a:schemeClr val="lt1"/>
                </a:solidFill>
              </a:rPr>
              <a:t>- Simples</a:t>
            </a:r>
            <a:endParaRPr lang="pt-BR"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</a:t>
            </a:r>
            <a:r>
              <a:rPr lang="pt-BR" sz="2400" dirty="0">
                <a:solidFill>
                  <a:schemeClr val="lt1"/>
                </a:solidFill>
              </a:rPr>
              <a:t>Intuitiva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Auxilia o usuário</a:t>
            </a:r>
          </a:p>
        </p:txBody>
      </p:sp>
    </p:spTree>
    <p:extLst>
      <p:ext uri="{BB962C8B-B14F-4D97-AF65-F5344CB8AC3E}">
        <p14:creationId xmlns:p14="http://schemas.microsoft.com/office/powerpoint/2010/main" val="58768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Solução - Interfaces</a:t>
            </a:r>
            <a:endParaRPr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207A8-3C35-4E53-B6C8-CBE2B8D8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48" y="1218075"/>
            <a:ext cx="5170410" cy="36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Solução - Interfaces</a:t>
            </a:r>
            <a:endParaRPr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D88885-E1E9-4D57-A0BD-0A7EB356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92" y="1187217"/>
            <a:ext cx="5003586" cy="35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Solução - Interfaces</a:t>
            </a:r>
            <a:endParaRPr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F0792F-19E9-476B-85D4-670771CF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69" y="1230433"/>
            <a:ext cx="5261180" cy="37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452616" y="477350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" sz="3600" dirty="0">
                <a:solidFill>
                  <a:schemeClr val="lt1"/>
                </a:solidFill>
              </a:rPr>
              <a:t>Metodologia</a:t>
            </a:r>
            <a:endParaRPr sz="3600" dirty="0"/>
          </a:p>
        </p:txBody>
      </p:sp>
      <p:sp>
        <p:nvSpPr>
          <p:cNvPr id="579" name="Google Shape;579;p50"/>
          <p:cNvSpPr txBox="1">
            <a:spLocks noGrp="1"/>
          </p:cNvSpPr>
          <p:nvPr>
            <p:ph type="body" idx="1"/>
          </p:nvPr>
        </p:nvSpPr>
        <p:spPr>
          <a:xfrm>
            <a:off x="452616" y="1544594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chemeClr val="lt1"/>
                </a:solidFill>
              </a:rPr>
              <a:t>- Design Sprint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6C64C9-5D97-42CC-ABEE-AF28B7F9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9" y="2285407"/>
            <a:ext cx="6941574" cy="2380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Azul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284</Words>
  <Application>Microsoft Office PowerPoint</Application>
  <PresentationFormat>Apresentação na tela (16:9)</PresentationFormat>
  <Paragraphs>57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Century Gothic</vt:lpstr>
      <vt:lpstr>Noto Sans Symbols</vt:lpstr>
      <vt:lpstr>Arial</vt:lpstr>
      <vt:lpstr>Oswald</vt:lpstr>
      <vt:lpstr>Tema1</vt:lpstr>
      <vt:lpstr> Gestão de Tempo</vt:lpstr>
      <vt:lpstr>Sumario</vt:lpstr>
      <vt:lpstr>Problema</vt:lpstr>
      <vt:lpstr>Solução</vt:lpstr>
      <vt:lpstr>Interface</vt:lpstr>
      <vt:lpstr>Solução - Interfaces</vt:lpstr>
      <vt:lpstr>Solução - Interfaces</vt:lpstr>
      <vt:lpstr>Solução - Interfaces</vt:lpstr>
      <vt:lpstr>Metodologia</vt:lpstr>
      <vt:lpstr>Matriz de Alinhamento CSD</vt:lpstr>
      <vt:lpstr>Trabalho/Estudo/Família</vt:lpstr>
      <vt:lpstr>Trabalho/Estudo</vt:lpstr>
      <vt:lpstr>Trabalho</vt:lpstr>
      <vt:lpstr>Estudo</vt:lpstr>
      <vt:lpstr>Personas</vt:lpstr>
      <vt:lpstr>Fluxo do Usuário (Conceito)</vt:lpstr>
      <vt:lpstr>Possíveis Soluções</vt:lpstr>
      <vt:lpstr>Fluxo do Usuário (Protótipo)</vt:lpstr>
      <vt:lpstr>Metodologia</vt:lpstr>
      <vt:lpstr>Próximos Passos</vt:lpstr>
      <vt:lpstr>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Gestão de Tempo</dc:title>
  <cp:lastModifiedBy>Pablo Augusto Carneiro Magalhães</cp:lastModifiedBy>
  <cp:revision>4</cp:revision>
  <dcterms:modified xsi:type="dcterms:W3CDTF">2021-09-30T13:22:00Z</dcterms:modified>
</cp:coreProperties>
</file>