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A38BB4-449F-4DFD-9F81-C4D93A4A59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9" name="Grupo 6">
            <a:extLst>
              <a:ext uri="{FF2B5EF4-FFF2-40B4-BE49-F238E27FC236}">
                <a16:creationId xmlns:a16="http://schemas.microsoft.com/office/drawing/2014/main" id="{871A3592-61D0-4D99-8DC1-476FB8671B0E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0" name="Grupo 7">
              <a:extLst>
                <a:ext uri="{FF2B5EF4-FFF2-40B4-BE49-F238E27FC236}">
                  <a16:creationId xmlns:a16="http://schemas.microsoft.com/office/drawing/2014/main" id="{8BB9A20C-8CA3-4F1B-84CB-962EAEFA066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orma livre: Forma 14">
                <a:extLst>
                  <a:ext uri="{FF2B5EF4-FFF2-40B4-BE49-F238E27FC236}">
                    <a16:creationId xmlns:a16="http://schemas.microsoft.com/office/drawing/2014/main" id="{EAE2DEBE-8003-47D7-9BEF-E85DBC5CACEB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8" name="Forma livre: Forma 15">
                <a:extLst>
                  <a:ext uri="{FF2B5EF4-FFF2-40B4-BE49-F238E27FC236}">
                    <a16:creationId xmlns:a16="http://schemas.microsoft.com/office/drawing/2014/main" id="{0FBFE7A9-E604-4A25-8118-C6D2BD8DFC44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9" name="Triângulo Reto 16">
                <a:extLst>
                  <a:ext uri="{FF2B5EF4-FFF2-40B4-BE49-F238E27FC236}">
                    <a16:creationId xmlns:a16="http://schemas.microsoft.com/office/drawing/2014/main" id="{B3464354-8AD5-4FDB-B164-9E59E4B9DA93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Triângulo Reto 17">
                <a:extLst>
                  <a:ext uri="{FF2B5EF4-FFF2-40B4-BE49-F238E27FC236}">
                    <a16:creationId xmlns:a16="http://schemas.microsoft.com/office/drawing/2014/main" id="{1404D7CE-E22F-489C-9C83-13853532A88F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1" name="Triângulo Reto 18">
                <a:extLst>
                  <a:ext uri="{FF2B5EF4-FFF2-40B4-BE49-F238E27FC236}">
                    <a16:creationId xmlns:a16="http://schemas.microsoft.com/office/drawing/2014/main" id="{38DE9431-FB79-4AC9-BC1E-78A1C4E45BBC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2" name="Forma livre: Forma 19">
                <a:extLst>
                  <a:ext uri="{FF2B5EF4-FFF2-40B4-BE49-F238E27FC236}">
                    <a16:creationId xmlns:a16="http://schemas.microsoft.com/office/drawing/2014/main" id="{F362908A-C709-4631-886A-D7DADCD43CFA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id="{A7D08D8E-969B-484D-85EA-17378C7D7C4F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2" name="Forma livre: Forma 9">
              <a:extLst>
                <a:ext uri="{FF2B5EF4-FFF2-40B4-BE49-F238E27FC236}">
                  <a16:creationId xmlns:a16="http://schemas.microsoft.com/office/drawing/2014/main" id="{BF769D39-D31B-44D3-AADA-712731034E43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47014868-2EE7-4E89-81EF-B5FAE52A3015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4" name="Grupo 11">
              <a:extLst>
                <a:ext uri="{FF2B5EF4-FFF2-40B4-BE49-F238E27FC236}">
                  <a16:creationId xmlns:a16="http://schemas.microsoft.com/office/drawing/2014/main" id="{42BE3665-0F01-4BFF-B975-F0999C265C66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5" name="Forma livre: Forma 12">
                <a:extLst>
                  <a:ext uri="{FF2B5EF4-FFF2-40B4-BE49-F238E27FC236}">
                    <a16:creationId xmlns:a16="http://schemas.microsoft.com/office/drawing/2014/main" id="{A9ABBE96-AFC6-4F5A-BDCC-92541FE42975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6" name="Forma livre: Forma 12">
                <a:extLst>
                  <a:ext uri="{FF2B5EF4-FFF2-40B4-BE49-F238E27FC236}">
                    <a16:creationId xmlns:a16="http://schemas.microsoft.com/office/drawing/2014/main" id="{58D76693-9DF5-4ECC-9704-CD97035467CE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1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1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18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6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3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1475123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8771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207165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206419-E335-4FE3-A791-0C2A6637661C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66BD8B-8726-45FC-BBB4-F7EC97278AAA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1" name="Forma livre: Forma 17">
            <a:extLst>
              <a:ext uri="{FF2B5EF4-FFF2-40B4-BE49-F238E27FC236}">
                <a16:creationId xmlns:a16="http://schemas.microsoft.com/office/drawing/2014/main" id="{549623B4-CDFD-43B6-A6D3-B8393CEB0673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AEC27F-9252-487A-B3C9-9790F781BF8E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Forma livre: Forma 7">
            <a:extLst>
              <a:ext uri="{FF2B5EF4-FFF2-40B4-BE49-F238E27FC236}">
                <a16:creationId xmlns:a16="http://schemas.microsoft.com/office/drawing/2014/main" id="{43254E41-B8CB-4A32-B4F0-DAEE73DAD31D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4" name="Grupo 14">
            <a:extLst>
              <a:ext uri="{FF2B5EF4-FFF2-40B4-BE49-F238E27FC236}">
                <a16:creationId xmlns:a16="http://schemas.microsoft.com/office/drawing/2014/main" id="{D38FBA57-B9FB-4FB4-8DF1-BF37EEBF6C1D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510D9298-5127-45FF-878B-EFED5A83C48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: Forma 16">
              <a:extLst>
                <a:ext uri="{FF2B5EF4-FFF2-40B4-BE49-F238E27FC236}">
                  <a16:creationId xmlns:a16="http://schemas.microsoft.com/office/drawing/2014/main" id="{208038FB-0BBE-4E5E-88D3-537E639E5D7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5">
            <a:extLst>
              <a:ext uri="{FF2B5EF4-FFF2-40B4-BE49-F238E27FC236}">
                <a16:creationId xmlns:a16="http://schemas.microsoft.com/office/drawing/2014/main" id="{39D95477-4E95-42D3-9335-B65901FB3AF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tângulo: Canto Único Recortado 18">
              <a:extLst>
                <a:ext uri="{FF2B5EF4-FFF2-40B4-BE49-F238E27FC236}">
                  <a16:creationId xmlns:a16="http://schemas.microsoft.com/office/drawing/2014/main" id="{990C7890-F2F5-4F20-9561-1768C231B780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9" name="Retângulo: Canto Único Recortado 2">
              <a:extLst>
                <a:ext uri="{FF2B5EF4-FFF2-40B4-BE49-F238E27FC236}">
                  <a16:creationId xmlns:a16="http://schemas.microsoft.com/office/drawing/2014/main" id="{39738CB6-76AB-4D3B-9B62-793878B8DF2E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Forma livre: Forma 23">
            <a:extLst>
              <a:ext uri="{FF2B5EF4-FFF2-40B4-BE49-F238E27FC236}">
                <a16:creationId xmlns:a16="http://schemas.microsoft.com/office/drawing/2014/main" id="{D0C69D9D-EDC2-4B03-92B6-1FFA8FBF0984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184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9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48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538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3471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82520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780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89867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136994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29182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620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5D5B57-0F26-46FE-8808-DB7A3F733E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94911B66-975A-4794-9554-B2BFA96A4D2D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8">
            <a:extLst>
              <a:ext uri="{FF2B5EF4-FFF2-40B4-BE49-F238E27FC236}">
                <a16:creationId xmlns:a16="http://schemas.microsoft.com/office/drawing/2014/main" id="{09B7CC91-3D87-4224-847A-139F01C0DAD2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riângulo Reto 9">
            <a:extLst>
              <a:ext uri="{FF2B5EF4-FFF2-40B4-BE49-F238E27FC236}">
                <a16:creationId xmlns:a16="http://schemas.microsoft.com/office/drawing/2014/main" id="{D1360231-8F7D-438C-81EA-0F3731BC983C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Forma livre: Forma 10">
            <a:extLst>
              <a:ext uri="{FF2B5EF4-FFF2-40B4-BE49-F238E27FC236}">
                <a16:creationId xmlns:a16="http://schemas.microsoft.com/office/drawing/2014/main" id="{286AE4D0-5533-4212-817D-2D89849D386C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1470CB19-24E0-4B59-8E95-C26707B7BD8A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id="{1389ABA1-5199-4C2B-BE1F-3F95C05C0C1D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6" name="Forma livre: Forma 13">
            <a:extLst>
              <a:ext uri="{FF2B5EF4-FFF2-40B4-BE49-F238E27FC236}">
                <a16:creationId xmlns:a16="http://schemas.microsoft.com/office/drawing/2014/main" id="{E945DDF6-E164-43CF-A08B-27D4A9DD28FA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7" name="Forma livre: Forma 14">
            <a:extLst>
              <a:ext uri="{FF2B5EF4-FFF2-40B4-BE49-F238E27FC236}">
                <a16:creationId xmlns:a16="http://schemas.microsoft.com/office/drawing/2014/main" id="{679646AF-F88B-4777-A253-5ED73B81E99B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8" name="Grupo 15">
            <a:extLst>
              <a:ext uri="{FF2B5EF4-FFF2-40B4-BE49-F238E27FC236}">
                <a16:creationId xmlns:a16="http://schemas.microsoft.com/office/drawing/2014/main" id="{67E7CED3-34E5-41BC-B1F5-6727EAD13B76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9" name="Forma livre: Forma 16">
              <a:extLst>
                <a:ext uri="{FF2B5EF4-FFF2-40B4-BE49-F238E27FC236}">
                  <a16:creationId xmlns:a16="http://schemas.microsoft.com/office/drawing/2014/main" id="{B825E875-944C-4169-85F1-690198F3417C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0" name="Forma livre: Forma 17">
              <a:extLst>
                <a:ext uri="{FF2B5EF4-FFF2-40B4-BE49-F238E27FC236}">
                  <a16:creationId xmlns:a16="http://schemas.microsoft.com/office/drawing/2014/main" id="{A2AF54D7-FE64-4E0C-A5D0-23BB453CA7F5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21" name="Grupo 18">
            <a:extLst>
              <a:ext uri="{FF2B5EF4-FFF2-40B4-BE49-F238E27FC236}">
                <a16:creationId xmlns:a16="http://schemas.microsoft.com/office/drawing/2014/main" id="{1A00F0E9-599A-4DFD-AABA-08B90792851D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2" name="Forma livre: Forma 19">
              <a:extLst>
                <a:ext uri="{FF2B5EF4-FFF2-40B4-BE49-F238E27FC236}">
                  <a16:creationId xmlns:a16="http://schemas.microsoft.com/office/drawing/2014/main" id="{940CAF81-19BA-4B98-8704-986EF7CB2F9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3" name="Forma livre: Forma 20">
              <a:extLst>
                <a:ext uri="{FF2B5EF4-FFF2-40B4-BE49-F238E27FC236}">
                  <a16:creationId xmlns:a16="http://schemas.microsoft.com/office/drawing/2014/main" id="{A519617B-A255-451F-8C2D-9C13965BC0F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53065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2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34828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93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22F60C1-0FB4-42D4-A743-8F008A538BAE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9">
            <a:extLst>
              <a:ext uri="{FF2B5EF4-FFF2-40B4-BE49-F238E27FC236}">
                <a16:creationId xmlns:a16="http://schemas.microsoft.com/office/drawing/2014/main" id="{F5259A5F-097D-447A-B027-91D840090D80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7">
            <a:extLst>
              <a:ext uri="{FF2B5EF4-FFF2-40B4-BE49-F238E27FC236}">
                <a16:creationId xmlns:a16="http://schemas.microsoft.com/office/drawing/2014/main" id="{9247EAD6-FD97-4221-8B09-B0C11779B143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6" name="Forma livre: Forma 11">
            <a:extLst>
              <a:ext uri="{FF2B5EF4-FFF2-40B4-BE49-F238E27FC236}">
                <a16:creationId xmlns:a16="http://schemas.microsoft.com/office/drawing/2014/main" id="{B09C6C8C-15FD-45A1-ACA6-6F8C82307480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Forma livre: Forma 7">
            <a:extLst>
              <a:ext uri="{FF2B5EF4-FFF2-40B4-BE49-F238E27FC236}">
                <a16:creationId xmlns:a16="http://schemas.microsoft.com/office/drawing/2014/main" id="{264CE7C8-9E56-453A-8B8E-3137E36CB749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8" name="Grupo 14">
            <a:extLst>
              <a:ext uri="{FF2B5EF4-FFF2-40B4-BE49-F238E27FC236}">
                <a16:creationId xmlns:a16="http://schemas.microsoft.com/office/drawing/2014/main" id="{0C9AD0F9-7EA6-4AE4-8815-F914F6905CEC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9" name="Forma livre: Forma 15">
              <a:extLst>
                <a:ext uri="{FF2B5EF4-FFF2-40B4-BE49-F238E27FC236}">
                  <a16:creationId xmlns:a16="http://schemas.microsoft.com/office/drawing/2014/main" id="{629000F2-F4D4-459C-AD96-54C2B23F6E6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0" name="Forma livre: Forma 16">
              <a:extLst>
                <a:ext uri="{FF2B5EF4-FFF2-40B4-BE49-F238E27FC236}">
                  <a16:creationId xmlns:a16="http://schemas.microsoft.com/office/drawing/2014/main" id="{04591F92-EF13-471F-95E3-C2A49C1BFA8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21" name="Grupo 5">
            <a:extLst>
              <a:ext uri="{FF2B5EF4-FFF2-40B4-BE49-F238E27FC236}">
                <a16:creationId xmlns:a16="http://schemas.microsoft.com/office/drawing/2014/main" id="{148DBFBD-4955-4CF5-B36A-80CB8D08C239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2" name="Retângulo: Canto Único Recortado 18">
              <a:extLst>
                <a:ext uri="{FF2B5EF4-FFF2-40B4-BE49-F238E27FC236}">
                  <a16:creationId xmlns:a16="http://schemas.microsoft.com/office/drawing/2014/main" id="{BCD85D71-A122-4439-834F-08F7B7E17689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23" name="Retângulo: Canto Único Recortado 2">
              <a:extLst>
                <a:ext uri="{FF2B5EF4-FFF2-40B4-BE49-F238E27FC236}">
                  <a16:creationId xmlns:a16="http://schemas.microsoft.com/office/drawing/2014/main" id="{F34169DE-9730-4DE6-A831-73A59798B863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CFC268E3-A18B-4AFE-B1B1-7637942869C7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98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F130FD-9309-43F0-979F-634B8E142E81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9">
            <a:extLst>
              <a:ext uri="{FF2B5EF4-FFF2-40B4-BE49-F238E27FC236}">
                <a16:creationId xmlns:a16="http://schemas.microsoft.com/office/drawing/2014/main" id="{CC3DECC6-589B-4E9A-B34D-0D2ADC47AC8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7">
            <a:extLst>
              <a:ext uri="{FF2B5EF4-FFF2-40B4-BE49-F238E27FC236}">
                <a16:creationId xmlns:a16="http://schemas.microsoft.com/office/drawing/2014/main" id="{6DE28A41-051A-443B-9F2F-545D0ED17272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1" name="Forma livre: Forma 11">
            <a:extLst>
              <a:ext uri="{FF2B5EF4-FFF2-40B4-BE49-F238E27FC236}">
                <a16:creationId xmlns:a16="http://schemas.microsoft.com/office/drawing/2014/main" id="{7DFE2A3D-1D25-42A8-918B-131985C000F0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7">
            <a:extLst>
              <a:ext uri="{FF2B5EF4-FFF2-40B4-BE49-F238E27FC236}">
                <a16:creationId xmlns:a16="http://schemas.microsoft.com/office/drawing/2014/main" id="{9364B7FD-AEA8-4518-80E3-1512C85A6B64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14">
            <a:extLst>
              <a:ext uri="{FF2B5EF4-FFF2-40B4-BE49-F238E27FC236}">
                <a16:creationId xmlns:a16="http://schemas.microsoft.com/office/drawing/2014/main" id="{D3BDFF11-F5C0-4AA7-9E1B-3235BA8E5F47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a livre: Forma 15">
              <a:extLst>
                <a:ext uri="{FF2B5EF4-FFF2-40B4-BE49-F238E27FC236}">
                  <a16:creationId xmlns:a16="http://schemas.microsoft.com/office/drawing/2014/main" id="{01E9A12A-E35F-4694-9DFD-9108092F9CD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Forma livre: Forma 16">
              <a:extLst>
                <a:ext uri="{FF2B5EF4-FFF2-40B4-BE49-F238E27FC236}">
                  <a16:creationId xmlns:a16="http://schemas.microsoft.com/office/drawing/2014/main" id="{77B3EF32-60A5-4833-80AB-461C8B232C9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6" name="Grupo 5">
            <a:extLst>
              <a:ext uri="{FF2B5EF4-FFF2-40B4-BE49-F238E27FC236}">
                <a16:creationId xmlns:a16="http://schemas.microsoft.com/office/drawing/2014/main" id="{DB844B0D-2580-497B-B6E1-B91247118B1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tângulo: Canto Único Recortado 18">
              <a:extLst>
                <a:ext uri="{FF2B5EF4-FFF2-40B4-BE49-F238E27FC236}">
                  <a16:creationId xmlns:a16="http://schemas.microsoft.com/office/drawing/2014/main" id="{E0819592-C1BE-4BF6-9230-FCBC054A239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8" name="Retângulo: Canto Único Recortado 2">
              <a:extLst>
                <a:ext uri="{FF2B5EF4-FFF2-40B4-BE49-F238E27FC236}">
                  <a16:creationId xmlns:a16="http://schemas.microsoft.com/office/drawing/2014/main" id="{8037FB89-E238-4BE3-AA6B-93D0B782869D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9" name="Forma livre: Forma 23">
            <a:extLst>
              <a:ext uri="{FF2B5EF4-FFF2-40B4-BE49-F238E27FC236}">
                <a16:creationId xmlns:a16="http://schemas.microsoft.com/office/drawing/2014/main" id="{1F8C2620-9D12-462F-B25E-9B3DD3A8CF4A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04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7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46D9B0-C36A-48FC-B75C-A1E76A102821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9">
            <a:extLst>
              <a:ext uri="{FF2B5EF4-FFF2-40B4-BE49-F238E27FC236}">
                <a16:creationId xmlns:a16="http://schemas.microsoft.com/office/drawing/2014/main" id="{E8B6C1C8-014B-4504-A75F-C1AFEF9B96C0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7">
            <a:extLst>
              <a:ext uri="{FF2B5EF4-FFF2-40B4-BE49-F238E27FC236}">
                <a16:creationId xmlns:a16="http://schemas.microsoft.com/office/drawing/2014/main" id="{8BFBE3BD-9A6D-4C01-B0DB-679E1D6EFBB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FE96EF8D-3883-45F7-B056-F2669E4187B8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7">
            <a:extLst>
              <a:ext uri="{FF2B5EF4-FFF2-40B4-BE49-F238E27FC236}">
                <a16:creationId xmlns:a16="http://schemas.microsoft.com/office/drawing/2014/main" id="{4DA718DF-8130-45FF-87AD-15624E3BC98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5A37EE8-DE79-4FF1-93D4-95B338BAC66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15CDECA-A2F7-4AC9-A7D8-6BBFC9E059D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74E1CF68-2E5F-4685-9229-708B9380E9F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8" name="Grupo 5">
            <a:extLst>
              <a:ext uri="{FF2B5EF4-FFF2-40B4-BE49-F238E27FC236}">
                <a16:creationId xmlns:a16="http://schemas.microsoft.com/office/drawing/2014/main" id="{81411BED-9BA9-40D2-8D01-BD6DF07760D7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D13994E1-F53C-496A-9514-FFB67FDC43B4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0" name="Retângulo: Canto Único Recortado 2">
              <a:extLst>
                <a:ext uri="{FF2B5EF4-FFF2-40B4-BE49-F238E27FC236}">
                  <a16:creationId xmlns:a16="http://schemas.microsoft.com/office/drawing/2014/main" id="{45CF551A-7647-49C0-943F-69C018DF89D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1" name="Forma livre: Forma 34">
            <a:extLst>
              <a:ext uri="{FF2B5EF4-FFF2-40B4-BE49-F238E27FC236}">
                <a16:creationId xmlns:a16="http://schemas.microsoft.com/office/drawing/2014/main" id="{A1ACA9AF-AAF2-463E-88C0-959CF822C32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63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7E59EA-B95E-4BF6-85C2-0B891333797A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9">
            <a:extLst>
              <a:ext uri="{FF2B5EF4-FFF2-40B4-BE49-F238E27FC236}">
                <a16:creationId xmlns:a16="http://schemas.microsoft.com/office/drawing/2014/main" id="{D253FD16-E670-446C-A208-7EC7BDD0D9C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7">
            <a:extLst>
              <a:ext uri="{FF2B5EF4-FFF2-40B4-BE49-F238E27FC236}">
                <a16:creationId xmlns:a16="http://schemas.microsoft.com/office/drawing/2014/main" id="{3D494770-1539-4E1B-BCD5-274688DF7D39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4BE0B737-2686-499A-AD6C-BFD7E7495474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7">
            <a:extLst>
              <a:ext uri="{FF2B5EF4-FFF2-40B4-BE49-F238E27FC236}">
                <a16:creationId xmlns:a16="http://schemas.microsoft.com/office/drawing/2014/main" id="{3E683D5A-9824-47AE-BC52-68CB14137948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814EE2C-2C0A-4522-B166-DBBADCA33AF7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5219630-E388-4E8A-9ECC-C8DA14D6504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C53CB08-238A-46EF-99C1-05F97B17F2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8" name="Grupo 5">
            <a:extLst>
              <a:ext uri="{FF2B5EF4-FFF2-40B4-BE49-F238E27FC236}">
                <a16:creationId xmlns:a16="http://schemas.microsoft.com/office/drawing/2014/main" id="{E7EC9722-A605-4849-B2FF-C9B560DBBEC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48BB8156-1BC6-4F7B-A976-A1677762FE07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0" name="Retângulo: Canto Único Recortado 2">
              <a:extLst>
                <a:ext uri="{FF2B5EF4-FFF2-40B4-BE49-F238E27FC236}">
                  <a16:creationId xmlns:a16="http://schemas.microsoft.com/office/drawing/2014/main" id="{18A1D077-C40A-474C-8674-CD3A41E4B8D0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1" name="Forma livre: Forma 34">
            <a:extLst>
              <a:ext uri="{FF2B5EF4-FFF2-40B4-BE49-F238E27FC236}">
                <a16:creationId xmlns:a16="http://schemas.microsoft.com/office/drawing/2014/main" id="{7B98CCEB-D2FA-4080-9EDF-96043D33506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7032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CC11-1A60-4F8C-82EE-69B6060EADB2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80C5AC-76CD-4840-9FFF-DA0683EB4E5D}" type="slidenum">
              <a:rPr lang="pt-BR" smtClean="0"/>
              <a:t>‹nº›</a:t>
            </a:fld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E0C7A7-4EB9-478C-A758-E5E38D79FDB5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Forma livre: Forma 9">
            <a:extLst>
              <a:ext uri="{FF2B5EF4-FFF2-40B4-BE49-F238E27FC236}">
                <a16:creationId xmlns:a16="http://schemas.microsoft.com/office/drawing/2014/main" id="{613DFAE6-8BEA-4DBA-AD6A-697CD6CD6B4C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8" name="Forma livre: Forma 17">
            <a:extLst>
              <a:ext uri="{FF2B5EF4-FFF2-40B4-BE49-F238E27FC236}">
                <a16:creationId xmlns:a16="http://schemas.microsoft.com/office/drawing/2014/main" id="{9F6C57B5-865C-4C2A-99C2-556031259482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9" name="Forma livre: Forma 11">
            <a:extLst>
              <a:ext uri="{FF2B5EF4-FFF2-40B4-BE49-F238E27FC236}">
                <a16:creationId xmlns:a16="http://schemas.microsoft.com/office/drawing/2014/main" id="{E4AA7F67-AE5B-48ED-99C8-44823CF7BB46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0" name="Forma livre: Forma 7">
            <a:extLst>
              <a:ext uri="{FF2B5EF4-FFF2-40B4-BE49-F238E27FC236}">
                <a16:creationId xmlns:a16="http://schemas.microsoft.com/office/drawing/2014/main" id="{B45A3A19-131E-4B8D-9BED-542AB213A4D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ADB57408-4946-4203-938E-1CAE71718531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42" name="Grupo 11">
            <a:extLst>
              <a:ext uri="{FF2B5EF4-FFF2-40B4-BE49-F238E27FC236}">
                <a16:creationId xmlns:a16="http://schemas.microsoft.com/office/drawing/2014/main" id="{67A16A79-94CC-42F4-9B37-1AF93F034075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43" name="Forma livre: Forma 15">
              <a:extLst>
                <a:ext uri="{FF2B5EF4-FFF2-40B4-BE49-F238E27FC236}">
                  <a16:creationId xmlns:a16="http://schemas.microsoft.com/office/drawing/2014/main" id="{7C931A76-CB0A-4D61-86F0-B3CCBCE8A8A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44" name="Forma livre: Forma 16">
              <a:extLst>
                <a:ext uri="{FF2B5EF4-FFF2-40B4-BE49-F238E27FC236}">
                  <a16:creationId xmlns:a16="http://schemas.microsoft.com/office/drawing/2014/main" id="{28B2D440-ED47-4DD6-93ED-82E63F5AFC8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45" name="Grupo 14">
            <a:extLst>
              <a:ext uri="{FF2B5EF4-FFF2-40B4-BE49-F238E27FC236}">
                <a16:creationId xmlns:a16="http://schemas.microsoft.com/office/drawing/2014/main" id="{24F97E8C-123B-4DA3-9F60-606667C5FC04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46" name="Retângulo: Canto Único Recortado 18">
              <a:extLst>
                <a:ext uri="{FF2B5EF4-FFF2-40B4-BE49-F238E27FC236}">
                  <a16:creationId xmlns:a16="http://schemas.microsoft.com/office/drawing/2014/main" id="{02DB6483-43A9-49A4-80AC-08ADE9A1C282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47" name="Retângulo: Canto Único Recortado 2">
              <a:extLst>
                <a:ext uri="{FF2B5EF4-FFF2-40B4-BE49-F238E27FC236}">
                  <a16:creationId xmlns:a16="http://schemas.microsoft.com/office/drawing/2014/main" id="{BA2B812D-A67B-4B77-ACA7-F5B713584D87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48" name="Forma livre: Forma 23">
            <a:extLst>
              <a:ext uri="{FF2B5EF4-FFF2-40B4-BE49-F238E27FC236}">
                <a16:creationId xmlns:a16="http://schemas.microsoft.com/office/drawing/2014/main" id="{13DDBB88-25A9-4918-8CCA-5ACE049C1A7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o Número do Slide 4">
            <a:extLst>
              <a:ext uri="{FF2B5EF4-FFF2-40B4-BE49-F238E27FC236}">
                <a16:creationId xmlns:a16="http://schemas.microsoft.com/office/drawing/2014/main" id="{0CEF0BD1-6454-427A-BC57-723552EBAB9F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24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2656F-C1C3-4268-A188-FE11CCAE8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Má gestão de Tempo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5C62D-D89C-44E4-AF4D-77521D94A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787" y="4777381"/>
            <a:ext cx="5002426" cy="112628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Trabalho Interdisciplinar de Interfaces Web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	Dia:30/09/2021		</a:t>
            </a:r>
          </a:p>
        </p:txBody>
      </p:sp>
    </p:spTree>
    <p:extLst>
      <p:ext uri="{BB962C8B-B14F-4D97-AF65-F5344CB8AC3E}">
        <p14:creationId xmlns:p14="http://schemas.microsoft.com/office/powerpoint/2010/main" val="349333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668E8-619E-4692-9F90-288EF5A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6" y="648823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93420-6EB4-4DF3-9BF4-AEA4EA27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5" y="1540189"/>
            <a:ext cx="8915400" cy="53178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Problema:</a:t>
            </a:r>
          </a:p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Solução</a:t>
            </a:r>
          </a:p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Metodologia </a:t>
            </a:r>
          </a:p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Equipe</a:t>
            </a:r>
          </a:p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39116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7B661-7F88-4CD5-BA8C-4B0D061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88" y="205945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Falta de tempo é uma insatisfação geral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Público-Alvo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Justificativa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7B661-7F88-4CD5-BA8C-4B0D061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88" y="205945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História de usuários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Requisitos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Projetos de interface</a:t>
            </a:r>
          </a:p>
        </p:txBody>
      </p:sp>
    </p:spTree>
    <p:extLst>
      <p:ext uri="{BB962C8B-B14F-4D97-AF65-F5344CB8AC3E}">
        <p14:creationId xmlns:p14="http://schemas.microsoft.com/office/powerpoint/2010/main" val="5065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Solução - Interfaces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19328F-1725-472D-85B4-54755F51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8" y="1470712"/>
            <a:ext cx="11447958" cy="4534672"/>
          </a:xfrm>
        </p:spPr>
      </p:pic>
    </p:spTree>
    <p:extLst>
      <p:ext uri="{BB962C8B-B14F-4D97-AF65-F5344CB8AC3E}">
        <p14:creationId xmlns:p14="http://schemas.microsoft.com/office/powerpoint/2010/main" val="128083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7B661-7F88-4CD5-BA8C-4B0D061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88" y="205945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Ferramentas utilizadas</a:t>
            </a:r>
          </a:p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Design Sprint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AF28B63-1AC2-4355-9C0C-15C5FBAF0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11707"/>
              </p:ext>
            </p:extLst>
          </p:nvPr>
        </p:nvGraphicFramePr>
        <p:xfrm>
          <a:off x="1150209" y="2133599"/>
          <a:ext cx="87233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23520" imgH="3123720" progId="">
                  <p:embed/>
                </p:oleObj>
              </mc:Choice>
              <mc:Fallback>
                <p:oleObj r:id="rId2" imgW="8723520" imgH="3123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0209" y="2133599"/>
                        <a:ext cx="8723312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43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7B661-7F88-4CD5-BA8C-4B0D061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88" y="205945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Melhorar protótipo 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Novos testes</a:t>
            </a:r>
          </a:p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9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17BE-4CE7-486B-A928-0065A6E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88" y="636466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7B661-7F88-4CD5-BA8C-4B0D061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88" y="205945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Isabela Mendonça Silveira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Pablo Augusto Carneiro Magalhães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Victor Hugo </a:t>
            </a:r>
            <a:r>
              <a:rPr lang="pt-BR" sz="3200" dirty="0" err="1">
                <a:solidFill>
                  <a:schemeClr val="bg1"/>
                </a:solidFill>
              </a:rPr>
              <a:t>Criscollo</a:t>
            </a:r>
            <a:r>
              <a:rPr lang="pt-BR" sz="3200" dirty="0">
                <a:solidFill>
                  <a:schemeClr val="bg1"/>
                </a:solidFill>
              </a:rPr>
              <a:t> Moreira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- Vinicius Gabriel dos Santos Teixeira</a:t>
            </a:r>
          </a:p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CB165974-99CB-4459-9AEE-284A863DB0FB}" vid="{4E984D64-F9BC-4F7E-B526-3A7F5BBA59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</TotalTime>
  <Words>85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Trade Gothic LT Pro</vt:lpstr>
      <vt:lpstr>Wingdings 3</vt:lpstr>
      <vt:lpstr>Tema1</vt:lpstr>
      <vt:lpstr>Má gestão de Tempo</vt:lpstr>
      <vt:lpstr>Sumario</vt:lpstr>
      <vt:lpstr>Problema</vt:lpstr>
      <vt:lpstr>Solução</vt:lpstr>
      <vt:lpstr>Solução - Interfaces</vt:lpstr>
      <vt:lpstr>Metodologia</vt:lpstr>
      <vt:lpstr>Design Sprint</vt:lpstr>
      <vt:lpstr>Próximos Passos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 gestão de Tempo</dc:title>
  <dc:creator>Pablo Augusto Carneiro Magalhães</dc:creator>
  <cp:lastModifiedBy>Pablo Augusto Carneiro Magalhães</cp:lastModifiedBy>
  <cp:revision>1</cp:revision>
  <dcterms:created xsi:type="dcterms:W3CDTF">2021-09-29T22:15:04Z</dcterms:created>
  <dcterms:modified xsi:type="dcterms:W3CDTF">2021-09-29T22:44:10Z</dcterms:modified>
</cp:coreProperties>
</file>