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18"/>
  </p:notesMasterIdLst>
  <p:sldIdLst>
    <p:sldId id="256" r:id="rId2"/>
    <p:sldId id="258" r:id="rId3"/>
    <p:sldId id="259" r:id="rId4"/>
    <p:sldId id="268" r:id="rId5"/>
    <p:sldId id="278" r:id="rId6"/>
    <p:sldId id="279" r:id="rId7"/>
    <p:sldId id="281" r:id="rId8"/>
    <p:sldId id="280" r:id="rId9"/>
    <p:sldId id="265" r:id="rId10"/>
    <p:sldId id="261" r:id="rId11"/>
    <p:sldId id="282" r:id="rId12"/>
    <p:sldId id="276" r:id="rId13"/>
    <p:sldId id="264" r:id="rId14"/>
    <p:sldId id="283" r:id="rId15"/>
    <p:sldId id="263" r:id="rId16"/>
    <p:sldId id="284" r:id="rId17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9"/>
      <p:bold r:id="rId20"/>
      <p:italic r:id="rId21"/>
      <p:boldItalic r:id="rId22"/>
    </p:embeddedFont>
    <p:embeddedFont>
      <p:font typeface="Oswald" panose="00000500000000000000" pitchFamily="2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0550" autoAdjust="0"/>
  </p:normalViewPr>
  <p:slideViewPr>
    <p:cSldViewPr snapToGrid="0">
      <p:cViewPr varScale="1">
        <p:scale>
          <a:sx n="93" d="100"/>
          <a:sy n="93" d="100"/>
        </p:scale>
        <p:origin x="74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f52d405820_2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gf52d405820_2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f52d405820_2_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gf52d405820_2_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f52d405820_2_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gf52d405820_2_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8863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f52d405820_2_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gf52d405820_2_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0328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f52d405820_2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gf52d405820_2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f52d405820_2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gf52d405820_2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75765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f52d405820_2_5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gf52d405820_2_5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f52d405820_2_5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gf52d405820_2_5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2490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f52d405820_2_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gf52d405820_2_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f52d405820_2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gf52d405820_2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f52d405820_2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gf52d405820_2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6294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f52d405820_2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gf52d405820_2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8920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f52d405820_2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gf52d405820_2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2017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f52d405820_2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gf52d405820_2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3881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f52d405820_2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gf52d405820_2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5120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f52d405820_2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gf52d405820_2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0983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Century Gothic"/>
              <a:buNone/>
              <a:defRPr sz="4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1"/>
          </p:nvPr>
        </p:nvSpPr>
        <p:spPr>
          <a:xfrm>
            <a:off x="1941910" y="3583034"/>
            <a:ext cx="6686549" cy="84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spcBef>
                <a:spcPts val="80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0" y="3242858"/>
            <a:ext cx="1308489" cy="583942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sldNum" idx="12"/>
          </p:nvPr>
        </p:nvSpPr>
        <p:spPr>
          <a:xfrm>
            <a:off x="398859" y="3397155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05" name="Google Shape;105;p14"/>
          <p:cNvGrpSpPr/>
          <p:nvPr/>
        </p:nvGrpSpPr>
        <p:grpSpPr>
          <a:xfrm>
            <a:off x="-1702355" y="-563538"/>
            <a:ext cx="10846356" cy="5707038"/>
            <a:chOff x="-2269807" y="-751383"/>
            <a:chExt cx="14461808" cy="7609383"/>
          </a:xfrm>
        </p:grpSpPr>
        <p:grpSp>
          <p:nvGrpSpPr>
            <p:cNvPr id="106" name="Google Shape;106;p14"/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07" name="Google Shape;107;p14"/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/>
                <a:ahLst/>
                <a:cxnLst/>
                <a:rect l="l" t="t" r="r" b="b"/>
                <a:pathLst>
                  <a:path w="12208298" h="6858000" extrusionOk="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3725"/>
                </a:scheme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08" name="Google Shape;108;p14"/>
              <p:cNvSpPr/>
              <p:nvPr/>
            </p:nvSpPr>
            <p:spPr>
              <a:xfrm rot="-5400000">
                <a:off x="2667000" y="-2667001"/>
                <a:ext cx="6858000" cy="12192002"/>
              </a:xfrm>
              <a:custGeom>
                <a:avLst/>
                <a:gdLst/>
                <a:ahLst/>
                <a:cxnLst/>
                <a:rect l="l" t="t" r="r" b="b"/>
                <a:pathLst>
                  <a:path w="6858000" h="12192002" extrusionOk="0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09" name="Google Shape;109;p14"/>
              <p:cNvSpPr/>
              <p:nvPr/>
            </p:nvSpPr>
            <p:spPr>
              <a:xfrm rot="5400000">
                <a:off x="24625" y="-4746"/>
                <a:ext cx="2819399" cy="2828891"/>
              </a:xfrm>
              <a:prstGeom prst="rtTriangle">
                <a:avLst/>
              </a:prstGeom>
              <a:solidFill>
                <a:srgbClr val="0D567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10" name="Google Shape;110;p14"/>
              <p:cNvSpPr/>
              <p:nvPr/>
            </p:nvSpPr>
            <p:spPr>
              <a:xfrm rot="5400000">
                <a:off x="4418" y="-4422"/>
                <a:ext cx="2627088" cy="2635933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11" name="Google Shape;111;p14"/>
              <p:cNvSpPr/>
              <p:nvPr/>
            </p:nvSpPr>
            <p:spPr>
              <a:xfrm rot="5400000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7843"/>
                </a:scheme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12" name="Google Shape;112;p14"/>
              <p:cNvSpPr/>
              <p:nvPr/>
            </p:nvSpPr>
            <p:spPr>
              <a:xfrm rot="-5400000">
                <a:off x="2667000" y="-2667001"/>
                <a:ext cx="6858000" cy="12192002"/>
              </a:xfrm>
              <a:custGeom>
                <a:avLst/>
                <a:gdLst/>
                <a:ahLst/>
                <a:cxnLst/>
                <a:rect l="l" t="t" r="r" b="b"/>
                <a:pathLst>
                  <a:path w="6858000" h="12192002" extrusionOk="0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rgbClr val="0D5672">
                  <a:alpha val="89803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113" name="Google Shape;113;p14"/>
            <p:cNvSpPr/>
            <p:nvPr/>
          </p:nvSpPr>
          <p:spPr>
            <a:xfrm rot="-2700000" flipH="1">
              <a:off x="-1604709" y="1397837"/>
              <a:ext cx="3211378" cy="3211378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 rot="-2700000">
              <a:off x="-861777" y="-3756"/>
              <a:ext cx="2676646" cy="1356876"/>
            </a:xfrm>
            <a:custGeom>
              <a:avLst/>
              <a:gdLst/>
              <a:ahLst/>
              <a:cxnLst/>
              <a:rect l="l" t="t" r="r" b="b"/>
              <a:pathLst>
                <a:path w="2676646" h="1356876" extrusionOk="0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5" name="Google Shape;115;p14"/>
            <p:cNvSpPr/>
            <p:nvPr/>
          </p:nvSpPr>
          <p:spPr>
            <a:xfrm rot="-8100000">
              <a:off x="-1226102" y="1737462"/>
              <a:ext cx="2416016" cy="2416016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116" name="Google Shape;116;p14"/>
            <p:cNvGrpSpPr/>
            <p:nvPr/>
          </p:nvGrpSpPr>
          <p:grpSpPr>
            <a:xfrm>
              <a:off x="-1075376" y="4357967"/>
              <a:ext cx="2150753" cy="2150753"/>
              <a:chOff x="-2269807" y="2347782"/>
              <a:chExt cx="4541574" cy="4541574"/>
            </a:xfrm>
          </p:grpSpPr>
          <p:sp>
            <p:nvSpPr>
              <p:cNvPr id="117" name="Google Shape;117;p14"/>
              <p:cNvSpPr/>
              <p:nvPr/>
            </p:nvSpPr>
            <p:spPr>
              <a:xfrm rot="-2700000" flipH="1">
                <a:off x="-1604709" y="3012880"/>
                <a:ext cx="3211378" cy="3211378"/>
              </a:xfrm>
              <a:custGeom>
                <a:avLst/>
                <a:gdLst/>
                <a:ahLst/>
                <a:cxnLst/>
                <a:rect l="l" t="t" r="r" b="b"/>
                <a:pathLst>
                  <a:path w="754341" h="754341" extrusionOk="0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D567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18" name="Google Shape;118;p14"/>
              <p:cNvSpPr/>
              <p:nvPr/>
            </p:nvSpPr>
            <p:spPr>
              <a:xfrm rot="-8100000">
                <a:off x="-1226102" y="3352505"/>
                <a:ext cx="2416016" cy="2416016"/>
              </a:xfrm>
              <a:custGeom>
                <a:avLst/>
                <a:gdLst/>
                <a:ahLst/>
                <a:cxnLst/>
                <a:rect l="l" t="t" r="r" b="b"/>
                <a:pathLst>
                  <a:path w="754341" h="754341" extrusionOk="0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24163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Legenda">
  <p:cSld name="Título e Legenda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3"/>
          <p:cNvSpPr txBox="1">
            <a:spLocks noGrp="1"/>
          </p:cNvSpPr>
          <p:nvPr>
            <p:ph type="title"/>
          </p:nvPr>
        </p:nvSpPr>
        <p:spPr>
          <a:xfrm>
            <a:off x="1941909" y="457200"/>
            <a:ext cx="6686549" cy="233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23"/>
          <p:cNvSpPr txBox="1">
            <a:spLocks noGrp="1"/>
          </p:cNvSpPr>
          <p:nvPr>
            <p:ph type="body" idx="1"/>
          </p:nvPr>
        </p:nvSpPr>
        <p:spPr>
          <a:xfrm>
            <a:off x="1941909" y="3265535"/>
            <a:ext cx="6686549" cy="116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6" name="Google Shape;256;p23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3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3"/>
          <p:cNvSpPr/>
          <p:nvPr/>
        </p:nvSpPr>
        <p:spPr>
          <a:xfrm rot="10800000" flipH="1">
            <a:off x="-3142" y="2383631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3"/>
          <p:cNvSpPr txBox="1">
            <a:spLocks noGrp="1"/>
          </p:cNvSpPr>
          <p:nvPr>
            <p:ph type="sldNum" idx="12"/>
          </p:nvPr>
        </p:nvSpPr>
        <p:spPr>
          <a:xfrm>
            <a:off x="398859" y="2433104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ção com Legenda">
  <p:cSld name="Citação com Legenda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"/>
          <p:cNvSpPr txBox="1">
            <a:spLocks noGrp="1"/>
          </p:cNvSpPr>
          <p:nvPr>
            <p:ph type="title"/>
          </p:nvPr>
        </p:nvSpPr>
        <p:spPr>
          <a:xfrm>
            <a:off x="2137462" y="457200"/>
            <a:ext cx="6295444" cy="21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4"/>
          <p:cNvSpPr txBox="1">
            <a:spLocks noGrp="1"/>
          </p:cNvSpPr>
          <p:nvPr>
            <p:ph type="body" idx="1"/>
          </p:nvPr>
        </p:nvSpPr>
        <p:spPr>
          <a:xfrm>
            <a:off x="2456259" y="2628900"/>
            <a:ext cx="565241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200"/>
              <a:buFont typeface="Century Gothic"/>
              <a:buNone/>
              <a:defRPr sz="12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  <p:sp>
        <p:nvSpPr>
          <p:cNvPr id="263" name="Google Shape;263;p24"/>
          <p:cNvSpPr txBox="1">
            <a:spLocks noGrp="1"/>
          </p:cNvSpPr>
          <p:nvPr>
            <p:ph type="body" idx="2"/>
          </p:nvPr>
        </p:nvSpPr>
        <p:spPr>
          <a:xfrm>
            <a:off x="1941909" y="3265535"/>
            <a:ext cx="6686549" cy="116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4" name="Google Shape;264;p24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4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4"/>
          <p:cNvSpPr/>
          <p:nvPr/>
        </p:nvSpPr>
        <p:spPr>
          <a:xfrm rot="10800000" flipH="1">
            <a:off x="-3142" y="2383631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4"/>
          <p:cNvSpPr txBox="1">
            <a:spLocks noGrp="1"/>
          </p:cNvSpPr>
          <p:nvPr>
            <p:ph type="sldNum" idx="12"/>
          </p:nvPr>
        </p:nvSpPr>
        <p:spPr>
          <a:xfrm>
            <a:off x="398859" y="2433104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68" name="Google Shape;268;p24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269" name="Google Shape;269;p2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tão de Nome">
  <p:cSld name="Cartão de Nome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5"/>
          <p:cNvSpPr txBox="1"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25"/>
          <p:cNvSpPr txBox="1">
            <a:spLocks noGrp="1"/>
          </p:cNvSpPr>
          <p:nvPr>
            <p:ph type="body" idx="1"/>
          </p:nvPr>
        </p:nvSpPr>
        <p:spPr>
          <a:xfrm>
            <a:off x="1941910" y="3886200"/>
            <a:ext cx="6686550" cy="547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marL="914400" lvl="1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marL="1371600" lvl="2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  <p:sp>
        <p:nvSpPr>
          <p:cNvPr id="273" name="Google Shape;273;p25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25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25"/>
          <p:cNvSpPr/>
          <p:nvPr/>
        </p:nvSpPr>
        <p:spPr>
          <a:xfrm rot="10800000" flipH="1">
            <a:off x="-3142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5"/>
          <p:cNvSpPr txBox="1">
            <a:spLocks noGrp="1"/>
          </p:cNvSpPr>
          <p:nvPr>
            <p:ph type="sldNum" idx="12"/>
          </p:nvPr>
        </p:nvSpPr>
        <p:spPr>
          <a:xfrm>
            <a:off x="398859" y="3737315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r o Cartão de Nome">
  <p:cSld name="Citar o Cartão de Nome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6"/>
          <p:cNvSpPr txBox="1">
            <a:spLocks noGrp="1"/>
          </p:cNvSpPr>
          <p:nvPr>
            <p:ph type="title"/>
          </p:nvPr>
        </p:nvSpPr>
        <p:spPr>
          <a:xfrm>
            <a:off x="2137462" y="457200"/>
            <a:ext cx="6295444" cy="21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26"/>
          <p:cNvSpPr txBox="1">
            <a:spLocks noGrp="1"/>
          </p:cNvSpPr>
          <p:nvPr>
            <p:ph type="body" idx="1"/>
          </p:nvPr>
        </p:nvSpPr>
        <p:spPr>
          <a:xfrm>
            <a:off x="1941909" y="3257550"/>
            <a:ext cx="668655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800"/>
              <a:buFont typeface="Century Gothic"/>
              <a:buNone/>
              <a:defRPr sz="18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  <p:sp>
        <p:nvSpPr>
          <p:cNvPr id="280" name="Google Shape;280;p26"/>
          <p:cNvSpPr txBox="1">
            <a:spLocks noGrp="1"/>
          </p:cNvSpPr>
          <p:nvPr>
            <p:ph type="body" idx="2"/>
          </p:nvPr>
        </p:nvSpPr>
        <p:spPr>
          <a:xfrm>
            <a:off x="1941910" y="3886200"/>
            <a:ext cx="6686550" cy="547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marL="914400" lvl="1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marL="1371600" lvl="2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  <p:sp>
        <p:nvSpPr>
          <p:cNvPr id="281" name="Google Shape;281;p26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26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26"/>
          <p:cNvSpPr/>
          <p:nvPr/>
        </p:nvSpPr>
        <p:spPr>
          <a:xfrm rot="10800000" flipH="1">
            <a:off x="-3142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6"/>
          <p:cNvSpPr txBox="1">
            <a:spLocks noGrp="1"/>
          </p:cNvSpPr>
          <p:nvPr>
            <p:ph type="sldNum" idx="12"/>
          </p:nvPr>
        </p:nvSpPr>
        <p:spPr>
          <a:xfrm>
            <a:off x="398859" y="3737315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85" name="Google Shape;285;p2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286" name="Google Shape;286;p26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dadeiro ou Falso">
  <p:cSld name="Verdadeiro ou Falso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7"/>
          <p:cNvSpPr txBox="1">
            <a:spLocks noGrp="1"/>
          </p:cNvSpPr>
          <p:nvPr>
            <p:ph type="title"/>
          </p:nvPr>
        </p:nvSpPr>
        <p:spPr>
          <a:xfrm>
            <a:off x="1941909" y="470555"/>
            <a:ext cx="6686549" cy="2160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7"/>
          <p:cNvSpPr txBox="1">
            <a:spLocks noGrp="1"/>
          </p:cNvSpPr>
          <p:nvPr>
            <p:ph type="body" idx="1"/>
          </p:nvPr>
        </p:nvSpPr>
        <p:spPr>
          <a:xfrm>
            <a:off x="1941909" y="3257550"/>
            <a:ext cx="668655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800"/>
              <a:buFont typeface="Century Gothic"/>
              <a:buNone/>
              <a:defRPr sz="18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  <p:sp>
        <p:nvSpPr>
          <p:cNvPr id="290" name="Google Shape;290;p27"/>
          <p:cNvSpPr txBox="1">
            <a:spLocks noGrp="1"/>
          </p:cNvSpPr>
          <p:nvPr>
            <p:ph type="body" idx="2"/>
          </p:nvPr>
        </p:nvSpPr>
        <p:spPr>
          <a:xfrm>
            <a:off x="1941910" y="3886200"/>
            <a:ext cx="6686550" cy="547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marL="914400" lvl="1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marL="1371600" lvl="2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  <p:sp>
        <p:nvSpPr>
          <p:cNvPr id="291" name="Google Shape;291;p27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27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7"/>
          <p:cNvSpPr/>
          <p:nvPr/>
        </p:nvSpPr>
        <p:spPr>
          <a:xfrm rot="10800000" flipH="1">
            <a:off x="-3142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7"/>
          <p:cNvSpPr txBox="1">
            <a:spLocks noGrp="1"/>
          </p:cNvSpPr>
          <p:nvPr>
            <p:ph type="sldNum" idx="12"/>
          </p:nvPr>
        </p:nvSpPr>
        <p:spPr>
          <a:xfrm>
            <a:off x="398859" y="3737315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"/>
          <p:cNvSpPr txBox="1">
            <a:spLocks noGrp="1"/>
          </p:cNvSpPr>
          <p:nvPr>
            <p:ph type="title"/>
          </p:nvPr>
        </p:nvSpPr>
        <p:spPr>
          <a:xfrm>
            <a:off x="1944693" y="468083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8"/>
          <p:cNvSpPr txBox="1">
            <a:spLocks noGrp="1"/>
          </p:cNvSpPr>
          <p:nvPr>
            <p:ph type="body" idx="1"/>
          </p:nvPr>
        </p:nvSpPr>
        <p:spPr>
          <a:xfrm rot="5400000">
            <a:off x="3827859" y="-285750"/>
            <a:ext cx="2914650" cy="668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marL="914400" lvl="1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marL="1371600" lvl="2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  <p:sp>
        <p:nvSpPr>
          <p:cNvPr id="298" name="Google Shape;298;p28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8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28"/>
          <p:cNvSpPr/>
          <p:nvPr/>
        </p:nvSpPr>
        <p:spPr>
          <a:xfrm rot="10800000" flipH="1">
            <a:off x="-3142" y="535781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8"/>
          <p:cNvSpPr txBox="1">
            <a:spLocks noGrp="1"/>
          </p:cNvSpPr>
          <p:nvPr>
            <p:ph type="sldNum" idx="12"/>
          </p:nvPr>
        </p:nvSpPr>
        <p:spPr>
          <a:xfrm>
            <a:off x="398859" y="59083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"/>
          <p:cNvSpPr txBox="1">
            <a:spLocks noGrp="1"/>
          </p:cNvSpPr>
          <p:nvPr>
            <p:ph type="title"/>
          </p:nvPr>
        </p:nvSpPr>
        <p:spPr>
          <a:xfrm rot="5400000">
            <a:off x="5817528" y="1624135"/>
            <a:ext cx="3962863" cy="1655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29"/>
          <p:cNvSpPr txBox="1">
            <a:spLocks noGrp="1"/>
          </p:cNvSpPr>
          <p:nvPr>
            <p:ph type="body" idx="1"/>
          </p:nvPr>
        </p:nvSpPr>
        <p:spPr>
          <a:xfrm rot="5400000">
            <a:off x="2389353" y="23110"/>
            <a:ext cx="3962863" cy="485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marL="914400" lvl="1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marL="1371600" lvl="2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  <p:sp>
        <p:nvSpPr>
          <p:cNvPr id="305" name="Google Shape;305;p29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29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29"/>
          <p:cNvSpPr/>
          <p:nvPr/>
        </p:nvSpPr>
        <p:spPr>
          <a:xfrm rot="10800000" flipH="1">
            <a:off x="-3142" y="535781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9"/>
          <p:cNvSpPr txBox="1">
            <a:spLocks noGrp="1"/>
          </p:cNvSpPr>
          <p:nvPr>
            <p:ph type="sldNum" idx="12"/>
          </p:nvPr>
        </p:nvSpPr>
        <p:spPr>
          <a:xfrm>
            <a:off x="398859" y="59083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Texto">
  <p:cSld name="Título + Texto">
    <p:bg>
      <p:bgPr>
        <a:solidFill>
          <a:schemeClr val="accent2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"/>
          <p:cNvSpPr/>
          <p:nvPr/>
        </p:nvSpPr>
        <p:spPr>
          <a:xfrm>
            <a:off x="0" y="0"/>
            <a:ext cx="9144000" cy="5163143"/>
          </a:xfrm>
          <a:prstGeom prst="rect">
            <a:avLst/>
          </a:pr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1" name="Google Shape;311;p30"/>
          <p:cNvSpPr/>
          <p:nvPr/>
        </p:nvSpPr>
        <p:spPr>
          <a:xfrm>
            <a:off x="0" y="0"/>
            <a:ext cx="9144001" cy="5163143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2" name="Google Shape;312;p30"/>
          <p:cNvSpPr/>
          <p:nvPr/>
        </p:nvSpPr>
        <p:spPr>
          <a:xfrm rot="5400000" flipH="1">
            <a:off x="1998471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D5672">
              <a:alpha val="8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3" name="Google Shape;313;p30"/>
          <p:cNvSpPr txBox="1">
            <a:spLocks noGrp="1"/>
          </p:cNvSpPr>
          <p:nvPr>
            <p:ph type="title"/>
          </p:nvPr>
        </p:nvSpPr>
        <p:spPr>
          <a:xfrm>
            <a:off x="333375" y="407194"/>
            <a:ext cx="8410575" cy="40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30"/>
          <p:cNvSpPr txBox="1">
            <a:spLocks noGrp="1"/>
          </p:cNvSpPr>
          <p:nvPr>
            <p:ph type="sldNum" idx="12"/>
          </p:nvPr>
        </p:nvSpPr>
        <p:spPr>
          <a:xfrm>
            <a:off x="8439150" y="4736306"/>
            <a:ext cx="304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315" name="Google Shape;315;p30"/>
          <p:cNvGrpSpPr/>
          <p:nvPr/>
        </p:nvGrpSpPr>
        <p:grpSpPr>
          <a:xfrm rot="-5400000">
            <a:off x="292728" y="-323804"/>
            <a:ext cx="568016" cy="647607"/>
            <a:chOff x="10431418" y="6819549"/>
            <a:chExt cx="3512798" cy="4005019"/>
          </a:xfrm>
        </p:grpSpPr>
        <p:sp>
          <p:nvSpPr>
            <p:cNvPr id="316" name="Google Shape;316;p30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7" name="Google Shape;317;p30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318" name="Google Shape;318;p30"/>
          <p:cNvSpPr txBox="1">
            <a:spLocks noGrp="1"/>
          </p:cNvSpPr>
          <p:nvPr>
            <p:ph type="body" idx="1"/>
          </p:nvPr>
        </p:nvSpPr>
        <p:spPr>
          <a:xfrm>
            <a:off x="333375" y="1219039"/>
            <a:ext cx="5038725" cy="306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🠶"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🠶"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298450" algn="l">
              <a:spcBef>
                <a:spcPts val="8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algn="l">
              <a:spcBef>
                <a:spcPts val="8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igado 2">
  <p:cSld name="Obrigado 2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1" name="Google Shape;321;p31"/>
          <p:cNvSpPr/>
          <p:nvPr/>
        </p:nvSpPr>
        <p:spPr>
          <a:xfrm flipH="1">
            <a:off x="-12223" y="0"/>
            <a:ext cx="9156223" cy="5143500"/>
          </a:xfrm>
          <a:custGeom>
            <a:avLst/>
            <a:gdLst/>
            <a:ahLst/>
            <a:cxnLst/>
            <a:rect l="l" t="t" r="r" b="b"/>
            <a:pathLst>
              <a:path w="12208298" h="6858000" extrusionOk="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2" name="Google Shape;322;p31"/>
          <p:cNvSpPr/>
          <p:nvPr/>
        </p:nvSpPr>
        <p:spPr>
          <a:xfrm rot="-5400000">
            <a:off x="2000250" y="-2000251"/>
            <a:ext cx="5143500" cy="9144001"/>
          </a:xfrm>
          <a:custGeom>
            <a:avLst/>
            <a:gdLst/>
            <a:ahLst/>
            <a:cxnLst/>
            <a:rect l="l" t="t" r="r" b="b"/>
            <a:pathLst>
              <a:path w="6858000" h="12192002" extrusionOk="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3" name="Google Shape;323;p31"/>
          <p:cNvSpPr/>
          <p:nvPr/>
        </p:nvSpPr>
        <p:spPr>
          <a:xfrm rot="-5400000">
            <a:off x="2000250" y="-2000251"/>
            <a:ext cx="5143500" cy="9144001"/>
          </a:xfrm>
          <a:custGeom>
            <a:avLst/>
            <a:gdLst/>
            <a:ahLst/>
            <a:cxnLst/>
            <a:rect l="l" t="t" r="r" b="b"/>
            <a:pathLst>
              <a:path w="6858000" h="12192002" extrusionOk="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rgbClr val="0D5672">
              <a:alpha val="8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4" name="Google Shape;324;p31"/>
          <p:cNvSpPr txBox="1">
            <a:spLocks noGrp="1"/>
          </p:cNvSpPr>
          <p:nvPr>
            <p:ph type="ctrTitle"/>
          </p:nvPr>
        </p:nvSpPr>
        <p:spPr>
          <a:xfrm>
            <a:off x="4770182" y="2571750"/>
            <a:ext cx="3709198" cy="932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entury Gothic"/>
              <a:buNone/>
              <a:defRPr sz="41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31"/>
          <p:cNvSpPr/>
          <p:nvPr/>
        </p:nvSpPr>
        <p:spPr>
          <a:xfrm rot="-8100000">
            <a:off x="-547424" y="-911892"/>
            <a:ext cx="4532641" cy="6320308"/>
          </a:xfrm>
          <a:custGeom>
            <a:avLst/>
            <a:gdLst/>
            <a:ahLst/>
            <a:cxnLst/>
            <a:rect l="l" t="t" r="r" b="b"/>
            <a:pathLst>
              <a:path w="6043521" h="8427077" extrusionOk="0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rgbClr val="0D567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6" name="Google Shape;326;p31"/>
          <p:cNvSpPr/>
          <p:nvPr/>
        </p:nvSpPr>
        <p:spPr>
          <a:xfrm rot="-8100000">
            <a:off x="-858923" y="-1592890"/>
            <a:ext cx="4532641" cy="6756660"/>
          </a:xfrm>
          <a:custGeom>
            <a:avLst/>
            <a:gdLst/>
            <a:ahLst/>
            <a:cxnLst/>
            <a:rect l="l" t="t" r="r" b="b"/>
            <a:pathLst>
              <a:path w="6043521" h="9008880" extrusionOk="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solidFill>
            <a:srgbClr val="12416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7" name="Google Shape;327;p31"/>
          <p:cNvSpPr/>
          <p:nvPr/>
        </p:nvSpPr>
        <p:spPr>
          <a:xfrm rot="-2700000" flipH="1">
            <a:off x="-2010865" y="-349469"/>
            <a:ext cx="6479339" cy="4304821"/>
          </a:xfrm>
          <a:custGeom>
            <a:avLst/>
            <a:gdLst/>
            <a:ahLst/>
            <a:cxnLst/>
            <a:rect l="l" t="t" r="r" b="b"/>
            <a:pathLst>
              <a:path w="8639119" h="5739762" extrusionOk="0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rgbClr val="0D5672">
              <a:alpha val="509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abeçalho da Seção">
  <p:cSld name="1_Cabeçalho da Seção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0" y="0"/>
            <a:ext cx="9144000" cy="5147059"/>
          </a:xfrm>
          <a:custGeom>
            <a:avLst/>
            <a:gdLst/>
            <a:ahLst/>
            <a:cxnLst/>
            <a:rect l="l" t="t" r="r" b="b"/>
            <a:pathLst>
              <a:path w="12192000" h="6849743" extrusionOk="0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1" name="Google Shape;331;p32"/>
          <p:cNvSpPr/>
          <p:nvPr/>
        </p:nvSpPr>
        <p:spPr>
          <a:xfrm rot="5400000" flipH="1">
            <a:off x="1970104" y="-1970104"/>
            <a:ext cx="5147057" cy="9087265"/>
          </a:xfrm>
          <a:custGeom>
            <a:avLst/>
            <a:gdLst/>
            <a:ahLst/>
            <a:cxnLst/>
            <a:rect l="l" t="t" r="r" b="b"/>
            <a:pathLst>
              <a:path w="6853871" h="12116353" extrusionOk="0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2" name="Google Shape;332;p32"/>
          <p:cNvSpPr/>
          <p:nvPr/>
        </p:nvSpPr>
        <p:spPr>
          <a:xfrm rot="-5400000" flipH="1">
            <a:off x="4388258" y="-7987"/>
            <a:ext cx="4744615" cy="4760590"/>
          </a:xfrm>
          <a:prstGeom prst="rtTriangle">
            <a:avLst/>
          </a:prstGeom>
          <a:solidFill>
            <a:srgbClr val="0D567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3" name="Google Shape;333;p32"/>
          <p:cNvSpPr/>
          <p:nvPr/>
        </p:nvSpPr>
        <p:spPr>
          <a:xfrm rot="5400000" flipH="1">
            <a:off x="1998471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D5672">
              <a:alpha val="8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4" name="Google Shape;334;p32"/>
          <p:cNvSpPr/>
          <p:nvPr/>
        </p:nvSpPr>
        <p:spPr>
          <a:xfrm rot="2700000">
            <a:off x="7251738" y="1053294"/>
            <a:ext cx="3304611" cy="3974429"/>
          </a:xfrm>
          <a:custGeom>
            <a:avLst/>
            <a:gdLst/>
            <a:ahLst/>
            <a:cxnLst/>
            <a:rect l="l" t="t" r="r" b="b"/>
            <a:pathLst>
              <a:path w="4406148" h="5299239" extrusionOk="0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rgbClr val="0D567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5" name="Google Shape;335;p32"/>
          <p:cNvSpPr/>
          <p:nvPr/>
        </p:nvSpPr>
        <p:spPr>
          <a:xfrm rot="8100000" flipH="1">
            <a:off x="7187681" y="816073"/>
            <a:ext cx="3804135" cy="3632626"/>
          </a:xfrm>
          <a:custGeom>
            <a:avLst/>
            <a:gdLst/>
            <a:ahLst/>
            <a:cxnLst/>
            <a:rect l="l" t="t" r="r" b="b"/>
            <a:pathLst>
              <a:path w="5072180" h="4843502" extrusionOk="0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solidFill>
            <a:srgbClr val="12416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6" name="Google Shape;336;p32"/>
          <p:cNvSpPr/>
          <p:nvPr/>
        </p:nvSpPr>
        <p:spPr>
          <a:xfrm rot="2700000">
            <a:off x="8578939" y="4249314"/>
            <a:ext cx="658333" cy="1316667"/>
          </a:xfrm>
          <a:custGeom>
            <a:avLst/>
            <a:gdLst/>
            <a:ahLst/>
            <a:cxnLst/>
            <a:rect l="l" t="t" r="r" b="b"/>
            <a:pathLst>
              <a:path w="877778" h="1755556" extrusionOk="0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rgbClr val="0D567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7" name="Google Shape;337;p32"/>
          <p:cNvSpPr/>
          <p:nvPr/>
        </p:nvSpPr>
        <p:spPr>
          <a:xfrm rot="8100000" flipH="1">
            <a:off x="7936699" y="4381057"/>
            <a:ext cx="1779261" cy="889630"/>
          </a:xfrm>
          <a:custGeom>
            <a:avLst/>
            <a:gdLst/>
            <a:ahLst/>
            <a:cxnLst/>
            <a:rect l="l" t="t" r="r" b="b"/>
            <a:pathLst>
              <a:path w="2372348" h="1186174" extrusionOk="0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solidFill>
            <a:srgbClr val="12416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338" name="Google Shape;338;p32"/>
          <p:cNvGrpSpPr/>
          <p:nvPr/>
        </p:nvGrpSpPr>
        <p:grpSpPr>
          <a:xfrm rot="-5400000">
            <a:off x="86773" y="-924984"/>
            <a:ext cx="1624933" cy="1843778"/>
            <a:chOff x="10225382" y="6572118"/>
            <a:chExt cx="3924857" cy="4453454"/>
          </a:xfrm>
        </p:grpSpPr>
        <p:sp>
          <p:nvSpPr>
            <p:cNvPr id="339" name="Google Shape;339;p32"/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0" name="Google Shape;340;p32"/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341" name="Google Shape;341;p32"/>
          <p:cNvGrpSpPr/>
          <p:nvPr/>
        </p:nvGrpSpPr>
        <p:grpSpPr>
          <a:xfrm rot="-5400000">
            <a:off x="1369618" y="-497934"/>
            <a:ext cx="868042" cy="989674"/>
            <a:chOff x="10431418" y="6819549"/>
            <a:chExt cx="3512798" cy="4005019"/>
          </a:xfrm>
        </p:grpSpPr>
        <p:sp>
          <p:nvSpPr>
            <p:cNvPr id="342" name="Google Shape;342;p32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3" name="Google Shape;343;p32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344" name="Google Shape;344;p32"/>
          <p:cNvSpPr txBox="1">
            <a:spLocks noGrp="1"/>
          </p:cNvSpPr>
          <p:nvPr>
            <p:ph type="body" idx="1"/>
          </p:nvPr>
        </p:nvSpPr>
        <p:spPr>
          <a:xfrm>
            <a:off x="623888" y="3566160"/>
            <a:ext cx="51023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D0EEF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marL="1371600" lvl="2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  <p:sp>
        <p:nvSpPr>
          <p:cNvPr id="345" name="Google Shape;345;p32"/>
          <p:cNvSpPr txBox="1">
            <a:spLocks noGrp="1"/>
          </p:cNvSpPr>
          <p:nvPr>
            <p:ph type="sldNum" idx="12"/>
          </p:nvPr>
        </p:nvSpPr>
        <p:spPr>
          <a:xfrm>
            <a:off x="8439150" y="4736306"/>
            <a:ext cx="304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346" name="Google Shape;346;p32"/>
          <p:cNvSpPr txBox="1">
            <a:spLocks noGrp="1"/>
          </p:cNvSpPr>
          <p:nvPr>
            <p:ph type="title"/>
          </p:nvPr>
        </p:nvSpPr>
        <p:spPr>
          <a:xfrm>
            <a:off x="624078" y="2914650"/>
            <a:ext cx="5836158" cy="644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entury Gothic"/>
              <a:buNone/>
              <a:defRPr sz="41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title"/>
          </p:nvPr>
        </p:nvSpPr>
        <p:spPr>
          <a:xfrm>
            <a:off x="1944694" y="468083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body" idx="1"/>
          </p:nvPr>
        </p:nvSpPr>
        <p:spPr>
          <a:xfrm>
            <a:off x="1941909" y="1600200"/>
            <a:ext cx="6686550" cy="283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marL="914400" lvl="1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marL="1371600" lvl="2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/>
          <p:nvPr/>
        </p:nvSpPr>
        <p:spPr>
          <a:xfrm rot="10800000" flipH="1">
            <a:off x="-3142" y="535781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sldNum" idx="12"/>
          </p:nvPr>
        </p:nvSpPr>
        <p:spPr>
          <a:xfrm>
            <a:off x="398859" y="59083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0" y="0"/>
            <a:ext cx="9144000" cy="5163143"/>
          </a:xfrm>
          <a:prstGeom prst="rect">
            <a:avLst/>
          </a:pr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0" y="0"/>
            <a:ext cx="9144001" cy="5163143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5"/>
          <p:cNvSpPr/>
          <p:nvPr/>
        </p:nvSpPr>
        <p:spPr>
          <a:xfrm rot="5400000" flipH="1">
            <a:off x="2223607" y="-1773334"/>
            <a:ext cx="5147058" cy="869372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p15"/>
          <p:cNvSpPr/>
          <p:nvPr/>
        </p:nvSpPr>
        <p:spPr>
          <a:xfrm rot="5400000" flipH="1">
            <a:off x="1998472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2416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0" name="Google Shape;130;p15"/>
          <p:cNvSpPr/>
          <p:nvPr/>
        </p:nvSpPr>
        <p:spPr>
          <a:xfrm rot="5400000" flipH="1">
            <a:off x="1998471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D5672">
              <a:alpha val="8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31" name="Google Shape;131;p15"/>
          <p:cNvGrpSpPr/>
          <p:nvPr/>
        </p:nvGrpSpPr>
        <p:grpSpPr>
          <a:xfrm rot="-5400000">
            <a:off x="292728" y="-323804"/>
            <a:ext cx="568016" cy="647607"/>
            <a:chOff x="10431418" y="6819549"/>
            <a:chExt cx="3512798" cy="4005019"/>
          </a:xfrm>
        </p:grpSpPr>
        <p:sp>
          <p:nvSpPr>
            <p:cNvPr id="132" name="Google Shape;132;p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34" name="Google Shape;134;p15"/>
          <p:cNvGrpSpPr/>
          <p:nvPr/>
        </p:nvGrpSpPr>
        <p:grpSpPr>
          <a:xfrm>
            <a:off x="-1" y="1018057"/>
            <a:ext cx="9144000" cy="3634740"/>
            <a:chOff x="-1" y="1357409"/>
            <a:chExt cx="12192000" cy="4917518"/>
          </a:xfrm>
        </p:grpSpPr>
        <p:sp>
          <p:nvSpPr>
            <p:cNvPr id="135" name="Google Shape;135;p15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6" name="Google Shape;136;p15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19670"/>
              </a:avLst>
            </a:pr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37" name="Google Shape;137;p15"/>
          <p:cNvSpPr/>
          <p:nvPr/>
        </p:nvSpPr>
        <p:spPr>
          <a:xfrm flipH="1">
            <a:off x="8086725" y="4086223"/>
            <a:ext cx="1057275" cy="1057277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citação">
  <p:cSld name="Slide de citação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D567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9" name="Google Shape;349;p33"/>
          <p:cNvSpPr/>
          <p:nvPr/>
        </p:nvSpPr>
        <p:spPr>
          <a:xfrm rot="5400000" flipH="1">
            <a:off x="2141822" y="-1855121"/>
            <a:ext cx="5147057" cy="8857300"/>
          </a:xfrm>
          <a:custGeom>
            <a:avLst/>
            <a:gdLst/>
            <a:ahLst/>
            <a:cxnLst/>
            <a:rect l="l" t="t" r="r" b="b"/>
            <a:pathLst>
              <a:path w="6862743" h="11809733" extrusionOk="0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0" name="Google Shape;350;p33"/>
          <p:cNvSpPr/>
          <p:nvPr/>
        </p:nvSpPr>
        <p:spPr>
          <a:xfrm rot="5400000" flipH="1">
            <a:off x="1970105" y="-1970104"/>
            <a:ext cx="5147057" cy="9087265"/>
          </a:xfrm>
          <a:custGeom>
            <a:avLst/>
            <a:gdLst/>
            <a:ahLst/>
            <a:cxnLst/>
            <a:rect l="l" t="t" r="r" b="b"/>
            <a:pathLst>
              <a:path w="6853871" h="12116353" extrusionOk="0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1" name="Google Shape;351;p33"/>
          <p:cNvSpPr/>
          <p:nvPr/>
        </p:nvSpPr>
        <p:spPr>
          <a:xfrm rot="5400000" flipH="1">
            <a:off x="1998472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D5672">
              <a:alpha val="84705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2" name="Google Shape;352;p33"/>
          <p:cNvSpPr/>
          <p:nvPr/>
        </p:nvSpPr>
        <p:spPr>
          <a:xfrm>
            <a:off x="400049" y="685800"/>
            <a:ext cx="1458685" cy="1458685"/>
          </a:xfrm>
          <a:prstGeom prst="ellipse">
            <a:avLst/>
          </a:prstGeom>
          <a:solidFill>
            <a:srgbClr val="0D5672"/>
          </a:solidFill>
          <a:ln w="76200" cap="flat" cmpd="sng">
            <a:solidFill>
              <a:schemeClr val="accent1">
                <a:alpha val="54901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3" name="Google Shape;353;p33"/>
          <p:cNvSpPr txBox="1"/>
          <p:nvPr/>
        </p:nvSpPr>
        <p:spPr>
          <a:xfrm>
            <a:off x="717745" y="692479"/>
            <a:ext cx="753836" cy="2144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CEEF"/>
              </a:buClr>
              <a:buSzPts val="13800"/>
              <a:buFont typeface="Century Gothic"/>
              <a:buNone/>
            </a:pPr>
            <a:r>
              <a:rPr lang="en" sz="13800" b="0" i="0" u="none" strike="noStrike" cap="none">
                <a:solidFill>
                  <a:srgbClr val="76CEE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 sz="1100"/>
          </a:p>
        </p:txBody>
      </p:sp>
      <p:sp>
        <p:nvSpPr>
          <p:cNvPr id="354" name="Google Shape;354;p33"/>
          <p:cNvSpPr txBox="1">
            <a:spLocks noGrp="1"/>
          </p:cNvSpPr>
          <p:nvPr>
            <p:ph type="title"/>
          </p:nvPr>
        </p:nvSpPr>
        <p:spPr>
          <a:xfrm>
            <a:off x="400049" y="2400300"/>
            <a:ext cx="5663293" cy="2144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33"/>
          <p:cNvSpPr txBox="1">
            <a:spLocks noGrp="1"/>
          </p:cNvSpPr>
          <p:nvPr>
            <p:ph type="sldNum" idx="12"/>
          </p:nvPr>
        </p:nvSpPr>
        <p:spPr>
          <a:xfrm>
            <a:off x="8439150" y="4736306"/>
            <a:ext cx="304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omente Título">
  <p:cSld name="1_Somente Título">
    <p:bg>
      <p:bgPr>
        <a:solidFill>
          <a:schemeClr val="accent2"/>
        </a:solidFill>
        <a:effectLst/>
      </p:bgPr>
    </p:bg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4"/>
          <p:cNvSpPr/>
          <p:nvPr/>
        </p:nvSpPr>
        <p:spPr>
          <a:xfrm>
            <a:off x="0" y="0"/>
            <a:ext cx="9144000" cy="5163143"/>
          </a:xfrm>
          <a:prstGeom prst="rect">
            <a:avLst/>
          </a:pr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8" name="Google Shape;358;p34"/>
          <p:cNvSpPr/>
          <p:nvPr/>
        </p:nvSpPr>
        <p:spPr>
          <a:xfrm>
            <a:off x="0" y="0"/>
            <a:ext cx="9144001" cy="5163143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9" name="Google Shape;359;p34"/>
          <p:cNvSpPr/>
          <p:nvPr/>
        </p:nvSpPr>
        <p:spPr>
          <a:xfrm rot="5400000" flipH="1">
            <a:off x="2223607" y="-1773334"/>
            <a:ext cx="5147058" cy="869372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0" name="Google Shape;360;p34"/>
          <p:cNvSpPr/>
          <p:nvPr/>
        </p:nvSpPr>
        <p:spPr>
          <a:xfrm rot="5400000" flipH="1">
            <a:off x="1998472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2416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1" name="Google Shape;361;p34"/>
          <p:cNvSpPr/>
          <p:nvPr/>
        </p:nvSpPr>
        <p:spPr>
          <a:xfrm rot="5400000" flipH="1">
            <a:off x="1998471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D5672">
              <a:alpha val="8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2" name="Google Shape;362;p34"/>
          <p:cNvSpPr txBox="1">
            <a:spLocks noGrp="1"/>
          </p:cNvSpPr>
          <p:nvPr>
            <p:ph type="title"/>
          </p:nvPr>
        </p:nvSpPr>
        <p:spPr>
          <a:xfrm>
            <a:off x="333375" y="407194"/>
            <a:ext cx="8410575" cy="40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363" name="Google Shape;363;p34"/>
          <p:cNvGrpSpPr/>
          <p:nvPr/>
        </p:nvGrpSpPr>
        <p:grpSpPr>
          <a:xfrm rot="-5400000">
            <a:off x="292728" y="-323804"/>
            <a:ext cx="568016" cy="647607"/>
            <a:chOff x="10431418" y="6819549"/>
            <a:chExt cx="3512798" cy="4005019"/>
          </a:xfrm>
        </p:grpSpPr>
        <p:sp>
          <p:nvSpPr>
            <p:cNvPr id="364" name="Google Shape;364;p34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65" name="Google Shape;365;p34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366" name="Google Shape;366;p34"/>
          <p:cNvGrpSpPr/>
          <p:nvPr/>
        </p:nvGrpSpPr>
        <p:grpSpPr>
          <a:xfrm>
            <a:off x="-1" y="1018057"/>
            <a:ext cx="9144000" cy="3634740"/>
            <a:chOff x="-1" y="1357409"/>
            <a:chExt cx="12192000" cy="4917518"/>
          </a:xfrm>
        </p:grpSpPr>
        <p:sp>
          <p:nvSpPr>
            <p:cNvPr id="367" name="Google Shape;367;p34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68" name="Google Shape;368;p34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19670"/>
              </a:avLst>
            </a:pr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369" name="Google Shape;369;p34"/>
          <p:cNvSpPr/>
          <p:nvPr/>
        </p:nvSpPr>
        <p:spPr>
          <a:xfrm flipH="1">
            <a:off x="8086725" y="4086223"/>
            <a:ext cx="1057275" cy="1057277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0" name="Google Shape;370;p34"/>
          <p:cNvSpPr txBox="1">
            <a:spLocks noGrp="1"/>
          </p:cNvSpPr>
          <p:nvPr>
            <p:ph type="sldNum" idx="12"/>
          </p:nvPr>
        </p:nvSpPr>
        <p:spPr>
          <a:xfrm>
            <a:off x="8439150" y="4736306"/>
            <a:ext cx="304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e Conteúdo">
  <p:cSld name="1_Título e Conteúdo">
    <p:bg>
      <p:bgPr>
        <a:solidFill>
          <a:schemeClr val="accent2"/>
        </a:solid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5"/>
          <p:cNvSpPr/>
          <p:nvPr/>
        </p:nvSpPr>
        <p:spPr>
          <a:xfrm>
            <a:off x="0" y="0"/>
            <a:ext cx="9144000" cy="5163143"/>
          </a:xfrm>
          <a:prstGeom prst="rect">
            <a:avLst/>
          </a:pr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3" name="Google Shape;373;p35"/>
          <p:cNvSpPr/>
          <p:nvPr/>
        </p:nvSpPr>
        <p:spPr>
          <a:xfrm>
            <a:off x="0" y="0"/>
            <a:ext cx="9144001" cy="5163143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4" name="Google Shape;374;p35"/>
          <p:cNvSpPr/>
          <p:nvPr/>
        </p:nvSpPr>
        <p:spPr>
          <a:xfrm rot="5400000" flipH="1">
            <a:off x="2223607" y="-1773334"/>
            <a:ext cx="5147058" cy="869372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5" name="Google Shape;375;p35"/>
          <p:cNvSpPr/>
          <p:nvPr/>
        </p:nvSpPr>
        <p:spPr>
          <a:xfrm rot="5400000" flipH="1">
            <a:off x="1998472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2416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6" name="Google Shape;376;p35"/>
          <p:cNvSpPr/>
          <p:nvPr/>
        </p:nvSpPr>
        <p:spPr>
          <a:xfrm rot="5400000" flipH="1">
            <a:off x="1998471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D5672">
              <a:alpha val="8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7" name="Google Shape;377;p35"/>
          <p:cNvSpPr txBox="1">
            <a:spLocks noGrp="1"/>
          </p:cNvSpPr>
          <p:nvPr>
            <p:ph type="title"/>
          </p:nvPr>
        </p:nvSpPr>
        <p:spPr>
          <a:xfrm>
            <a:off x="333375" y="407194"/>
            <a:ext cx="8410575" cy="40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378" name="Google Shape;378;p35"/>
          <p:cNvGrpSpPr/>
          <p:nvPr/>
        </p:nvGrpSpPr>
        <p:grpSpPr>
          <a:xfrm rot="-5400000">
            <a:off x="292728" y="-323804"/>
            <a:ext cx="568016" cy="647607"/>
            <a:chOff x="10431418" y="6819549"/>
            <a:chExt cx="3512798" cy="4005019"/>
          </a:xfrm>
        </p:grpSpPr>
        <p:sp>
          <p:nvSpPr>
            <p:cNvPr id="379" name="Google Shape;379;p3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80" name="Google Shape;380;p35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381" name="Google Shape;381;p35"/>
          <p:cNvGrpSpPr/>
          <p:nvPr/>
        </p:nvGrpSpPr>
        <p:grpSpPr>
          <a:xfrm>
            <a:off x="-1" y="1018057"/>
            <a:ext cx="9144000" cy="3634740"/>
            <a:chOff x="-1" y="1357409"/>
            <a:chExt cx="12192000" cy="4917518"/>
          </a:xfrm>
        </p:grpSpPr>
        <p:sp>
          <p:nvSpPr>
            <p:cNvPr id="382" name="Google Shape;382;p35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83" name="Google Shape;383;p35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19670"/>
              </a:avLst>
            </a:pr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384" name="Google Shape;384;p35"/>
          <p:cNvSpPr/>
          <p:nvPr/>
        </p:nvSpPr>
        <p:spPr>
          <a:xfrm flipH="1">
            <a:off x="8086725" y="4086223"/>
            <a:ext cx="1057275" cy="1057277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5" name="Google Shape;385;p35"/>
          <p:cNvSpPr txBox="1">
            <a:spLocks noGrp="1"/>
          </p:cNvSpPr>
          <p:nvPr>
            <p:ph type="sldNum" idx="12"/>
          </p:nvPr>
        </p:nvSpPr>
        <p:spPr>
          <a:xfrm>
            <a:off x="8439150" y="4736306"/>
            <a:ext cx="304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386" name="Google Shape;386;p35"/>
          <p:cNvSpPr txBox="1">
            <a:spLocks noGrp="1"/>
          </p:cNvSpPr>
          <p:nvPr>
            <p:ph type="body" idx="1"/>
          </p:nvPr>
        </p:nvSpPr>
        <p:spPr>
          <a:xfrm>
            <a:off x="332524" y="1369219"/>
            <a:ext cx="8411426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>
                <a:solidFill>
                  <a:schemeClr val="lt1"/>
                </a:solidFill>
              </a:defRPr>
            </a:lvl1pPr>
            <a:lvl2pPr marL="914400" lvl="1" indent="-304800" algn="l">
              <a:spcBef>
                <a:spcPts val="800"/>
              </a:spcBef>
              <a:spcAft>
                <a:spcPts val="0"/>
              </a:spcAft>
              <a:buSzPts val="1200"/>
              <a:buChar char="🠶"/>
              <a:defRPr>
                <a:solidFill>
                  <a:schemeClr val="lt1"/>
                </a:solidFill>
              </a:defRPr>
            </a:lvl2pPr>
            <a:lvl3pPr marL="1371600" lvl="2" indent="-298450" algn="l">
              <a:spcBef>
                <a:spcPts val="800"/>
              </a:spcBef>
              <a:spcAft>
                <a:spcPts val="0"/>
              </a:spcAft>
              <a:buSzPts val="1100"/>
              <a:buChar char="🠶"/>
              <a:defRPr>
                <a:solidFill>
                  <a:schemeClr val="lt1"/>
                </a:solidFill>
              </a:defRPr>
            </a:lvl3pPr>
            <a:lvl4pPr marL="1828800" lvl="3" indent="-285750" algn="l">
              <a:spcBef>
                <a:spcPts val="800"/>
              </a:spcBef>
              <a:spcAft>
                <a:spcPts val="0"/>
              </a:spcAft>
              <a:buSzPts val="900"/>
              <a:buChar char="🠶"/>
              <a:defRPr>
                <a:solidFill>
                  <a:schemeClr val="lt1"/>
                </a:solidFill>
              </a:defRPr>
            </a:lvl4pPr>
            <a:lvl5pPr marL="2286000" lvl="4" indent="-285750" algn="l">
              <a:spcBef>
                <a:spcPts val="800"/>
              </a:spcBef>
              <a:spcAft>
                <a:spcPts val="0"/>
              </a:spcAft>
              <a:buSzPts val="900"/>
              <a:buChar char="🠶"/>
              <a:defRPr>
                <a:solidFill>
                  <a:schemeClr val="lt1"/>
                </a:solidFill>
              </a:defRPr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ação">
  <p:cSld name="1_Comparação">
    <p:bg>
      <p:bgPr>
        <a:solidFill>
          <a:schemeClr val="accent2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6"/>
          <p:cNvSpPr/>
          <p:nvPr/>
        </p:nvSpPr>
        <p:spPr>
          <a:xfrm>
            <a:off x="0" y="0"/>
            <a:ext cx="9144000" cy="5163143"/>
          </a:xfrm>
          <a:prstGeom prst="rect">
            <a:avLst/>
          </a:pr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9" name="Google Shape;389;p36"/>
          <p:cNvSpPr/>
          <p:nvPr/>
        </p:nvSpPr>
        <p:spPr>
          <a:xfrm>
            <a:off x="0" y="0"/>
            <a:ext cx="9144001" cy="5163143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0" name="Google Shape;390;p36"/>
          <p:cNvSpPr/>
          <p:nvPr/>
        </p:nvSpPr>
        <p:spPr>
          <a:xfrm rot="5400000" flipH="1">
            <a:off x="2223607" y="-1773334"/>
            <a:ext cx="5147058" cy="869372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1" name="Google Shape;391;p36"/>
          <p:cNvSpPr/>
          <p:nvPr/>
        </p:nvSpPr>
        <p:spPr>
          <a:xfrm rot="5400000" flipH="1">
            <a:off x="1998472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2416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2" name="Google Shape;392;p36"/>
          <p:cNvSpPr/>
          <p:nvPr/>
        </p:nvSpPr>
        <p:spPr>
          <a:xfrm rot="5400000" flipH="1">
            <a:off x="1998471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D5672">
              <a:alpha val="8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3" name="Google Shape;393;p36"/>
          <p:cNvSpPr txBox="1">
            <a:spLocks noGrp="1"/>
          </p:cNvSpPr>
          <p:nvPr>
            <p:ph type="title"/>
          </p:nvPr>
        </p:nvSpPr>
        <p:spPr>
          <a:xfrm>
            <a:off x="333375" y="407194"/>
            <a:ext cx="8410575" cy="40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394" name="Google Shape;394;p36"/>
          <p:cNvGrpSpPr/>
          <p:nvPr/>
        </p:nvGrpSpPr>
        <p:grpSpPr>
          <a:xfrm rot="-5400000">
            <a:off x="292728" y="-323804"/>
            <a:ext cx="568016" cy="647607"/>
            <a:chOff x="10431418" y="6819549"/>
            <a:chExt cx="3512798" cy="4005019"/>
          </a:xfrm>
        </p:grpSpPr>
        <p:sp>
          <p:nvSpPr>
            <p:cNvPr id="395" name="Google Shape;395;p36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96" name="Google Shape;396;p3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397" name="Google Shape;397;p36"/>
          <p:cNvGrpSpPr/>
          <p:nvPr/>
        </p:nvGrpSpPr>
        <p:grpSpPr>
          <a:xfrm>
            <a:off x="-1" y="1018057"/>
            <a:ext cx="9144000" cy="3634740"/>
            <a:chOff x="-1" y="1357409"/>
            <a:chExt cx="12192000" cy="4917518"/>
          </a:xfrm>
        </p:grpSpPr>
        <p:sp>
          <p:nvSpPr>
            <p:cNvPr id="398" name="Google Shape;398;p36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99" name="Google Shape;399;p36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19670"/>
              </a:avLst>
            </a:pr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400" name="Google Shape;400;p36"/>
          <p:cNvSpPr/>
          <p:nvPr/>
        </p:nvSpPr>
        <p:spPr>
          <a:xfrm flipH="1">
            <a:off x="8086725" y="4086223"/>
            <a:ext cx="1057275" cy="1057277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1" name="Google Shape;401;p36"/>
          <p:cNvSpPr txBox="1">
            <a:spLocks noGrp="1"/>
          </p:cNvSpPr>
          <p:nvPr>
            <p:ph type="sldNum" idx="12"/>
          </p:nvPr>
        </p:nvSpPr>
        <p:spPr>
          <a:xfrm>
            <a:off x="8439150" y="4736306"/>
            <a:ext cx="304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02" name="Google Shape;402;p36"/>
          <p:cNvSpPr txBox="1">
            <a:spLocks noGrp="1"/>
          </p:cNvSpPr>
          <p:nvPr>
            <p:ph type="body" idx="1"/>
          </p:nvPr>
        </p:nvSpPr>
        <p:spPr>
          <a:xfrm>
            <a:off x="333375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ctr">
              <a:spcBef>
                <a:spcPts val="800"/>
              </a:spcBef>
              <a:spcAft>
                <a:spcPts val="0"/>
              </a:spcAft>
              <a:buSzPts val="1500"/>
              <a:buFont typeface="Arial"/>
              <a:buNone/>
              <a:defRPr sz="1500" b="1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03" name="Google Shape;403;p36"/>
          <p:cNvSpPr txBox="1">
            <a:spLocks noGrp="1"/>
          </p:cNvSpPr>
          <p:nvPr>
            <p:ph type="body" idx="2"/>
          </p:nvPr>
        </p:nvSpPr>
        <p:spPr>
          <a:xfrm>
            <a:off x="4875609" y="1260872"/>
            <a:ext cx="386834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ctr">
              <a:spcBef>
                <a:spcPts val="800"/>
              </a:spcBef>
              <a:spcAft>
                <a:spcPts val="0"/>
              </a:spcAft>
              <a:buSzPts val="1500"/>
              <a:buFont typeface="Arial"/>
              <a:buNone/>
              <a:defRPr sz="1500" b="1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04" name="Google Shape;404;p36"/>
          <p:cNvSpPr txBox="1">
            <a:spLocks noGrp="1"/>
          </p:cNvSpPr>
          <p:nvPr>
            <p:ph type="body" idx="3"/>
          </p:nvPr>
        </p:nvSpPr>
        <p:spPr>
          <a:xfrm>
            <a:off x="333375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 sz="1400">
                <a:solidFill>
                  <a:schemeClr val="lt1"/>
                </a:solidFill>
              </a:defRPr>
            </a:lvl1pPr>
            <a:lvl2pPr marL="914400" lvl="1" indent="-304800" algn="l">
              <a:spcBef>
                <a:spcPts val="800"/>
              </a:spcBef>
              <a:spcAft>
                <a:spcPts val="0"/>
              </a:spcAft>
              <a:buSzPts val="1200"/>
              <a:buChar char="🠶"/>
              <a:defRPr sz="1200">
                <a:solidFill>
                  <a:schemeClr val="lt1"/>
                </a:solidFill>
              </a:defRPr>
            </a:lvl2pPr>
            <a:lvl3pPr marL="1371600" lvl="2" indent="-298450" algn="l">
              <a:spcBef>
                <a:spcPts val="8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</a:defRPr>
            </a:lvl3pPr>
            <a:lvl4pPr marL="1828800" lvl="3" indent="-285750" algn="l">
              <a:spcBef>
                <a:spcPts val="800"/>
              </a:spcBef>
              <a:spcAft>
                <a:spcPts val="0"/>
              </a:spcAft>
              <a:buSzPts val="900"/>
              <a:buChar char="🠶"/>
              <a:defRPr sz="900">
                <a:solidFill>
                  <a:schemeClr val="lt1"/>
                </a:solidFill>
              </a:defRPr>
            </a:lvl4pPr>
            <a:lvl5pPr marL="2286000" lvl="4" indent="-285750" algn="l">
              <a:spcBef>
                <a:spcPts val="800"/>
              </a:spcBef>
              <a:spcAft>
                <a:spcPts val="0"/>
              </a:spcAft>
              <a:buSzPts val="900"/>
              <a:buChar char="🠶"/>
              <a:defRPr sz="900">
                <a:solidFill>
                  <a:schemeClr val="lt1"/>
                </a:solidFill>
              </a:defRPr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"/>
          </p:nvPr>
        </p:nvSpPr>
        <p:spPr>
          <a:xfrm>
            <a:off x="4856559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 sz="1400">
                <a:solidFill>
                  <a:schemeClr val="lt1"/>
                </a:solidFill>
              </a:defRPr>
            </a:lvl1pPr>
            <a:lvl2pPr marL="914400" lvl="1" indent="-304800" algn="l">
              <a:spcBef>
                <a:spcPts val="800"/>
              </a:spcBef>
              <a:spcAft>
                <a:spcPts val="0"/>
              </a:spcAft>
              <a:buSzPts val="1200"/>
              <a:buChar char="🠶"/>
              <a:defRPr sz="1200">
                <a:solidFill>
                  <a:schemeClr val="lt1"/>
                </a:solidFill>
              </a:defRPr>
            </a:lvl2pPr>
            <a:lvl3pPr marL="1371600" lvl="2" indent="-298450" algn="l">
              <a:spcBef>
                <a:spcPts val="8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</a:defRPr>
            </a:lvl3pPr>
            <a:lvl4pPr marL="1828800" lvl="3" indent="-285750" algn="l">
              <a:spcBef>
                <a:spcPts val="800"/>
              </a:spcBef>
              <a:spcAft>
                <a:spcPts val="0"/>
              </a:spcAft>
              <a:buSzPts val="900"/>
              <a:buChar char="🠶"/>
              <a:defRPr sz="900">
                <a:solidFill>
                  <a:schemeClr val="lt1"/>
                </a:solidFill>
              </a:defRPr>
            </a:lvl4pPr>
            <a:lvl5pPr marL="2286000" lvl="4" indent="-285750" algn="l">
              <a:spcBef>
                <a:spcPts val="800"/>
              </a:spcBef>
              <a:spcAft>
                <a:spcPts val="0"/>
              </a:spcAft>
              <a:buSzPts val="900"/>
              <a:buChar char="🠶"/>
              <a:defRPr sz="900">
                <a:solidFill>
                  <a:schemeClr val="lt1"/>
                </a:solidFill>
              </a:defRPr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is conteúdos">
  <p:cSld name="Dois conteúdos">
    <p:bg>
      <p:bgPr>
        <a:solidFill>
          <a:schemeClr val="accent2"/>
        </a:solidFill>
        <a:effectLst/>
      </p:bgPr>
    </p:bg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7"/>
          <p:cNvSpPr/>
          <p:nvPr/>
        </p:nvSpPr>
        <p:spPr>
          <a:xfrm>
            <a:off x="0" y="0"/>
            <a:ext cx="9144000" cy="5163143"/>
          </a:xfrm>
          <a:prstGeom prst="rect">
            <a:avLst/>
          </a:pr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8" name="Google Shape;408;p37"/>
          <p:cNvSpPr/>
          <p:nvPr/>
        </p:nvSpPr>
        <p:spPr>
          <a:xfrm>
            <a:off x="0" y="0"/>
            <a:ext cx="9144001" cy="5163143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9" name="Google Shape;409;p37"/>
          <p:cNvSpPr/>
          <p:nvPr/>
        </p:nvSpPr>
        <p:spPr>
          <a:xfrm rot="5400000" flipH="1">
            <a:off x="2223607" y="-1773334"/>
            <a:ext cx="5147058" cy="869372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0" name="Google Shape;410;p37"/>
          <p:cNvSpPr/>
          <p:nvPr/>
        </p:nvSpPr>
        <p:spPr>
          <a:xfrm rot="5400000" flipH="1">
            <a:off x="1998472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2416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1" name="Google Shape;411;p37"/>
          <p:cNvSpPr/>
          <p:nvPr/>
        </p:nvSpPr>
        <p:spPr>
          <a:xfrm rot="5400000" flipH="1">
            <a:off x="1998471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D5672">
              <a:alpha val="8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2" name="Google Shape;412;p37"/>
          <p:cNvSpPr txBox="1">
            <a:spLocks noGrp="1"/>
          </p:cNvSpPr>
          <p:nvPr>
            <p:ph type="title"/>
          </p:nvPr>
        </p:nvSpPr>
        <p:spPr>
          <a:xfrm>
            <a:off x="333375" y="407194"/>
            <a:ext cx="8410575" cy="40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413" name="Google Shape;413;p37"/>
          <p:cNvGrpSpPr/>
          <p:nvPr/>
        </p:nvGrpSpPr>
        <p:grpSpPr>
          <a:xfrm rot="-5400000">
            <a:off x="292728" y="-323804"/>
            <a:ext cx="568016" cy="647607"/>
            <a:chOff x="10431418" y="6819549"/>
            <a:chExt cx="3512798" cy="4005019"/>
          </a:xfrm>
        </p:grpSpPr>
        <p:sp>
          <p:nvSpPr>
            <p:cNvPr id="414" name="Google Shape;414;p37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15" name="Google Shape;415;p37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416" name="Google Shape;416;p37"/>
          <p:cNvGrpSpPr/>
          <p:nvPr/>
        </p:nvGrpSpPr>
        <p:grpSpPr>
          <a:xfrm>
            <a:off x="-1" y="1018057"/>
            <a:ext cx="9144000" cy="3634740"/>
            <a:chOff x="-1" y="1357409"/>
            <a:chExt cx="12192000" cy="4917518"/>
          </a:xfrm>
        </p:grpSpPr>
        <p:sp>
          <p:nvSpPr>
            <p:cNvPr id="417" name="Google Shape;417;p37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18" name="Google Shape;418;p37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19670"/>
              </a:avLst>
            </a:pr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419" name="Google Shape;419;p37"/>
          <p:cNvSpPr/>
          <p:nvPr/>
        </p:nvSpPr>
        <p:spPr>
          <a:xfrm flipH="1">
            <a:off x="8086725" y="4086223"/>
            <a:ext cx="1057275" cy="1057277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0" name="Google Shape;420;p37"/>
          <p:cNvSpPr txBox="1">
            <a:spLocks noGrp="1"/>
          </p:cNvSpPr>
          <p:nvPr>
            <p:ph type="sldNum" idx="12"/>
          </p:nvPr>
        </p:nvSpPr>
        <p:spPr>
          <a:xfrm>
            <a:off x="8439150" y="4736306"/>
            <a:ext cx="304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21" name="Google Shape;421;p37"/>
          <p:cNvSpPr txBox="1">
            <a:spLocks noGrp="1"/>
          </p:cNvSpPr>
          <p:nvPr>
            <p:ph type="body" idx="1"/>
          </p:nvPr>
        </p:nvSpPr>
        <p:spPr>
          <a:xfrm>
            <a:off x="332524" y="1138286"/>
            <a:ext cx="3888328" cy="3494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23850" algn="l">
              <a:spcBef>
                <a:spcPts val="800"/>
              </a:spcBef>
              <a:spcAft>
                <a:spcPts val="0"/>
              </a:spcAft>
              <a:buSzPts val="1500"/>
              <a:buFont typeface="Arial"/>
              <a:buChar char="•"/>
              <a:defRPr sz="1500">
                <a:solidFill>
                  <a:schemeClr val="lt1"/>
                </a:solidFill>
              </a:defRPr>
            </a:lvl1pPr>
            <a:lvl2pPr marL="914400" lvl="1" indent="-317500" algn="l"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•"/>
              <a:defRPr sz="1400">
                <a:solidFill>
                  <a:schemeClr val="lt1"/>
                </a:solidFill>
              </a:defRPr>
            </a:lvl2pPr>
            <a:lvl3pPr marL="1371600" lvl="2" indent="-304800" algn="l">
              <a:spcBef>
                <a:spcPts val="800"/>
              </a:spcBef>
              <a:spcAft>
                <a:spcPts val="0"/>
              </a:spcAft>
              <a:buSzPts val="1200"/>
              <a:buFont typeface="Arial"/>
              <a:buChar char="•"/>
              <a:defRPr sz="1200">
                <a:solidFill>
                  <a:schemeClr val="lt1"/>
                </a:solidFill>
              </a:defRPr>
            </a:lvl3pPr>
            <a:lvl4pPr marL="1828800" lvl="3" indent="-298450" algn="l">
              <a:spcBef>
                <a:spcPts val="800"/>
              </a:spcBef>
              <a:spcAft>
                <a:spcPts val="0"/>
              </a:spcAft>
              <a:buSzPts val="1100"/>
              <a:buFont typeface="Arial"/>
              <a:buChar char="•"/>
              <a:defRPr sz="1100">
                <a:solidFill>
                  <a:schemeClr val="lt1"/>
                </a:solidFill>
              </a:defRPr>
            </a:lvl4pPr>
            <a:lvl5pPr marL="2286000" lvl="4" indent="-298450" algn="l">
              <a:spcBef>
                <a:spcPts val="800"/>
              </a:spcBef>
              <a:spcAft>
                <a:spcPts val="0"/>
              </a:spcAft>
              <a:buSzPts val="1100"/>
              <a:buFont typeface="Arial"/>
              <a:buChar char="•"/>
              <a:defRPr sz="1100">
                <a:solidFill>
                  <a:schemeClr val="lt1"/>
                </a:solidFill>
              </a:defRPr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  <p:sp>
        <p:nvSpPr>
          <p:cNvPr id="422" name="Google Shape;422;p37"/>
          <p:cNvSpPr txBox="1">
            <a:spLocks noGrp="1"/>
          </p:cNvSpPr>
          <p:nvPr>
            <p:ph type="body" idx="2"/>
          </p:nvPr>
        </p:nvSpPr>
        <p:spPr>
          <a:xfrm>
            <a:off x="4855622" y="1138286"/>
            <a:ext cx="3888328" cy="3494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23850" algn="l">
              <a:spcBef>
                <a:spcPts val="800"/>
              </a:spcBef>
              <a:spcAft>
                <a:spcPts val="0"/>
              </a:spcAft>
              <a:buSzPts val="1500"/>
              <a:buChar char="🠶"/>
              <a:defRPr sz="1500">
                <a:solidFill>
                  <a:schemeClr val="lt1"/>
                </a:solidFill>
              </a:defRPr>
            </a:lvl1pPr>
            <a:lvl2pPr marL="914400" lvl="1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 sz="1400">
                <a:solidFill>
                  <a:schemeClr val="lt1"/>
                </a:solidFill>
              </a:defRPr>
            </a:lvl2pPr>
            <a:lvl3pPr marL="1371600" lvl="2" indent="-304800" algn="l">
              <a:spcBef>
                <a:spcPts val="800"/>
              </a:spcBef>
              <a:spcAft>
                <a:spcPts val="0"/>
              </a:spcAft>
              <a:buSzPts val="1200"/>
              <a:buChar char="🠶"/>
              <a:defRPr sz="1200">
                <a:solidFill>
                  <a:schemeClr val="lt1"/>
                </a:solidFill>
              </a:defRPr>
            </a:lvl3pPr>
            <a:lvl4pPr marL="1828800" lvl="3" indent="-298450" algn="l">
              <a:spcBef>
                <a:spcPts val="8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</a:defRPr>
            </a:lvl4pPr>
            <a:lvl5pPr marL="2286000" lvl="4" indent="-298450" algn="l">
              <a:spcBef>
                <a:spcPts val="8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</a:defRPr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tegoria 5">
  <p:cSld name="Categoria 5">
    <p:bg>
      <p:bgPr>
        <a:solidFill>
          <a:schemeClr val="accent2"/>
        </a:soli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/>
          <p:nvPr/>
        </p:nvSpPr>
        <p:spPr>
          <a:xfrm>
            <a:off x="0" y="0"/>
            <a:ext cx="9144000" cy="5163143"/>
          </a:xfrm>
          <a:prstGeom prst="rect">
            <a:avLst/>
          </a:pr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5" name="Google Shape;425;p38"/>
          <p:cNvSpPr/>
          <p:nvPr/>
        </p:nvSpPr>
        <p:spPr>
          <a:xfrm>
            <a:off x="0" y="0"/>
            <a:ext cx="9144001" cy="5163143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6" name="Google Shape;426;p38"/>
          <p:cNvSpPr/>
          <p:nvPr/>
        </p:nvSpPr>
        <p:spPr>
          <a:xfrm rot="5400000" flipH="1">
            <a:off x="2223607" y="-1773334"/>
            <a:ext cx="5147058" cy="869372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7" name="Google Shape;427;p38"/>
          <p:cNvSpPr/>
          <p:nvPr/>
        </p:nvSpPr>
        <p:spPr>
          <a:xfrm rot="5400000" flipH="1">
            <a:off x="1998472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2416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8" name="Google Shape;428;p38"/>
          <p:cNvSpPr/>
          <p:nvPr/>
        </p:nvSpPr>
        <p:spPr>
          <a:xfrm rot="5400000" flipH="1">
            <a:off x="1998471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D5672">
              <a:alpha val="8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9" name="Google Shape;429;p38"/>
          <p:cNvSpPr txBox="1">
            <a:spLocks noGrp="1"/>
          </p:cNvSpPr>
          <p:nvPr>
            <p:ph type="title"/>
          </p:nvPr>
        </p:nvSpPr>
        <p:spPr>
          <a:xfrm>
            <a:off x="333375" y="407194"/>
            <a:ext cx="8410575" cy="40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430" name="Google Shape;430;p38"/>
          <p:cNvGrpSpPr/>
          <p:nvPr/>
        </p:nvGrpSpPr>
        <p:grpSpPr>
          <a:xfrm rot="-5400000">
            <a:off x="292728" y="-323804"/>
            <a:ext cx="568016" cy="647607"/>
            <a:chOff x="10431418" y="6819549"/>
            <a:chExt cx="3512798" cy="4005019"/>
          </a:xfrm>
        </p:grpSpPr>
        <p:sp>
          <p:nvSpPr>
            <p:cNvPr id="431" name="Google Shape;431;p38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32" name="Google Shape;432;p38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433" name="Google Shape;433;p38"/>
          <p:cNvGrpSpPr/>
          <p:nvPr/>
        </p:nvGrpSpPr>
        <p:grpSpPr>
          <a:xfrm>
            <a:off x="-1" y="1018057"/>
            <a:ext cx="9144000" cy="3634740"/>
            <a:chOff x="-1" y="1357409"/>
            <a:chExt cx="12192000" cy="4917518"/>
          </a:xfrm>
        </p:grpSpPr>
        <p:sp>
          <p:nvSpPr>
            <p:cNvPr id="434" name="Google Shape;434;p38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35" name="Google Shape;435;p38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19670"/>
              </a:avLst>
            </a:pr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436" name="Google Shape;436;p38"/>
          <p:cNvSpPr>
            <a:spLocks noGrp="1"/>
          </p:cNvSpPr>
          <p:nvPr>
            <p:ph type="pic" idx="2"/>
          </p:nvPr>
        </p:nvSpPr>
        <p:spPr>
          <a:xfrm>
            <a:off x="733659" y="1572537"/>
            <a:ext cx="944629" cy="944629"/>
          </a:xfrm>
          <a:prstGeom prst="ellipse">
            <a:avLst/>
          </a:prstGeom>
          <a:solidFill>
            <a:srgbClr val="0D5672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7" name="Google Shape;437;p38"/>
          <p:cNvSpPr>
            <a:spLocks noGrp="1"/>
          </p:cNvSpPr>
          <p:nvPr>
            <p:ph type="pic" idx="3"/>
          </p:nvPr>
        </p:nvSpPr>
        <p:spPr>
          <a:xfrm>
            <a:off x="2416673" y="1572537"/>
            <a:ext cx="944629" cy="944629"/>
          </a:xfrm>
          <a:prstGeom prst="ellipse">
            <a:avLst/>
          </a:prstGeom>
          <a:solidFill>
            <a:srgbClr val="0D5672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8" name="Google Shape;438;p38"/>
          <p:cNvSpPr>
            <a:spLocks noGrp="1"/>
          </p:cNvSpPr>
          <p:nvPr>
            <p:ph type="pic" idx="4"/>
          </p:nvPr>
        </p:nvSpPr>
        <p:spPr>
          <a:xfrm>
            <a:off x="4099686" y="1572537"/>
            <a:ext cx="944629" cy="944629"/>
          </a:xfrm>
          <a:prstGeom prst="ellipse">
            <a:avLst/>
          </a:prstGeom>
          <a:solidFill>
            <a:srgbClr val="0D5672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9" name="Google Shape;439;p38"/>
          <p:cNvSpPr>
            <a:spLocks noGrp="1"/>
          </p:cNvSpPr>
          <p:nvPr>
            <p:ph type="pic" idx="5"/>
          </p:nvPr>
        </p:nvSpPr>
        <p:spPr>
          <a:xfrm>
            <a:off x="5782699" y="1572537"/>
            <a:ext cx="944629" cy="944629"/>
          </a:xfrm>
          <a:prstGeom prst="ellipse">
            <a:avLst/>
          </a:prstGeom>
          <a:solidFill>
            <a:srgbClr val="0D5672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p38"/>
          <p:cNvSpPr>
            <a:spLocks noGrp="1"/>
          </p:cNvSpPr>
          <p:nvPr>
            <p:ph type="pic" idx="6"/>
          </p:nvPr>
        </p:nvSpPr>
        <p:spPr>
          <a:xfrm>
            <a:off x="7465712" y="1572537"/>
            <a:ext cx="944629" cy="944629"/>
          </a:xfrm>
          <a:prstGeom prst="ellipse">
            <a:avLst/>
          </a:prstGeom>
          <a:solidFill>
            <a:srgbClr val="0D5672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1" name="Google Shape;441;p38"/>
          <p:cNvSpPr txBox="1">
            <a:spLocks noGrp="1"/>
          </p:cNvSpPr>
          <p:nvPr>
            <p:ph type="body" idx="1"/>
          </p:nvPr>
        </p:nvSpPr>
        <p:spPr>
          <a:xfrm>
            <a:off x="539920" y="3180070"/>
            <a:ext cx="1332105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🠶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algn="l">
              <a:spcBef>
                <a:spcPts val="8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algn="l">
              <a:spcBef>
                <a:spcPts val="8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  <p:sp>
        <p:nvSpPr>
          <p:cNvPr id="442" name="Google Shape;442;p38"/>
          <p:cNvSpPr txBox="1">
            <a:spLocks noGrp="1"/>
          </p:cNvSpPr>
          <p:nvPr>
            <p:ph type="body" idx="7"/>
          </p:nvPr>
        </p:nvSpPr>
        <p:spPr>
          <a:xfrm>
            <a:off x="2222934" y="3180070"/>
            <a:ext cx="1332105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🠶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algn="l">
              <a:spcBef>
                <a:spcPts val="8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algn="l">
              <a:spcBef>
                <a:spcPts val="8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  <p:sp>
        <p:nvSpPr>
          <p:cNvPr id="443" name="Google Shape;443;p38"/>
          <p:cNvSpPr txBox="1">
            <a:spLocks noGrp="1"/>
          </p:cNvSpPr>
          <p:nvPr>
            <p:ph type="body" idx="8"/>
          </p:nvPr>
        </p:nvSpPr>
        <p:spPr>
          <a:xfrm>
            <a:off x="3905948" y="3180070"/>
            <a:ext cx="1332105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🠶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algn="l">
              <a:spcBef>
                <a:spcPts val="8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algn="l">
              <a:spcBef>
                <a:spcPts val="8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  <p:sp>
        <p:nvSpPr>
          <p:cNvPr id="444" name="Google Shape;444;p38"/>
          <p:cNvSpPr txBox="1">
            <a:spLocks noGrp="1"/>
          </p:cNvSpPr>
          <p:nvPr>
            <p:ph type="body" idx="9"/>
          </p:nvPr>
        </p:nvSpPr>
        <p:spPr>
          <a:xfrm>
            <a:off x="5588961" y="3180070"/>
            <a:ext cx="1332105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🠶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algn="l">
              <a:spcBef>
                <a:spcPts val="8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algn="l">
              <a:spcBef>
                <a:spcPts val="8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  <p:sp>
        <p:nvSpPr>
          <p:cNvPr id="445" name="Google Shape;445;p38"/>
          <p:cNvSpPr txBox="1">
            <a:spLocks noGrp="1"/>
          </p:cNvSpPr>
          <p:nvPr>
            <p:ph type="body" idx="13"/>
          </p:nvPr>
        </p:nvSpPr>
        <p:spPr>
          <a:xfrm>
            <a:off x="7271974" y="3180070"/>
            <a:ext cx="1332105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🠶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algn="l">
              <a:spcBef>
                <a:spcPts val="8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algn="l">
              <a:spcBef>
                <a:spcPts val="8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  <p:cxnSp>
        <p:nvCxnSpPr>
          <p:cNvPr id="446" name="Google Shape;446;p38"/>
          <p:cNvCxnSpPr/>
          <p:nvPr/>
        </p:nvCxnSpPr>
        <p:spPr>
          <a:xfrm>
            <a:off x="931766" y="2868766"/>
            <a:ext cx="548416" cy="0"/>
          </a:xfrm>
          <a:prstGeom prst="straightConnector1">
            <a:avLst/>
          </a:prstGeom>
          <a:noFill/>
          <a:ln w="381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7" name="Google Shape;447;p38"/>
          <p:cNvCxnSpPr/>
          <p:nvPr/>
        </p:nvCxnSpPr>
        <p:spPr>
          <a:xfrm>
            <a:off x="2614779" y="2868766"/>
            <a:ext cx="548416" cy="0"/>
          </a:xfrm>
          <a:prstGeom prst="straightConnector1">
            <a:avLst/>
          </a:prstGeom>
          <a:noFill/>
          <a:ln w="381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8" name="Google Shape;448;p38"/>
          <p:cNvCxnSpPr/>
          <p:nvPr/>
        </p:nvCxnSpPr>
        <p:spPr>
          <a:xfrm>
            <a:off x="4297792" y="2868766"/>
            <a:ext cx="548416" cy="0"/>
          </a:xfrm>
          <a:prstGeom prst="straightConnector1">
            <a:avLst/>
          </a:prstGeom>
          <a:noFill/>
          <a:ln w="381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9" name="Google Shape;449;p38"/>
          <p:cNvCxnSpPr/>
          <p:nvPr/>
        </p:nvCxnSpPr>
        <p:spPr>
          <a:xfrm>
            <a:off x="5980806" y="2868766"/>
            <a:ext cx="548416" cy="0"/>
          </a:xfrm>
          <a:prstGeom prst="straightConnector1">
            <a:avLst/>
          </a:prstGeom>
          <a:noFill/>
          <a:ln w="381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0" name="Google Shape;450;p38"/>
          <p:cNvCxnSpPr/>
          <p:nvPr/>
        </p:nvCxnSpPr>
        <p:spPr>
          <a:xfrm>
            <a:off x="7663819" y="2868766"/>
            <a:ext cx="548416" cy="0"/>
          </a:xfrm>
          <a:prstGeom prst="straightConnector1">
            <a:avLst/>
          </a:prstGeom>
          <a:noFill/>
          <a:ln w="381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1" name="Google Shape;451;p38"/>
          <p:cNvSpPr/>
          <p:nvPr/>
        </p:nvSpPr>
        <p:spPr>
          <a:xfrm flipH="1">
            <a:off x="8086725" y="4086223"/>
            <a:ext cx="1057275" cy="1057277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2" name="Google Shape;452;p38"/>
          <p:cNvSpPr txBox="1">
            <a:spLocks noGrp="1"/>
          </p:cNvSpPr>
          <p:nvPr>
            <p:ph type="sldNum" idx="12"/>
          </p:nvPr>
        </p:nvSpPr>
        <p:spPr>
          <a:xfrm>
            <a:off x="8439150" y="4736306"/>
            <a:ext cx="304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+ 3 Seções">
  <p:cSld name="Foto + 3 Seções">
    <p:bg>
      <p:bgPr>
        <a:solidFill>
          <a:schemeClr val="accent2"/>
        </a:solidFill>
        <a:effectLst/>
      </p:bgPr>
    </p:bg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9"/>
          <p:cNvSpPr/>
          <p:nvPr/>
        </p:nvSpPr>
        <p:spPr>
          <a:xfrm>
            <a:off x="0" y="0"/>
            <a:ext cx="9144000" cy="5163143"/>
          </a:xfrm>
          <a:prstGeom prst="rect">
            <a:avLst/>
          </a:pr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5" name="Google Shape;455;p39"/>
          <p:cNvSpPr/>
          <p:nvPr/>
        </p:nvSpPr>
        <p:spPr>
          <a:xfrm>
            <a:off x="0" y="0"/>
            <a:ext cx="9144001" cy="5163143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6" name="Google Shape;456;p39"/>
          <p:cNvSpPr/>
          <p:nvPr/>
        </p:nvSpPr>
        <p:spPr>
          <a:xfrm rot="5400000" flipH="1">
            <a:off x="2223607" y="-1773334"/>
            <a:ext cx="5147058" cy="869372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7" name="Google Shape;457;p39"/>
          <p:cNvSpPr/>
          <p:nvPr/>
        </p:nvSpPr>
        <p:spPr>
          <a:xfrm rot="5400000" flipH="1">
            <a:off x="1998472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2416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8" name="Google Shape;458;p39"/>
          <p:cNvSpPr/>
          <p:nvPr/>
        </p:nvSpPr>
        <p:spPr>
          <a:xfrm rot="5400000" flipH="1">
            <a:off x="1998471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D5672">
              <a:alpha val="8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9" name="Google Shape;459;p39"/>
          <p:cNvSpPr txBox="1">
            <a:spLocks noGrp="1"/>
          </p:cNvSpPr>
          <p:nvPr>
            <p:ph type="title"/>
          </p:nvPr>
        </p:nvSpPr>
        <p:spPr>
          <a:xfrm>
            <a:off x="333375" y="407194"/>
            <a:ext cx="8410575" cy="40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460" name="Google Shape;460;p39"/>
          <p:cNvGrpSpPr/>
          <p:nvPr/>
        </p:nvGrpSpPr>
        <p:grpSpPr>
          <a:xfrm rot="-5400000">
            <a:off x="292728" y="-323804"/>
            <a:ext cx="568016" cy="647607"/>
            <a:chOff x="10431418" y="6819549"/>
            <a:chExt cx="3512798" cy="4005019"/>
          </a:xfrm>
        </p:grpSpPr>
        <p:sp>
          <p:nvSpPr>
            <p:cNvPr id="461" name="Google Shape;461;p39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2" name="Google Shape;462;p39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463" name="Google Shape;463;p39"/>
          <p:cNvGrpSpPr/>
          <p:nvPr/>
        </p:nvGrpSpPr>
        <p:grpSpPr>
          <a:xfrm>
            <a:off x="-1" y="1018057"/>
            <a:ext cx="9144000" cy="3634740"/>
            <a:chOff x="-1" y="1357409"/>
            <a:chExt cx="12192000" cy="4917518"/>
          </a:xfrm>
        </p:grpSpPr>
        <p:sp>
          <p:nvSpPr>
            <p:cNvPr id="464" name="Google Shape;464;p39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5" name="Google Shape;465;p39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19670"/>
              </a:avLst>
            </a:pr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466" name="Google Shape;466;p39"/>
          <p:cNvSpPr txBox="1">
            <a:spLocks noGrp="1"/>
          </p:cNvSpPr>
          <p:nvPr>
            <p:ph type="body" idx="1"/>
          </p:nvPr>
        </p:nvSpPr>
        <p:spPr>
          <a:xfrm>
            <a:off x="406570" y="3180070"/>
            <a:ext cx="2469979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🠶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algn="l">
              <a:spcBef>
                <a:spcPts val="8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algn="l">
              <a:spcBef>
                <a:spcPts val="8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  <p:sp>
        <p:nvSpPr>
          <p:cNvPr id="467" name="Google Shape;467;p39"/>
          <p:cNvSpPr/>
          <p:nvPr/>
        </p:nvSpPr>
        <p:spPr>
          <a:xfrm flipH="1">
            <a:off x="8086725" y="4086223"/>
            <a:ext cx="1057275" cy="1057277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8" name="Google Shape;468;p39"/>
          <p:cNvSpPr txBox="1">
            <a:spLocks noGrp="1"/>
          </p:cNvSpPr>
          <p:nvPr>
            <p:ph type="sldNum" idx="12"/>
          </p:nvPr>
        </p:nvSpPr>
        <p:spPr>
          <a:xfrm>
            <a:off x="8439150" y="4736306"/>
            <a:ext cx="304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69" name="Google Shape;469;p39"/>
          <p:cNvSpPr>
            <a:spLocks noGrp="1"/>
          </p:cNvSpPr>
          <p:nvPr>
            <p:ph type="pic" idx="2"/>
          </p:nvPr>
        </p:nvSpPr>
        <p:spPr>
          <a:xfrm>
            <a:off x="-1" y="1014431"/>
            <a:ext cx="9144001" cy="1717423"/>
          </a:xfrm>
          <a:prstGeom prst="rect">
            <a:avLst/>
          </a:prstGeom>
          <a:noFill/>
          <a:ln>
            <a:noFill/>
          </a:ln>
        </p:spPr>
      </p:sp>
      <p:sp>
        <p:nvSpPr>
          <p:cNvPr id="470" name="Google Shape;470;p39"/>
          <p:cNvSpPr txBox="1">
            <a:spLocks noGrp="1"/>
          </p:cNvSpPr>
          <p:nvPr>
            <p:ph type="body" idx="3"/>
          </p:nvPr>
        </p:nvSpPr>
        <p:spPr>
          <a:xfrm>
            <a:off x="3333127" y="3180070"/>
            <a:ext cx="2469979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🠶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algn="l">
              <a:spcBef>
                <a:spcPts val="8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algn="l">
              <a:spcBef>
                <a:spcPts val="8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  <p:sp>
        <p:nvSpPr>
          <p:cNvPr id="471" name="Google Shape;471;p39"/>
          <p:cNvSpPr txBox="1">
            <a:spLocks noGrp="1"/>
          </p:cNvSpPr>
          <p:nvPr>
            <p:ph type="body" idx="4"/>
          </p:nvPr>
        </p:nvSpPr>
        <p:spPr>
          <a:xfrm>
            <a:off x="6259683" y="3180070"/>
            <a:ext cx="2469979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🠶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algn="l">
              <a:spcBef>
                <a:spcPts val="8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algn="l">
              <a:spcBef>
                <a:spcPts val="8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+ texto">
  <p:cSld name="Foto + texto">
    <p:bg>
      <p:bgPr>
        <a:solidFill>
          <a:schemeClr val="accent2"/>
        </a:solidFill>
        <a:effectLst/>
      </p:bgPr>
    </p:bg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0"/>
          <p:cNvSpPr/>
          <p:nvPr/>
        </p:nvSpPr>
        <p:spPr>
          <a:xfrm>
            <a:off x="0" y="0"/>
            <a:ext cx="9144000" cy="5163143"/>
          </a:xfrm>
          <a:prstGeom prst="rect">
            <a:avLst/>
          </a:pr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4" name="Google Shape;474;p40"/>
          <p:cNvSpPr/>
          <p:nvPr/>
        </p:nvSpPr>
        <p:spPr>
          <a:xfrm>
            <a:off x="0" y="0"/>
            <a:ext cx="9144001" cy="5163143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5" name="Google Shape;475;p40"/>
          <p:cNvSpPr/>
          <p:nvPr/>
        </p:nvSpPr>
        <p:spPr>
          <a:xfrm rot="5400000" flipH="1">
            <a:off x="2223607" y="-1773334"/>
            <a:ext cx="5147058" cy="869372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6" name="Google Shape;476;p40"/>
          <p:cNvSpPr/>
          <p:nvPr/>
        </p:nvSpPr>
        <p:spPr>
          <a:xfrm rot="5400000" flipH="1">
            <a:off x="1998472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2416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7" name="Google Shape;477;p40"/>
          <p:cNvSpPr/>
          <p:nvPr/>
        </p:nvSpPr>
        <p:spPr>
          <a:xfrm rot="5400000" flipH="1">
            <a:off x="1998471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D5672">
              <a:alpha val="8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8" name="Google Shape;478;p40"/>
          <p:cNvSpPr txBox="1">
            <a:spLocks noGrp="1"/>
          </p:cNvSpPr>
          <p:nvPr>
            <p:ph type="title"/>
          </p:nvPr>
        </p:nvSpPr>
        <p:spPr>
          <a:xfrm>
            <a:off x="333375" y="407194"/>
            <a:ext cx="8410575" cy="40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479" name="Google Shape;479;p40"/>
          <p:cNvGrpSpPr/>
          <p:nvPr/>
        </p:nvGrpSpPr>
        <p:grpSpPr>
          <a:xfrm rot="-5400000">
            <a:off x="292728" y="-323804"/>
            <a:ext cx="568016" cy="647607"/>
            <a:chOff x="10431418" y="6819549"/>
            <a:chExt cx="3512798" cy="4005019"/>
          </a:xfrm>
        </p:grpSpPr>
        <p:sp>
          <p:nvSpPr>
            <p:cNvPr id="480" name="Google Shape;480;p40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1" name="Google Shape;481;p40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482" name="Google Shape;482;p40"/>
          <p:cNvGrpSpPr/>
          <p:nvPr/>
        </p:nvGrpSpPr>
        <p:grpSpPr>
          <a:xfrm>
            <a:off x="-1" y="1018057"/>
            <a:ext cx="9144000" cy="3634740"/>
            <a:chOff x="-1" y="1357409"/>
            <a:chExt cx="12192000" cy="4917518"/>
          </a:xfrm>
        </p:grpSpPr>
        <p:sp>
          <p:nvSpPr>
            <p:cNvPr id="483" name="Google Shape;483;p40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4" name="Google Shape;484;p40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19670"/>
              </a:avLst>
            </a:pr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485" name="Google Shape;485;p40"/>
          <p:cNvSpPr txBox="1">
            <a:spLocks noGrp="1"/>
          </p:cNvSpPr>
          <p:nvPr>
            <p:ph type="body" idx="1"/>
          </p:nvPr>
        </p:nvSpPr>
        <p:spPr>
          <a:xfrm>
            <a:off x="406570" y="3180070"/>
            <a:ext cx="7051504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🠶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algn="l">
              <a:spcBef>
                <a:spcPts val="8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algn="l">
              <a:spcBef>
                <a:spcPts val="8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  <p:sp>
        <p:nvSpPr>
          <p:cNvPr id="486" name="Google Shape;486;p40"/>
          <p:cNvSpPr/>
          <p:nvPr/>
        </p:nvSpPr>
        <p:spPr>
          <a:xfrm flipH="1">
            <a:off x="8086725" y="4086223"/>
            <a:ext cx="1057275" cy="1057277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7" name="Google Shape;487;p40"/>
          <p:cNvSpPr txBox="1">
            <a:spLocks noGrp="1"/>
          </p:cNvSpPr>
          <p:nvPr>
            <p:ph type="sldNum" idx="12"/>
          </p:nvPr>
        </p:nvSpPr>
        <p:spPr>
          <a:xfrm>
            <a:off x="8439150" y="4736306"/>
            <a:ext cx="304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88" name="Google Shape;488;p40"/>
          <p:cNvSpPr>
            <a:spLocks noGrp="1"/>
          </p:cNvSpPr>
          <p:nvPr>
            <p:ph type="pic" idx="2"/>
          </p:nvPr>
        </p:nvSpPr>
        <p:spPr>
          <a:xfrm>
            <a:off x="-1" y="1014431"/>
            <a:ext cx="9144001" cy="171742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magem com Legenda">
  <p:cSld name="1_Imagem com Legenda">
    <p:bg>
      <p:bgPr>
        <a:solidFill>
          <a:schemeClr val="accent2"/>
        </a:solidFill>
        <a:effectLst/>
      </p:bgPr>
    </p:bg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1"/>
          <p:cNvSpPr/>
          <p:nvPr/>
        </p:nvSpPr>
        <p:spPr>
          <a:xfrm>
            <a:off x="0" y="0"/>
            <a:ext cx="9144000" cy="5163143"/>
          </a:xfrm>
          <a:prstGeom prst="rect">
            <a:avLst/>
          </a:pr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1" name="Google Shape;491;p41"/>
          <p:cNvSpPr/>
          <p:nvPr/>
        </p:nvSpPr>
        <p:spPr>
          <a:xfrm>
            <a:off x="0" y="0"/>
            <a:ext cx="9144001" cy="5163143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2" name="Google Shape;492;p41"/>
          <p:cNvSpPr/>
          <p:nvPr/>
        </p:nvSpPr>
        <p:spPr>
          <a:xfrm rot="5400000" flipH="1">
            <a:off x="2223607" y="-1773334"/>
            <a:ext cx="5147058" cy="869372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3" name="Google Shape;493;p41"/>
          <p:cNvSpPr/>
          <p:nvPr/>
        </p:nvSpPr>
        <p:spPr>
          <a:xfrm rot="5400000" flipH="1">
            <a:off x="1998472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2416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4" name="Google Shape;494;p41"/>
          <p:cNvSpPr/>
          <p:nvPr/>
        </p:nvSpPr>
        <p:spPr>
          <a:xfrm rot="5400000" flipH="1">
            <a:off x="1998471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D5672">
              <a:alpha val="8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5" name="Google Shape;495;p41"/>
          <p:cNvSpPr txBox="1">
            <a:spLocks noGrp="1"/>
          </p:cNvSpPr>
          <p:nvPr>
            <p:ph type="title"/>
          </p:nvPr>
        </p:nvSpPr>
        <p:spPr>
          <a:xfrm>
            <a:off x="333375" y="407194"/>
            <a:ext cx="8410575" cy="40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496" name="Google Shape;496;p41"/>
          <p:cNvGrpSpPr/>
          <p:nvPr/>
        </p:nvGrpSpPr>
        <p:grpSpPr>
          <a:xfrm rot="-5400000">
            <a:off x="292728" y="-323804"/>
            <a:ext cx="568016" cy="647607"/>
            <a:chOff x="10431418" y="6819549"/>
            <a:chExt cx="3512798" cy="4005019"/>
          </a:xfrm>
        </p:grpSpPr>
        <p:sp>
          <p:nvSpPr>
            <p:cNvPr id="497" name="Google Shape;497;p41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8" name="Google Shape;498;p41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499" name="Google Shape;499;p41"/>
          <p:cNvGrpSpPr/>
          <p:nvPr/>
        </p:nvGrpSpPr>
        <p:grpSpPr>
          <a:xfrm>
            <a:off x="-1" y="1018057"/>
            <a:ext cx="9144000" cy="3634740"/>
            <a:chOff x="-1" y="1357409"/>
            <a:chExt cx="12192000" cy="4917518"/>
          </a:xfrm>
        </p:grpSpPr>
        <p:sp>
          <p:nvSpPr>
            <p:cNvPr id="500" name="Google Shape;500;p41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01" name="Google Shape;501;p41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19670"/>
              </a:avLst>
            </a:pr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502" name="Google Shape;502;p41"/>
          <p:cNvSpPr/>
          <p:nvPr/>
        </p:nvSpPr>
        <p:spPr>
          <a:xfrm flipH="1">
            <a:off x="8086725" y="4086223"/>
            <a:ext cx="1057275" cy="1057277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3" name="Google Shape;503;p41"/>
          <p:cNvSpPr txBox="1">
            <a:spLocks noGrp="1"/>
          </p:cNvSpPr>
          <p:nvPr>
            <p:ph type="sldNum" idx="12"/>
          </p:nvPr>
        </p:nvSpPr>
        <p:spPr>
          <a:xfrm>
            <a:off x="8439150" y="4736306"/>
            <a:ext cx="304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504" name="Google Shape;504;p41"/>
          <p:cNvSpPr>
            <a:spLocks noGrp="1"/>
          </p:cNvSpPr>
          <p:nvPr>
            <p:ph type="pic" idx="2"/>
          </p:nvPr>
        </p:nvSpPr>
        <p:spPr>
          <a:xfrm>
            <a:off x="3082565" y="1083487"/>
            <a:ext cx="5661385" cy="3434309"/>
          </a:xfrm>
          <a:prstGeom prst="rect">
            <a:avLst/>
          </a:prstGeom>
          <a:noFill/>
          <a:ln>
            <a:noFill/>
          </a:ln>
        </p:spPr>
      </p:sp>
      <p:sp>
        <p:nvSpPr>
          <p:cNvPr id="505" name="Google Shape;505;p41"/>
          <p:cNvSpPr txBox="1">
            <a:spLocks noGrp="1"/>
          </p:cNvSpPr>
          <p:nvPr>
            <p:ph type="body" idx="1"/>
          </p:nvPr>
        </p:nvSpPr>
        <p:spPr>
          <a:xfrm>
            <a:off x="332525" y="1083487"/>
            <a:ext cx="2523797" cy="3434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údo com Legenda">
  <p:cSld name="1_Conteúdo com Legenda">
    <p:bg>
      <p:bgPr>
        <a:solidFill>
          <a:schemeClr val="accent2"/>
        </a:solidFill>
        <a:effectLst/>
      </p:bgPr>
    </p:bg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2"/>
          <p:cNvSpPr/>
          <p:nvPr/>
        </p:nvSpPr>
        <p:spPr>
          <a:xfrm>
            <a:off x="0" y="0"/>
            <a:ext cx="9144000" cy="5163143"/>
          </a:xfrm>
          <a:prstGeom prst="rect">
            <a:avLst/>
          </a:pr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8" name="Google Shape;508;p42"/>
          <p:cNvSpPr/>
          <p:nvPr/>
        </p:nvSpPr>
        <p:spPr>
          <a:xfrm>
            <a:off x="0" y="0"/>
            <a:ext cx="9144001" cy="5163143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9" name="Google Shape;509;p42"/>
          <p:cNvSpPr/>
          <p:nvPr/>
        </p:nvSpPr>
        <p:spPr>
          <a:xfrm rot="5400000" flipH="1">
            <a:off x="2223607" y="-1773334"/>
            <a:ext cx="5147058" cy="869372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0" name="Google Shape;510;p42"/>
          <p:cNvSpPr/>
          <p:nvPr/>
        </p:nvSpPr>
        <p:spPr>
          <a:xfrm rot="5400000" flipH="1">
            <a:off x="1998472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2416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1" name="Google Shape;511;p42"/>
          <p:cNvSpPr/>
          <p:nvPr/>
        </p:nvSpPr>
        <p:spPr>
          <a:xfrm rot="5400000" flipH="1">
            <a:off x="1998471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D5672">
              <a:alpha val="8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2" name="Google Shape;512;p42"/>
          <p:cNvSpPr txBox="1">
            <a:spLocks noGrp="1"/>
          </p:cNvSpPr>
          <p:nvPr>
            <p:ph type="title"/>
          </p:nvPr>
        </p:nvSpPr>
        <p:spPr>
          <a:xfrm>
            <a:off x="333375" y="407194"/>
            <a:ext cx="8410575" cy="40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513" name="Google Shape;513;p42"/>
          <p:cNvGrpSpPr/>
          <p:nvPr/>
        </p:nvGrpSpPr>
        <p:grpSpPr>
          <a:xfrm rot="-5400000">
            <a:off x="292728" y="-323804"/>
            <a:ext cx="568016" cy="647607"/>
            <a:chOff x="10431418" y="6819549"/>
            <a:chExt cx="3512798" cy="4005019"/>
          </a:xfrm>
        </p:grpSpPr>
        <p:sp>
          <p:nvSpPr>
            <p:cNvPr id="514" name="Google Shape;514;p42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15" name="Google Shape;515;p42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516" name="Google Shape;516;p42"/>
          <p:cNvGrpSpPr/>
          <p:nvPr/>
        </p:nvGrpSpPr>
        <p:grpSpPr>
          <a:xfrm>
            <a:off x="-1" y="1018057"/>
            <a:ext cx="9144000" cy="3634740"/>
            <a:chOff x="-1" y="1357409"/>
            <a:chExt cx="12192000" cy="4917518"/>
          </a:xfrm>
        </p:grpSpPr>
        <p:sp>
          <p:nvSpPr>
            <p:cNvPr id="517" name="Google Shape;517;p42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18" name="Google Shape;518;p42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19670"/>
              </a:avLst>
            </a:pr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519" name="Google Shape;519;p42"/>
          <p:cNvSpPr/>
          <p:nvPr/>
        </p:nvSpPr>
        <p:spPr>
          <a:xfrm flipH="1">
            <a:off x="8086725" y="4086223"/>
            <a:ext cx="1057275" cy="1057277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0" name="Google Shape;520;p42"/>
          <p:cNvSpPr txBox="1">
            <a:spLocks noGrp="1"/>
          </p:cNvSpPr>
          <p:nvPr>
            <p:ph type="sldNum" idx="12"/>
          </p:nvPr>
        </p:nvSpPr>
        <p:spPr>
          <a:xfrm>
            <a:off x="8439150" y="4736306"/>
            <a:ext cx="304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521" name="Google Shape;521;p42"/>
          <p:cNvSpPr txBox="1">
            <a:spLocks noGrp="1"/>
          </p:cNvSpPr>
          <p:nvPr>
            <p:ph type="body" idx="1"/>
          </p:nvPr>
        </p:nvSpPr>
        <p:spPr>
          <a:xfrm>
            <a:off x="332525" y="1083487"/>
            <a:ext cx="2523797" cy="3434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22" name="Google Shape;522;p42"/>
          <p:cNvSpPr txBox="1">
            <a:spLocks noGrp="1"/>
          </p:cNvSpPr>
          <p:nvPr>
            <p:ph type="body" idx="2"/>
          </p:nvPr>
        </p:nvSpPr>
        <p:spPr>
          <a:xfrm>
            <a:off x="2973217" y="1083487"/>
            <a:ext cx="5770732" cy="3434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SzPts val="1800"/>
              <a:buChar char="🠶"/>
              <a:defRPr sz="1800">
                <a:solidFill>
                  <a:schemeClr val="lt1"/>
                </a:solidFill>
              </a:defRPr>
            </a:lvl1pPr>
            <a:lvl2pPr marL="914400" lvl="1" indent="-323850" algn="l">
              <a:spcBef>
                <a:spcPts val="800"/>
              </a:spcBef>
              <a:spcAft>
                <a:spcPts val="0"/>
              </a:spcAft>
              <a:buSzPts val="1500"/>
              <a:buChar char="🠶"/>
              <a:defRPr sz="1500">
                <a:solidFill>
                  <a:schemeClr val="lt1"/>
                </a:solidFill>
              </a:defRPr>
            </a:lvl2pPr>
            <a:lvl3pPr marL="1371600" lvl="2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 sz="1400">
                <a:solidFill>
                  <a:schemeClr val="lt1"/>
                </a:solidFill>
              </a:defRPr>
            </a:lvl3pPr>
            <a:lvl4pPr marL="1828800" lvl="3" indent="-304800" algn="l">
              <a:spcBef>
                <a:spcPts val="800"/>
              </a:spcBef>
              <a:spcAft>
                <a:spcPts val="0"/>
              </a:spcAft>
              <a:buSzPts val="1200"/>
              <a:buChar char="🠶"/>
              <a:defRPr sz="1200">
                <a:solidFill>
                  <a:schemeClr val="lt1"/>
                </a:solidFill>
              </a:defRPr>
            </a:lvl4pPr>
            <a:lvl5pPr marL="2286000" lvl="4" indent="-304800" algn="l">
              <a:spcBef>
                <a:spcPts val="800"/>
              </a:spcBef>
              <a:spcAft>
                <a:spcPts val="0"/>
              </a:spcAft>
              <a:buSzPts val="1200"/>
              <a:buChar char="🠶"/>
              <a:defRPr sz="1200">
                <a:solidFill>
                  <a:schemeClr val="lt1"/>
                </a:solidFill>
              </a:defRPr>
            </a:lvl5pPr>
            <a:lvl6pPr marL="2743200" lvl="5" indent="-323850" algn="l">
              <a:spcBef>
                <a:spcPts val="800"/>
              </a:spcBef>
              <a:spcAft>
                <a:spcPts val="0"/>
              </a:spcAft>
              <a:buSzPts val="1500"/>
              <a:buChar char="🠶"/>
              <a:defRPr sz="1500"/>
            </a:lvl6pPr>
            <a:lvl7pPr marL="3200400" lvl="6" indent="-323850" algn="l">
              <a:spcBef>
                <a:spcPts val="800"/>
              </a:spcBef>
              <a:spcAft>
                <a:spcPts val="0"/>
              </a:spcAft>
              <a:buSzPts val="1500"/>
              <a:buChar char="🠶"/>
              <a:defRPr sz="1500"/>
            </a:lvl7pPr>
            <a:lvl8pPr marL="3657600" lvl="7" indent="-323850" algn="l">
              <a:spcBef>
                <a:spcPts val="800"/>
              </a:spcBef>
              <a:spcAft>
                <a:spcPts val="0"/>
              </a:spcAft>
              <a:buSzPts val="1500"/>
              <a:buChar char="🠶"/>
              <a:defRPr sz="1500"/>
            </a:lvl8pPr>
            <a:lvl9pPr marL="4114800" lvl="8" indent="-323850" algn="l">
              <a:spcBef>
                <a:spcPts val="800"/>
              </a:spcBef>
              <a:spcAft>
                <a:spcPts val="0"/>
              </a:spcAft>
              <a:buSzPts val="1500"/>
              <a:buChar char="🠶"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>
            <a:spLocks noGrp="1"/>
          </p:cNvSpPr>
          <p:nvPr>
            <p:ph type="title"/>
          </p:nvPr>
        </p:nvSpPr>
        <p:spPr>
          <a:xfrm>
            <a:off x="1941909" y="1544063"/>
            <a:ext cx="6686549" cy="1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Century Gothic"/>
              <a:buNone/>
              <a:defRPr sz="3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body" idx="1"/>
          </p:nvPr>
        </p:nvSpPr>
        <p:spPr>
          <a:xfrm>
            <a:off x="1941909" y="2647597"/>
            <a:ext cx="6686549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6"/>
          <p:cNvSpPr/>
          <p:nvPr/>
        </p:nvSpPr>
        <p:spPr>
          <a:xfrm rot="10800000" flipH="1">
            <a:off x="-3142" y="2383631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sldNum" idx="12"/>
          </p:nvPr>
        </p:nvSpPr>
        <p:spPr>
          <a:xfrm>
            <a:off x="398859" y="2433104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45" name="Google Shape;145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0" y="0"/>
            <a:ext cx="9144000" cy="5147059"/>
          </a:xfrm>
          <a:custGeom>
            <a:avLst/>
            <a:gdLst/>
            <a:ahLst/>
            <a:cxnLst/>
            <a:rect l="l" t="t" r="r" b="b"/>
            <a:pathLst>
              <a:path w="12192000" h="6849743" extrusionOk="0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p16"/>
          <p:cNvSpPr/>
          <p:nvPr/>
        </p:nvSpPr>
        <p:spPr>
          <a:xfrm rot="5400000" flipH="1">
            <a:off x="1970104" y="-1970104"/>
            <a:ext cx="5147057" cy="9087265"/>
          </a:xfrm>
          <a:custGeom>
            <a:avLst/>
            <a:gdLst/>
            <a:ahLst/>
            <a:cxnLst/>
            <a:rect l="l" t="t" r="r" b="b"/>
            <a:pathLst>
              <a:path w="6853871" h="12116353" extrusionOk="0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8" name="Google Shape;148;p16"/>
          <p:cNvSpPr/>
          <p:nvPr/>
        </p:nvSpPr>
        <p:spPr>
          <a:xfrm rot="-5400000" flipH="1">
            <a:off x="4388258" y="-7987"/>
            <a:ext cx="4744615" cy="4760590"/>
          </a:xfrm>
          <a:prstGeom prst="rtTriangle">
            <a:avLst/>
          </a:prstGeom>
          <a:solidFill>
            <a:srgbClr val="0D567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6"/>
          <p:cNvSpPr/>
          <p:nvPr/>
        </p:nvSpPr>
        <p:spPr>
          <a:xfrm rot="5400000" flipH="1">
            <a:off x="1998471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D5672">
              <a:alpha val="8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6"/>
          <p:cNvSpPr/>
          <p:nvPr/>
        </p:nvSpPr>
        <p:spPr>
          <a:xfrm rot="2700000">
            <a:off x="7251738" y="1053294"/>
            <a:ext cx="3304611" cy="3974429"/>
          </a:xfrm>
          <a:custGeom>
            <a:avLst/>
            <a:gdLst/>
            <a:ahLst/>
            <a:cxnLst/>
            <a:rect l="l" t="t" r="r" b="b"/>
            <a:pathLst>
              <a:path w="4406148" h="5299239" extrusionOk="0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rgbClr val="0D567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6"/>
          <p:cNvSpPr/>
          <p:nvPr/>
        </p:nvSpPr>
        <p:spPr>
          <a:xfrm rot="8100000" flipH="1">
            <a:off x="7187681" y="816073"/>
            <a:ext cx="3804135" cy="3632626"/>
          </a:xfrm>
          <a:custGeom>
            <a:avLst/>
            <a:gdLst/>
            <a:ahLst/>
            <a:cxnLst/>
            <a:rect l="l" t="t" r="r" b="b"/>
            <a:pathLst>
              <a:path w="5072180" h="4843502" extrusionOk="0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solidFill>
            <a:srgbClr val="12416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p16"/>
          <p:cNvSpPr/>
          <p:nvPr/>
        </p:nvSpPr>
        <p:spPr>
          <a:xfrm rot="2700000">
            <a:off x="8578939" y="4249314"/>
            <a:ext cx="658333" cy="1316667"/>
          </a:xfrm>
          <a:custGeom>
            <a:avLst/>
            <a:gdLst/>
            <a:ahLst/>
            <a:cxnLst/>
            <a:rect l="l" t="t" r="r" b="b"/>
            <a:pathLst>
              <a:path w="877778" h="1755556" extrusionOk="0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rgbClr val="0D567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3" name="Google Shape;153;p16"/>
          <p:cNvSpPr/>
          <p:nvPr/>
        </p:nvSpPr>
        <p:spPr>
          <a:xfrm rot="8100000" flipH="1">
            <a:off x="7936699" y="4381057"/>
            <a:ext cx="1779261" cy="889630"/>
          </a:xfrm>
          <a:custGeom>
            <a:avLst/>
            <a:gdLst/>
            <a:ahLst/>
            <a:cxnLst/>
            <a:rect l="l" t="t" r="r" b="b"/>
            <a:pathLst>
              <a:path w="2372348" h="1186174" extrusionOk="0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solidFill>
            <a:srgbClr val="12416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54" name="Google Shape;154;p16"/>
          <p:cNvGrpSpPr/>
          <p:nvPr/>
        </p:nvGrpSpPr>
        <p:grpSpPr>
          <a:xfrm rot="-5400000">
            <a:off x="86773" y="-924984"/>
            <a:ext cx="1624933" cy="1843778"/>
            <a:chOff x="10225382" y="6572118"/>
            <a:chExt cx="3924857" cy="4453454"/>
          </a:xfrm>
        </p:grpSpPr>
        <p:sp>
          <p:nvSpPr>
            <p:cNvPr id="155" name="Google Shape;155;p16"/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6" name="Google Shape;156;p16"/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57" name="Google Shape;157;p16"/>
          <p:cNvGrpSpPr/>
          <p:nvPr/>
        </p:nvGrpSpPr>
        <p:grpSpPr>
          <a:xfrm rot="-5400000">
            <a:off x="1369618" y="-497934"/>
            <a:ext cx="868042" cy="989674"/>
            <a:chOff x="10431418" y="6819549"/>
            <a:chExt cx="3512798" cy="4005019"/>
          </a:xfrm>
        </p:grpSpPr>
        <p:sp>
          <p:nvSpPr>
            <p:cNvPr id="158" name="Google Shape;158;p16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9" name="Google Shape;159;p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m branco">
  <p:cSld name="1_Em branco"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3"/>
          <p:cNvSpPr/>
          <p:nvPr/>
        </p:nvSpPr>
        <p:spPr>
          <a:xfrm>
            <a:off x="0" y="0"/>
            <a:ext cx="9144000" cy="5163143"/>
          </a:xfrm>
          <a:prstGeom prst="rect">
            <a:avLst/>
          </a:pr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5" name="Google Shape;525;p43"/>
          <p:cNvSpPr/>
          <p:nvPr/>
        </p:nvSpPr>
        <p:spPr>
          <a:xfrm>
            <a:off x="0" y="0"/>
            <a:ext cx="9144001" cy="5163143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6" name="Google Shape;526;p43"/>
          <p:cNvSpPr/>
          <p:nvPr/>
        </p:nvSpPr>
        <p:spPr>
          <a:xfrm rot="5400000" flipH="1">
            <a:off x="2223607" y="-1773334"/>
            <a:ext cx="5147058" cy="869372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7" name="Google Shape;527;p43"/>
          <p:cNvSpPr/>
          <p:nvPr/>
        </p:nvSpPr>
        <p:spPr>
          <a:xfrm rot="5400000" flipH="1">
            <a:off x="1998472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2416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8" name="Google Shape;528;p43"/>
          <p:cNvSpPr/>
          <p:nvPr/>
        </p:nvSpPr>
        <p:spPr>
          <a:xfrm rot="5400000" flipH="1">
            <a:off x="1998471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D5672">
              <a:alpha val="8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529" name="Google Shape;529;p43"/>
          <p:cNvGrpSpPr/>
          <p:nvPr/>
        </p:nvGrpSpPr>
        <p:grpSpPr>
          <a:xfrm rot="-5400000">
            <a:off x="292728" y="-323804"/>
            <a:ext cx="568016" cy="647607"/>
            <a:chOff x="10431418" y="6819549"/>
            <a:chExt cx="3512798" cy="4005019"/>
          </a:xfrm>
        </p:grpSpPr>
        <p:sp>
          <p:nvSpPr>
            <p:cNvPr id="530" name="Google Shape;530;p43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31" name="Google Shape;531;p43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532" name="Google Shape;532;p43"/>
          <p:cNvSpPr/>
          <p:nvPr/>
        </p:nvSpPr>
        <p:spPr>
          <a:xfrm flipH="1">
            <a:off x="8086725" y="4086223"/>
            <a:ext cx="1057275" cy="1057277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3" name="Google Shape;533;p43"/>
          <p:cNvSpPr txBox="1">
            <a:spLocks noGrp="1"/>
          </p:cNvSpPr>
          <p:nvPr>
            <p:ph type="sldNum" idx="12"/>
          </p:nvPr>
        </p:nvSpPr>
        <p:spPr>
          <a:xfrm>
            <a:off x="8439150" y="4736306"/>
            <a:ext cx="304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igado 1">
  <p:cSld name="Obrigado 1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6" name="Google Shape;536;p44"/>
          <p:cNvSpPr/>
          <p:nvPr/>
        </p:nvSpPr>
        <p:spPr>
          <a:xfrm flipH="1">
            <a:off x="-12223" y="0"/>
            <a:ext cx="9156223" cy="5143500"/>
          </a:xfrm>
          <a:custGeom>
            <a:avLst/>
            <a:gdLst/>
            <a:ahLst/>
            <a:cxnLst/>
            <a:rect l="l" t="t" r="r" b="b"/>
            <a:pathLst>
              <a:path w="12208298" h="6858000" extrusionOk="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7" name="Google Shape;537;p44"/>
          <p:cNvSpPr/>
          <p:nvPr/>
        </p:nvSpPr>
        <p:spPr>
          <a:xfrm rot="-5400000">
            <a:off x="2000250" y="-2000251"/>
            <a:ext cx="5143500" cy="9144001"/>
          </a:xfrm>
          <a:custGeom>
            <a:avLst/>
            <a:gdLst/>
            <a:ahLst/>
            <a:cxnLst/>
            <a:rect l="l" t="t" r="r" b="b"/>
            <a:pathLst>
              <a:path w="6858000" h="12192002" extrusionOk="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8" name="Google Shape;538;p44"/>
          <p:cNvSpPr/>
          <p:nvPr/>
        </p:nvSpPr>
        <p:spPr>
          <a:xfrm rot="-5400000">
            <a:off x="2000250" y="-2000251"/>
            <a:ext cx="5143500" cy="9144001"/>
          </a:xfrm>
          <a:custGeom>
            <a:avLst/>
            <a:gdLst/>
            <a:ahLst/>
            <a:cxnLst/>
            <a:rect l="l" t="t" r="r" b="b"/>
            <a:pathLst>
              <a:path w="6858000" h="12192002" extrusionOk="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rgbClr val="0D5672">
              <a:alpha val="8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539" name="Google Shape;539;p44"/>
          <p:cNvGrpSpPr/>
          <p:nvPr/>
        </p:nvGrpSpPr>
        <p:grpSpPr>
          <a:xfrm>
            <a:off x="0" y="0"/>
            <a:ext cx="5161475" cy="5144157"/>
            <a:chOff x="-5321" y="1096"/>
            <a:chExt cx="5924073" cy="5904197"/>
          </a:xfrm>
        </p:grpSpPr>
        <p:sp>
          <p:nvSpPr>
            <p:cNvPr id="540" name="Google Shape;540;p44"/>
            <p:cNvSpPr/>
            <p:nvPr/>
          </p:nvSpPr>
          <p:spPr>
            <a:xfrm rot="5400000">
              <a:off x="4618" y="-8842"/>
              <a:ext cx="5904196" cy="5924073"/>
            </a:xfrm>
            <a:prstGeom prst="rtTriangle">
              <a:avLst/>
            </a:pr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41" name="Google Shape;541;p44"/>
            <p:cNvSpPr/>
            <p:nvPr/>
          </p:nvSpPr>
          <p:spPr>
            <a:xfrm rot="5400000">
              <a:off x="3941" y="-8164"/>
              <a:ext cx="5501471" cy="5519993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42" name="Google Shape;542;p44"/>
            <p:cNvSpPr/>
            <p:nvPr/>
          </p:nvSpPr>
          <p:spPr>
            <a:xfrm rot="5400000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543" name="Google Shape;543;p44"/>
          <p:cNvSpPr txBox="1">
            <a:spLocks noGrp="1"/>
          </p:cNvSpPr>
          <p:nvPr>
            <p:ph type="ctrTitle"/>
          </p:nvPr>
        </p:nvSpPr>
        <p:spPr>
          <a:xfrm>
            <a:off x="3912932" y="2105406"/>
            <a:ext cx="3709198" cy="932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entury Gothic"/>
              <a:buNone/>
              <a:defRPr sz="41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>
            <a:spLocks noGrp="1"/>
          </p:cNvSpPr>
          <p:nvPr>
            <p:ph type="title"/>
          </p:nvPr>
        </p:nvSpPr>
        <p:spPr>
          <a:xfrm>
            <a:off x="1944693" y="468083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7"/>
          <p:cNvSpPr txBox="1">
            <a:spLocks noGrp="1"/>
          </p:cNvSpPr>
          <p:nvPr>
            <p:ph type="body" idx="1"/>
          </p:nvPr>
        </p:nvSpPr>
        <p:spPr>
          <a:xfrm>
            <a:off x="1941909" y="1600200"/>
            <a:ext cx="3235398" cy="283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marL="914400" lvl="1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marL="1371600" lvl="2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body" idx="2"/>
          </p:nvPr>
        </p:nvSpPr>
        <p:spPr>
          <a:xfrm>
            <a:off x="5393060" y="1594667"/>
            <a:ext cx="3235398" cy="283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marL="914400" lvl="1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marL="1371600" lvl="2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7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7"/>
          <p:cNvSpPr/>
          <p:nvPr/>
        </p:nvSpPr>
        <p:spPr>
          <a:xfrm rot="10800000" flipH="1">
            <a:off x="-3142" y="535781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7"/>
          <p:cNvSpPr txBox="1">
            <a:spLocks noGrp="1"/>
          </p:cNvSpPr>
          <p:nvPr>
            <p:ph type="sldNum" idx="12"/>
          </p:nvPr>
        </p:nvSpPr>
        <p:spPr>
          <a:xfrm>
            <a:off x="398859" y="59083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>
            <a:spLocks noGrp="1"/>
          </p:cNvSpPr>
          <p:nvPr>
            <p:ph type="title"/>
          </p:nvPr>
        </p:nvSpPr>
        <p:spPr>
          <a:xfrm>
            <a:off x="1944693" y="468083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8"/>
          <p:cNvSpPr txBox="1"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800"/>
              <a:buNone/>
              <a:defRPr sz="1800" b="0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71" name="Google Shape;171;p18"/>
          <p:cNvSpPr txBox="1">
            <a:spLocks noGrp="1"/>
          </p:cNvSpPr>
          <p:nvPr>
            <p:ph type="body" idx="2"/>
          </p:nvPr>
        </p:nvSpPr>
        <p:spPr>
          <a:xfrm>
            <a:off x="1941909" y="1911725"/>
            <a:ext cx="3257170" cy="2515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marL="914400" lvl="1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marL="1371600" lvl="2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  <p:sp>
        <p:nvSpPr>
          <p:cNvPr id="172" name="Google Shape;172;p18"/>
          <p:cNvSpPr txBox="1">
            <a:spLocks noGrp="1"/>
          </p:cNvSpPr>
          <p:nvPr>
            <p:ph type="body" idx="3"/>
          </p:nvPr>
        </p:nvSpPr>
        <p:spPr>
          <a:xfrm>
            <a:off x="5629972" y="1477106"/>
            <a:ext cx="2999251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800"/>
              <a:buNone/>
              <a:defRPr sz="1800" b="0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73" name="Google Shape;173;p18"/>
          <p:cNvSpPr txBox="1">
            <a:spLocks noGrp="1"/>
          </p:cNvSpPr>
          <p:nvPr>
            <p:ph type="body" idx="4"/>
          </p:nvPr>
        </p:nvSpPr>
        <p:spPr>
          <a:xfrm>
            <a:off x="5375218" y="1909304"/>
            <a:ext cx="3254006" cy="2515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marL="914400" lvl="1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marL="1371600" lvl="2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  <p:sp>
        <p:nvSpPr>
          <p:cNvPr id="174" name="Google Shape;174;p18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8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8"/>
          <p:cNvSpPr/>
          <p:nvPr/>
        </p:nvSpPr>
        <p:spPr>
          <a:xfrm rot="10800000" flipH="1">
            <a:off x="-3142" y="535781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8"/>
          <p:cNvSpPr txBox="1">
            <a:spLocks noGrp="1"/>
          </p:cNvSpPr>
          <p:nvPr>
            <p:ph type="sldNum" idx="12"/>
          </p:nvPr>
        </p:nvSpPr>
        <p:spPr>
          <a:xfrm>
            <a:off x="398859" y="59083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78" name="Google Shape;178;p18"/>
          <p:cNvSpPr/>
          <p:nvPr/>
        </p:nvSpPr>
        <p:spPr>
          <a:xfrm>
            <a:off x="0" y="0"/>
            <a:ext cx="9144000" cy="5163143"/>
          </a:xfrm>
          <a:prstGeom prst="rect">
            <a:avLst/>
          </a:pr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9" name="Google Shape;179;p18"/>
          <p:cNvSpPr/>
          <p:nvPr/>
        </p:nvSpPr>
        <p:spPr>
          <a:xfrm>
            <a:off x="0" y="0"/>
            <a:ext cx="9144001" cy="5163143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p18"/>
          <p:cNvSpPr/>
          <p:nvPr/>
        </p:nvSpPr>
        <p:spPr>
          <a:xfrm rot="5400000" flipH="1">
            <a:off x="2223607" y="-1773334"/>
            <a:ext cx="5147058" cy="869372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p18"/>
          <p:cNvSpPr/>
          <p:nvPr/>
        </p:nvSpPr>
        <p:spPr>
          <a:xfrm rot="5400000" flipH="1">
            <a:off x="1998472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2416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p18"/>
          <p:cNvSpPr/>
          <p:nvPr/>
        </p:nvSpPr>
        <p:spPr>
          <a:xfrm rot="5400000" flipH="1">
            <a:off x="1998471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D5672">
              <a:alpha val="8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83" name="Google Shape;183;p18"/>
          <p:cNvGrpSpPr/>
          <p:nvPr/>
        </p:nvGrpSpPr>
        <p:grpSpPr>
          <a:xfrm rot="-5400000">
            <a:off x="292728" y="-323804"/>
            <a:ext cx="568016" cy="647607"/>
            <a:chOff x="10431418" y="6819549"/>
            <a:chExt cx="3512798" cy="4005019"/>
          </a:xfrm>
        </p:grpSpPr>
        <p:sp>
          <p:nvSpPr>
            <p:cNvPr id="184" name="Google Shape;184;p18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5" name="Google Shape;185;p18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86" name="Google Shape;186;p18"/>
          <p:cNvGrpSpPr/>
          <p:nvPr/>
        </p:nvGrpSpPr>
        <p:grpSpPr>
          <a:xfrm>
            <a:off x="-1" y="1018057"/>
            <a:ext cx="9144000" cy="3634740"/>
            <a:chOff x="-1" y="1357409"/>
            <a:chExt cx="12192000" cy="4917518"/>
          </a:xfrm>
        </p:grpSpPr>
        <p:sp>
          <p:nvSpPr>
            <p:cNvPr id="187" name="Google Shape;187;p18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8" name="Google Shape;188;p18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19670"/>
              </a:avLst>
            </a:pr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89" name="Google Shape;189;p18"/>
          <p:cNvSpPr/>
          <p:nvPr/>
        </p:nvSpPr>
        <p:spPr>
          <a:xfrm flipH="1">
            <a:off x="8086725" y="4086223"/>
            <a:ext cx="1057275" cy="1057277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>
            <a:spLocks noGrp="1"/>
          </p:cNvSpPr>
          <p:nvPr>
            <p:ph type="title"/>
          </p:nvPr>
        </p:nvSpPr>
        <p:spPr>
          <a:xfrm>
            <a:off x="1944693" y="468083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9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9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9"/>
          <p:cNvSpPr/>
          <p:nvPr/>
        </p:nvSpPr>
        <p:spPr>
          <a:xfrm rot="10800000" flipH="1">
            <a:off x="-3142" y="535781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398859" y="59083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96" name="Google Shape;196;p19"/>
          <p:cNvSpPr/>
          <p:nvPr/>
        </p:nvSpPr>
        <p:spPr>
          <a:xfrm>
            <a:off x="0" y="0"/>
            <a:ext cx="9144000" cy="5163143"/>
          </a:xfrm>
          <a:prstGeom prst="rect">
            <a:avLst/>
          </a:pr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p19"/>
          <p:cNvSpPr/>
          <p:nvPr/>
        </p:nvSpPr>
        <p:spPr>
          <a:xfrm>
            <a:off x="0" y="0"/>
            <a:ext cx="9144001" cy="5163143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8" name="Google Shape;198;p19"/>
          <p:cNvSpPr/>
          <p:nvPr/>
        </p:nvSpPr>
        <p:spPr>
          <a:xfrm rot="5400000" flipH="1">
            <a:off x="2223607" y="-1773334"/>
            <a:ext cx="5147058" cy="869372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p19"/>
          <p:cNvSpPr/>
          <p:nvPr/>
        </p:nvSpPr>
        <p:spPr>
          <a:xfrm rot="5400000" flipH="1">
            <a:off x="1998472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2416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0" name="Google Shape;200;p19"/>
          <p:cNvSpPr/>
          <p:nvPr/>
        </p:nvSpPr>
        <p:spPr>
          <a:xfrm rot="5400000" flipH="1">
            <a:off x="1998471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D5672">
              <a:alpha val="8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01" name="Google Shape;201;p19"/>
          <p:cNvGrpSpPr/>
          <p:nvPr/>
        </p:nvGrpSpPr>
        <p:grpSpPr>
          <a:xfrm rot="-5400000">
            <a:off x="292728" y="-323804"/>
            <a:ext cx="568016" cy="647607"/>
            <a:chOff x="10431418" y="6819549"/>
            <a:chExt cx="3512798" cy="4005019"/>
          </a:xfrm>
        </p:grpSpPr>
        <p:sp>
          <p:nvSpPr>
            <p:cNvPr id="202" name="Google Shape;202;p19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3" name="Google Shape;203;p19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204" name="Google Shape;204;p19"/>
          <p:cNvGrpSpPr/>
          <p:nvPr/>
        </p:nvGrpSpPr>
        <p:grpSpPr>
          <a:xfrm>
            <a:off x="-1" y="1018057"/>
            <a:ext cx="9144000" cy="3634740"/>
            <a:chOff x="-1" y="1357409"/>
            <a:chExt cx="12192000" cy="4917518"/>
          </a:xfrm>
        </p:grpSpPr>
        <p:sp>
          <p:nvSpPr>
            <p:cNvPr id="205" name="Google Shape;205;p19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6" name="Google Shape;206;p19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19670"/>
              </a:avLst>
            </a:pr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07" name="Google Shape;207;p19"/>
          <p:cNvSpPr/>
          <p:nvPr/>
        </p:nvSpPr>
        <p:spPr>
          <a:xfrm flipH="1">
            <a:off x="8086725" y="4086223"/>
            <a:ext cx="1057275" cy="1057277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0"/>
          <p:cNvSpPr/>
          <p:nvPr/>
        </p:nvSpPr>
        <p:spPr>
          <a:xfrm rot="10800000" flipH="1">
            <a:off x="-3142" y="535781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0"/>
          <p:cNvSpPr txBox="1">
            <a:spLocks noGrp="1"/>
          </p:cNvSpPr>
          <p:nvPr>
            <p:ph type="sldNum" idx="12"/>
          </p:nvPr>
        </p:nvSpPr>
        <p:spPr>
          <a:xfrm>
            <a:off x="398859" y="59083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>
            <a:spLocks noGrp="1"/>
          </p:cNvSpPr>
          <p:nvPr>
            <p:ph type="title"/>
          </p:nvPr>
        </p:nvSpPr>
        <p:spPr>
          <a:xfrm>
            <a:off x="1941909" y="334566"/>
            <a:ext cx="2628899" cy="732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entury Gothic"/>
              <a:buNone/>
              <a:defRPr sz="15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1"/>
          <p:cNvSpPr txBox="1">
            <a:spLocks noGrp="1"/>
          </p:cNvSpPr>
          <p:nvPr>
            <p:ph type="body" idx="1"/>
          </p:nvPr>
        </p:nvSpPr>
        <p:spPr>
          <a:xfrm>
            <a:off x="4742259" y="334566"/>
            <a:ext cx="3886200" cy="4061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marL="914400" lvl="1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marL="1371600" lvl="2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  <p:sp>
        <p:nvSpPr>
          <p:cNvPr id="216" name="Google Shape;216;p21"/>
          <p:cNvSpPr txBox="1">
            <a:spLocks noGrp="1"/>
          </p:cNvSpPr>
          <p:nvPr>
            <p:ph type="body" idx="2"/>
          </p:nvPr>
        </p:nvSpPr>
        <p:spPr>
          <a:xfrm>
            <a:off x="1941909" y="1198960"/>
            <a:ext cx="2628899" cy="319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217" name="Google Shape;217;p21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1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1"/>
          <p:cNvSpPr/>
          <p:nvPr/>
        </p:nvSpPr>
        <p:spPr>
          <a:xfrm rot="10800000" flipH="1">
            <a:off x="-3142" y="535781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1"/>
          <p:cNvSpPr txBox="1">
            <a:spLocks noGrp="1"/>
          </p:cNvSpPr>
          <p:nvPr>
            <p:ph type="sldNum" idx="12"/>
          </p:nvPr>
        </p:nvSpPr>
        <p:spPr>
          <a:xfrm>
            <a:off x="398859" y="59083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21" name="Google Shape;221;p21"/>
          <p:cNvSpPr/>
          <p:nvPr/>
        </p:nvSpPr>
        <p:spPr>
          <a:xfrm>
            <a:off x="0" y="0"/>
            <a:ext cx="9144000" cy="5163143"/>
          </a:xfrm>
          <a:prstGeom prst="rect">
            <a:avLst/>
          </a:pr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2" name="Google Shape;222;p21"/>
          <p:cNvSpPr/>
          <p:nvPr/>
        </p:nvSpPr>
        <p:spPr>
          <a:xfrm>
            <a:off x="0" y="0"/>
            <a:ext cx="9144001" cy="5163143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p21"/>
          <p:cNvSpPr/>
          <p:nvPr/>
        </p:nvSpPr>
        <p:spPr>
          <a:xfrm rot="5400000" flipH="1">
            <a:off x="2223607" y="-1773334"/>
            <a:ext cx="5147058" cy="869372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p21"/>
          <p:cNvSpPr/>
          <p:nvPr/>
        </p:nvSpPr>
        <p:spPr>
          <a:xfrm rot="5400000" flipH="1">
            <a:off x="1998472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2416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5" name="Google Shape;225;p21"/>
          <p:cNvSpPr/>
          <p:nvPr/>
        </p:nvSpPr>
        <p:spPr>
          <a:xfrm rot="5400000" flipH="1">
            <a:off x="1998471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D5672">
              <a:alpha val="8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26" name="Google Shape;226;p21"/>
          <p:cNvGrpSpPr/>
          <p:nvPr/>
        </p:nvGrpSpPr>
        <p:grpSpPr>
          <a:xfrm rot="-5400000">
            <a:off x="292728" y="-323804"/>
            <a:ext cx="568016" cy="647607"/>
            <a:chOff x="10431418" y="6819549"/>
            <a:chExt cx="3512798" cy="4005019"/>
          </a:xfrm>
        </p:grpSpPr>
        <p:sp>
          <p:nvSpPr>
            <p:cNvPr id="227" name="Google Shape;227;p21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8" name="Google Shape;228;p21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229" name="Google Shape;229;p21"/>
          <p:cNvGrpSpPr/>
          <p:nvPr/>
        </p:nvGrpSpPr>
        <p:grpSpPr>
          <a:xfrm>
            <a:off x="-1" y="1018057"/>
            <a:ext cx="9144000" cy="3634740"/>
            <a:chOff x="-1" y="1357409"/>
            <a:chExt cx="12192000" cy="4917518"/>
          </a:xfrm>
        </p:grpSpPr>
        <p:sp>
          <p:nvSpPr>
            <p:cNvPr id="230" name="Google Shape;230;p21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1" name="Google Shape;231;p21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19670"/>
              </a:avLst>
            </a:pr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32" name="Google Shape;232;p21"/>
          <p:cNvSpPr/>
          <p:nvPr/>
        </p:nvSpPr>
        <p:spPr>
          <a:xfrm flipH="1">
            <a:off x="8086725" y="4086223"/>
            <a:ext cx="1057275" cy="1057277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"/>
          <p:cNvSpPr txBox="1">
            <a:spLocks noGrp="1"/>
          </p:cNvSpPr>
          <p:nvPr>
            <p:ph type="title"/>
          </p:nvPr>
        </p:nvSpPr>
        <p:spPr>
          <a:xfrm>
            <a:off x="1941910" y="3600450"/>
            <a:ext cx="6686550" cy="42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entury Gothic"/>
              <a:buNone/>
              <a:defRPr sz="1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2"/>
          <p:cNvSpPr>
            <a:spLocks noGrp="1"/>
          </p:cNvSpPr>
          <p:nvPr>
            <p:ph type="pic" idx="2"/>
          </p:nvPr>
        </p:nvSpPr>
        <p:spPr>
          <a:xfrm>
            <a:off x="1941909" y="476224"/>
            <a:ext cx="6686550" cy="2891227"/>
          </a:xfrm>
          <a:prstGeom prst="rect">
            <a:avLst/>
          </a:prstGeom>
          <a:noFill/>
          <a:ln>
            <a:noFill/>
          </a:ln>
        </p:spPr>
      </p:sp>
      <p:sp>
        <p:nvSpPr>
          <p:cNvPr id="236" name="Google Shape;236;p22"/>
          <p:cNvSpPr txBox="1">
            <a:spLocks noGrp="1"/>
          </p:cNvSpPr>
          <p:nvPr>
            <p:ph type="body" idx="1"/>
          </p:nvPr>
        </p:nvSpPr>
        <p:spPr>
          <a:xfrm>
            <a:off x="1941910" y="4025503"/>
            <a:ext cx="6686550" cy="370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237" name="Google Shape;237;p22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2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22"/>
          <p:cNvSpPr/>
          <p:nvPr/>
        </p:nvSpPr>
        <p:spPr>
          <a:xfrm rot="10800000" flipH="1">
            <a:off x="-3142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2"/>
          <p:cNvSpPr txBox="1">
            <a:spLocks noGrp="1"/>
          </p:cNvSpPr>
          <p:nvPr>
            <p:ph type="sldNum" idx="12"/>
          </p:nvPr>
        </p:nvSpPr>
        <p:spPr>
          <a:xfrm>
            <a:off x="398859" y="3737315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41" name="Google Shape;241;p22"/>
          <p:cNvSpPr/>
          <p:nvPr/>
        </p:nvSpPr>
        <p:spPr>
          <a:xfrm>
            <a:off x="0" y="0"/>
            <a:ext cx="9144000" cy="5163143"/>
          </a:xfrm>
          <a:prstGeom prst="rect">
            <a:avLst/>
          </a:pr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p22"/>
          <p:cNvSpPr/>
          <p:nvPr/>
        </p:nvSpPr>
        <p:spPr>
          <a:xfrm>
            <a:off x="0" y="0"/>
            <a:ext cx="9144001" cy="5163143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3" name="Google Shape;243;p22"/>
          <p:cNvSpPr/>
          <p:nvPr/>
        </p:nvSpPr>
        <p:spPr>
          <a:xfrm rot="5400000" flipH="1">
            <a:off x="2223607" y="-1773334"/>
            <a:ext cx="5147058" cy="869372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4" name="Google Shape;244;p22"/>
          <p:cNvSpPr/>
          <p:nvPr/>
        </p:nvSpPr>
        <p:spPr>
          <a:xfrm rot="5400000" flipH="1">
            <a:off x="1998472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2416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5" name="Google Shape;245;p22"/>
          <p:cNvSpPr/>
          <p:nvPr/>
        </p:nvSpPr>
        <p:spPr>
          <a:xfrm rot="5400000" flipH="1">
            <a:off x="1998471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D5672">
              <a:alpha val="8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46" name="Google Shape;246;p22"/>
          <p:cNvGrpSpPr/>
          <p:nvPr/>
        </p:nvGrpSpPr>
        <p:grpSpPr>
          <a:xfrm rot="-5400000">
            <a:off x="292728" y="-323804"/>
            <a:ext cx="568016" cy="647607"/>
            <a:chOff x="10431418" y="6819549"/>
            <a:chExt cx="3512798" cy="4005019"/>
          </a:xfrm>
        </p:grpSpPr>
        <p:sp>
          <p:nvSpPr>
            <p:cNvPr id="247" name="Google Shape;247;p22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8" name="Google Shape;248;p22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249" name="Google Shape;249;p22"/>
          <p:cNvGrpSpPr/>
          <p:nvPr/>
        </p:nvGrpSpPr>
        <p:grpSpPr>
          <a:xfrm>
            <a:off x="-1" y="1018057"/>
            <a:ext cx="9144000" cy="3634740"/>
            <a:chOff x="-1" y="1357409"/>
            <a:chExt cx="12192000" cy="4917518"/>
          </a:xfrm>
        </p:grpSpPr>
        <p:sp>
          <p:nvSpPr>
            <p:cNvPr id="250" name="Google Shape;250;p22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1" name="Google Shape;251;p22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19670"/>
              </a:avLst>
            </a:pr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52" name="Google Shape;252;p22"/>
          <p:cNvSpPr/>
          <p:nvPr/>
        </p:nvSpPr>
        <p:spPr>
          <a:xfrm flipH="1">
            <a:off x="8086725" y="4086223"/>
            <a:ext cx="1057275" cy="1057277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6DBDE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52" name="Google Shape;52;p13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3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13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65" name="Google Shape;65;p13"/>
            <p:cNvSpPr/>
            <p:nvPr/>
          </p:nvSpPr>
          <p:spPr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3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1944693" y="468083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  <a:defRPr sz="27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175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48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🠶"/>
              <a:defRPr sz="11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398859" y="59083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4" name="Google Shape;84;p13"/>
          <p:cNvSpPr/>
          <p:nvPr/>
        </p:nvSpPr>
        <p:spPr>
          <a:xfrm>
            <a:off x="0" y="1"/>
            <a:ext cx="9144001" cy="5143499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5" name="Google Shape;85;p13"/>
          <p:cNvSpPr/>
          <p:nvPr/>
        </p:nvSpPr>
        <p:spPr>
          <a:xfrm rot="5400000" flipH="1">
            <a:off x="2223607" y="-1773334"/>
            <a:ext cx="5147058" cy="869372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6" name="Google Shape;86;p13"/>
          <p:cNvSpPr/>
          <p:nvPr/>
        </p:nvSpPr>
        <p:spPr>
          <a:xfrm rot="5400000" flipH="1">
            <a:off x="1998472" y="-2002029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2416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" name="Google Shape;87;p13"/>
          <p:cNvSpPr/>
          <p:nvPr/>
        </p:nvSpPr>
        <p:spPr>
          <a:xfrm rot="5400000" flipH="1">
            <a:off x="1998472" y="-2002029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D5672">
              <a:alpha val="8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333375" y="407194"/>
            <a:ext cx="8410575" cy="40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r>
              <a:rPr lang="en" sz="2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Clique para editar o estilo de título Mestre</a:t>
            </a:r>
            <a:endParaRPr sz="1100"/>
          </a:p>
        </p:txBody>
      </p:sp>
      <p:grpSp>
        <p:nvGrpSpPr>
          <p:cNvPr id="89" name="Google Shape;89;p13"/>
          <p:cNvGrpSpPr/>
          <p:nvPr/>
        </p:nvGrpSpPr>
        <p:grpSpPr>
          <a:xfrm rot="-5400000">
            <a:off x="292728" y="-323804"/>
            <a:ext cx="568016" cy="647607"/>
            <a:chOff x="10431418" y="6819549"/>
            <a:chExt cx="3512798" cy="4005019"/>
          </a:xfrm>
        </p:grpSpPr>
        <p:sp>
          <p:nvSpPr>
            <p:cNvPr id="90" name="Google Shape;90;p13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92" name="Google Shape;92;p13"/>
          <p:cNvGrpSpPr/>
          <p:nvPr/>
        </p:nvGrpSpPr>
        <p:grpSpPr>
          <a:xfrm>
            <a:off x="-1" y="1018057"/>
            <a:ext cx="9144000" cy="3634740"/>
            <a:chOff x="-1" y="1357409"/>
            <a:chExt cx="12192000" cy="4917518"/>
          </a:xfrm>
        </p:grpSpPr>
        <p:sp>
          <p:nvSpPr>
            <p:cNvPr id="93" name="Google Shape;93;p13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19670"/>
              </a:avLst>
            </a:pr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95" name="Google Shape;95;p13"/>
          <p:cNvSpPr/>
          <p:nvPr/>
        </p:nvSpPr>
        <p:spPr>
          <a:xfrm flipH="1">
            <a:off x="8086725" y="4086223"/>
            <a:ext cx="1057275" cy="1057277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8439150" y="4736306"/>
            <a:ext cx="304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‹nº›</a:t>
            </a:fld>
            <a:endParaRPr sz="8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252">
          <p15:clr>
            <a:srgbClr val="F26B43"/>
          </p15:clr>
        </p15:guide>
        <p15:guide id="4" orient="horz" pos="252">
          <p15:clr>
            <a:srgbClr val="F26B43"/>
          </p15:clr>
        </p15:guide>
        <p15:guide id="5" pos="5508">
          <p15:clr>
            <a:srgbClr val="F26B43"/>
          </p15:clr>
        </p15:guide>
        <p15:guide id="6" orient="horz" pos="29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5"/>
          <p:cNvSpPr txBox="1">
            <a:spLocks noGrp="1"/>
          </p:cNvSpPr>
          <p:nvPr>
            <p:ph type="ctrTitle"/>
          </p:nvPr>
        </p:nvSpPr>
        <p:spPr>
          <a:xfrm>
            <a:off x="2457451" y="711921"/>
            <a:ext cx="6686549" cy="1697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entury Gothic"/>
              <a:buNone/>
            </a:pPr>
            <a:r>
              <a:rPr lang="en" sz="3600" dirty="0">
                <a:solidFill>
                  <a:schemeClr val="lt1"/>
                </a:solidFill>
              </a:rPr>
              <a:t> Gestão de Tempo</a:t>
            </a:r>
            <a:endParaRPr sz="3600" dirty="0"/>
          </a:p>
        </p:txBody>
      </p:sp>
      <p:sp>
        <p:nvSpPr>
          <p:cNvPr id="549" name="Google Shape;549;p45"/>
          <p:cNvSpPr txBox="1">
            <a:spLocks noGrp="1"/>
          </p:cNvSpPr>
          <p:nvPr>
            <p:ph type="subTitle" idx="1"/>
          </p:nvPr>
        </p:nvSpPr>
        <p:spPr>
          <a:xfrm>
            <a:off x="3059884" y="2409007"/>
            <a:ext cx="3193432" cy="84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 dirty="0">
                <a:solidFill>
                  <a:schemeClr val="lt1"/>
                </a:solidFill>
              </a:rPr>
              <a:t>Trabalho Interdisciplinar de Aplicações Web</a:t>
            </a:r>
            <a:endParaRPr sz="1100" dirty="0"/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" sz="1100" dirty="0">
                <a:solidFill>
                  <a:schemeClr val="lt1"/>
                </a:solidFill>
              </a:rPr>
              <a:t>	Dia:16/12/2021		</a:t>
            </a:r>
            <a:endParaRPr sz="1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0"/>
          <p:cNvSpPr txBox="1">
            <a:spLocks noGrp="1"/>
          </p:cNvSpPr>
          <p:nvPr>
            <p:ph type="title"/>
          </p:nvPr>
        </p:nvSpPr>
        <p:spPr>
          <a:xfrm>
            <a:off x="452616" y="477350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</a:pPr>
            <a:r>
              <a:rPr lang="en" sz="3600" dirty="0">
                <a:solidFill>
                  <a:schemeClr val="lt1"/>
                </a:solidFill>
              </a:rPr>
              <a:t>Metodologia</a:t>
            </a:r>
            <a:endParaRPr sz="3600" dirty="0"/>
          </a:p>
        </p:txBody>
      </p:sp>
      <p:sp>
        <p:nvSpPr>
          <p:cNvPr id="579" name="Google Shape;579;p50"/>
          <p:cNvSpPr txBox="1">
            <a:spLocks noGrp="1"/>
          </p:cNvSpPr>
          <p:nvPr>
            <p:ph type="body" idx="1"/>
          </p:nvPr>
        </p:nvSpPr>
        <p:spPr>
          <a:xfrm>
            <a:off x="452616" y="1544594"/>
            <a:ext cx="6686550" cy="283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400" dirty="0">
                <a:solidFill>
                  <a:schemeClr val="lt1"/>
                </a:solidFill>
              </a:rPr>
              <a:t>- Design Sprint</a:t>
            </a:r>
            <a:endParaRPr sz="2400" dirty="0">
              <a:solidFill>
                <a:schemeClr val="lt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36C64C9-5D97-42CC-ABEE-AF28B7F91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569" y="2285407"/>
            <a:ext cx="6941574" cy="238074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0"/>
          <p:cNvSpPr txBox="1">
            <a:spLocks noGrp="1"/>
          </p:cNvSpPr>
          <p:nvPr>
            <p:ph type="title"/>
          </p:nvPr>
        </p:nvSpPr>
        <p:spPr>
          <a:xfrm>
            <a:off x="452616" y="477350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</a:pPr>
            <a:r>
              <a:rPr lang="en" sz="3600" dirty="0">
                <a:solidFill>
                  <a:schemeClr val="lt1"/>
                </a:solidFill>
              </a:rPr>
              <a:t>Metodologia</a:t>
            </a:r>
            <a:endParaRPr sz="3600" dirty="0"/>
          </a:p>
        </p:txBody>
      </p:sp>
      <p:sp>
        <p:nvSpPr>
          <p:cNvPr id="579" name="Google Shape;579;p50"/>
          <p:cNvSpPr txBox="1">
            <a:spLocks noGrp="1"/>
          </p:cNvSpPr>
          <p:nvPr>
            <p:ph type="body" idx="1"/>
          </p:nvPr>
        </p:nvSpPr>
        <p:spPr>
          <a:xfrm>
            <a:off x="452616" y="1544594"/>
            <a:ext cx="6686550" cy="283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400" dirty="0">
                <a:solidFill>
                  <a:schemeClr val="lt1"/>
                </a:solidFill>
              </a:rPr>
              <a:t>- Reuniões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2400" dirty="0">
                <a:solidFill>
                  <a:schemeClr val="lt1"/>
                </a:solidFill>
              </a:rPr>
              <a:t>- Divisões de papéis</a:t>
            </a:r>
          </a:p>
        </p:txBody>
      </p:sp>
    </p:spTree>
    <p:extLst>
      <p:ext uri="{BB962C8B-B14F-4D97-AF65-F5344CB8AC3E}">
        <p14:creationId xmlns:p14="http://schemas.microsoft.com/office/powerpoint/2010/main" val="1116690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0"/>
          <p:cNvSpPr txBox="1">
            <a:spLocks noGrp="1"/>
          </p:cNvSpPr>
          <p:nvPr>
            <p:ph type="title"/>
          </p:nvPr>
        </p:nvSpPr>
        <p:spPr>
          <a:xfrm>
            <a:off x="452616" y="477350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</a:pPr>
            <a:r>
              <a:rPr lang="en" sz="3600" dirty="0">
                <a:solidFill>
                  <a:schemeClr val="lt1"/>
                </a:solidFill>
              </a:rPr>
              <a:t>Metodologia</a:t>
            </a:r>
            <a:endParaRPr sz="3600" dirty="0"/>
          </a:p>
        </p:txBody>
      </p:sp>
      <p:sp>
        <p:nvSpPr>
          <p:cNvPr id="579" name="Google Shape;579;p50"/>
          <p:cNvSpPr txBox="1">
            <a:spLocks noGrp="1"/>
          </p:cNvSpPr>
          <p:nvPr>
            <p:ph type="body" idx="1"/>
          </p:nvPr>
        </p:nvSpPr>
        <p:spPr>
          <a:xfrm>
            <a:off x="452616" y="1544594"/>
            <a:ext cx="6686550" cy="283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400" dirty="0">
                <a:solidFill>
                  <a:schemeClr val="lt1"/>
                </a:solidFill>
              </a:rPr>
              <a:t>- Ferramentas utilizadas</a:t>
            </a:r>
            <a:endParaRPr sz="11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SzPts val="2400"/>
              <a:buNone/>
            </a:pPr>
            <a:endParaRPr sz="2400" dirty="0">
              <a:solidFill>
                <a:schemeClr val="lt1"/>
              </a:solidFill>
            </a:endParaRPr>
          </a:p>
        </p:txBody>
      </p:sp>
      <p:pic>
        <p:nvPicPr>
          <p:cNvPr id="580" name="Google Shape;58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175" y="2757708"/>
            <a:ext cx="1026302" cy="889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4927" y="2757708"/>
            <a:ext cx="887178" cy="889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6812" y="2757708"/>
            <a:ext cx="915188" cy="889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89002" y="2757708"/>
            <a:ext cx="980142" cy="889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7819F800-D699-4A1F-915E-57543BD34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712" y="2763748"/>
            <a:ext cx="883578" cy="88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185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3"/>
          <p:cNvSpPr txBox="1">
            <a:spLocks noGrp="1"/>
          </p:cNvSpPr>
          <p:nvPr>
            <p:ph type="title"/>
          </p:nvPr>
        </p:nvSpPr>
        <p:spPr>
          <a:xfrm>
            <a:off x="452616" y="477350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</a:pPr>
            <a:r>
              <a:rPr lang="en" sz="3600" dirty="0">
                <a:solidFill>
                  <a:schemeClr val="lt1"/>
                </a:solidFill>
              </a:rPr>
              <a:t>Equipe</a:t>
            </a:r>
            <a:endParaRPr sz="3600" dirty="0"/>
          </a:p>
        </p:txBody>
      </p:sp>
      <p:sp>
        <p:nvSpPr>
          <p:cNvPr id="601" name="Google Shape;601;p53"/>
          <p:cNvSpPr txBox="1">
            <a:spLocks noGrp="1"/>
          </p:cNvSpPr>
          <p:nvPr>
            <p:ph type="body" idx="1"/>
          </p:nvPr>
        </p:nvSpPr>
        <p:spPr>
          <a:xfrm>
            <a:off x="452616" y="1544594"/>
            <a:ext cx="6686550" cy="283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400" dirty="0">
                <a:solidFill>
                  <a:schemeClr val="lt1"/>
                </a:solidFill>
              </a:rPr>
              <a:t>- Isabela Mendonça Silveira</a:t>
            </a:r>
            <a:endParaRPr sz="11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SzPts val="2400"/>
              <a:buNone/>
            </a:pPr>
            <a:r>
              <a:rPr lang="en" sz="2400" dirty="0">
                <a:solidFill>
                  <a:schemeClr val="lt1"/>
                </a:solidFill>
              </a:rPr>
              <a:t>- Pablo Augusto Carneiro Magalhães</a:t>
            </a:r>
            <a:endParaRPr sz="11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SzPts val="2400"/>
              <a:buNone/>
            </a:pPr>
            <a:r>
              <a:rPr lang="en" sz="2400" dirty="0">
                <a:solidFill>
                  <a:schemeClr val="lt1"/>
                </a:solidFill>
              </a:rPr>
              <a:t>- Victor Hugo Criscollo Moreira</a:t>
            </a:r>
            <a:endParaRPr sz="11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SzPts val="2400"/>
              <a:buNone/>
            </a:pPr>
            <a:r>
              <a:rPr lang="en" sz="2400" dirty="0">
                <a:solidFill>
                  <a:schemeClr val="lt1"/>
                </a:solidFill>
              </a:rPr>
              <a:t>- Vinicius Gabriel dos Santos Teixeira</a:t>
            </a:r>
            <a:endParaRPr sz="11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SzPts val="2400"/>
              <a:buNone/>
            </a:pPr>
            <a:endParaRPr sz="24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3"/>
          <p:cNvSpPr txBox="1">
            <a:spLocks noGrp="1"/>
          </p:cNvSpPr>
          <p:nvPr>
            <p:ph type="body" idx="1"/>
          </p:nvPr>
        </p:nvSpPr>
        <p:spPr>
          <a:xfrm>
            <a:off x="452616" y="2109673"/>
            <a:ext cx="6686550" cy="283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SzPts val="2400"/>
              <a:buNone/>
            </a:pPr>
            <a:r>
              <a:rPr lang="pt-BR" sz="2400" dirty="0">
                <a:solidFill>
                  <a:schemeClr val="lt1"/>
                </a:solidFill>
              </a:rPr>
              <a:t>- Time </a:t>
            </a:r>
            <a:r>
              <a:rPr lang="pt-BR" sz="2400" dirty="0" err="1">
                <a:solidFill>
                  <a:schemeClr val="lt1"/>
                </a:solidFill>
              </a:rPr>
              <a:t>Spent</a:t>
            </a:r>
            <a:r>
              <a:rPr lang="pt-BR" sz="2400" dirty="0">
                <a:solidFill>
                  <a:schemeClr val="lt1"/>
                </a:solidFill>
              </a:rPr>
              <a:t> é um site de gerenciamento de tempo</a:t>
            </a: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SzPts val="2400"/>
              <a:buNone/>
            </a:pPr>
            <a:r>
              <a:rPr lang="pt-BR" sz="2400" dirty="0">
                <a:solidFill>
                  <a:schemeClr val="lt1"/>
                </a:solidFill>
              </a:rPr>
              <a:t>- Prioriza o bem estar</a:t>
            </a: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SzPts val="2400"/>
              <a:buNone/>
            </a:pPr>
            <a:endParaRPr sz="2400" dirty="0">
              <a:solidFill>
                <a:schemeClr val="lt1"/>
              </a:solidFill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437C850B-10EE-412A-BE77-4675833B9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41012" y="552446"/>
            <a:ext cx="36576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178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2"/>
          <p:cNvSpPr txBox="1">
            <a:spLocks noGrp="1"/>
          </p:cNvSpPr>
          <p:nvPr>
            <p:ph type="title"/>
          </p:nvPr>
        </p:nvSpPr>
        <p:spPr>
          <a:xfrm>
            <a:off x="452616" y="477350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</a:pPr>
            <a:r>
              <a:rPr lang="en" sz="3600" dirty="0">
                <a:solidFill>
                  <a:schemeClr val="lt1"/>
                </a:solidFill>
              </a:rPr>
              <a:t>Projetos Futuros</a:t>
            </a:r>
            <a:endParaRPr sz="3600" dirty="0"/>
          </a:p>
        </p:txBody>
      </p:sp>
      <p:sp>
        <p:nvSpPr>
          <p:cNvPr id="595" name="Google Shape;595;p52"/>
          <p:cNvSpPr txBox="1">
            <a:spLocks noGrp="1"/>
          </p:cNvSpPr>
          <p:nvPr>
            <p:ph type="body" idx="1"/>
          </p:nvPr>
        </p:nvSpPr>
        <p:spPr>
          <a:xfrm>
            <a:off x="452616" y="1544594"/>
            <a:ext cx="6686550" cy="283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400" dirty="0">
                <a:solidFill>
                  <a:schemeClr val="lt1"/>
                </a:solidFill>
              </a:rPr>
              <a:t>- Realizaçao de testes e pesquisas</a:t>
            </a:r>
            <a:endParaRPr sz="11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SzPts val="2400"/>
              <a:buNone/>
            </a:pPr>
            <a:endParaRPr sz="24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2"/>
          <p:cNvSpPr txBox="1">
            <a:spLocks noGrp="1"/>
          </p:cNvSpPr>
          <p:nvPr>
            <p:ph type="title"/>
          </p:nvPr>
        </p:nvSpPr>
        <p:spPr>
          <a:xfrm>
            <a:off x="2764025" y="2091416"/>
            <a:ext cx="3615949" cy="96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</a:pPr>
            <a:r>
              <a:rPr lang="en" sz="6000" dirty="0">
                <a:solidFill>
                  <a:schemeClr val="lt1"/>
                </a:solidFill>
              </a:rPr>
              <a:t>Obrigado!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2013378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7"/>
          <p:cNvSpPr txBox="1">
            <a:spLocks noGrp="1"/>
          </p:cNvSpPr>
          <p:nvPr>
            <p:ph type="body" idx="1"/>
          </p:nvPr>
        </p:nvSpPr>
        <p:spPr>
          <a:xfrm>
            <a:off x="1228725" y="1308620"/>
            <a:ext cx="6686550" cy="283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400" dirty="0">
                <a:solidFill>
                  <a:schemeClr val="lt1"/>
                </a:solidFill>
              </a:rPr>
              <a:t>Você sabe gerir bem o seu tempo?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24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400" dirty="0">
                <a:solidFill>
                  <a:schemeClr val="lt1"/>
                </a:solidFill>
              </a:rPr>
              <a:t>Você tem facilidade de organizar sua rotina?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24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400" dirty="0">
                <a:solidFill>
                  <a:schemeClr val="lt1"/>
                </a:solidFill>
              </a:rPr>
              <a:t>Você se considera uma pessoa organizada e não procastinadora?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1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11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8"/>
          <p:cNvSpPr txBox="1">
            <a:spLocks noGrp="1"/>
          </p:cNvSpPr>
          <p:nvPr>
            <p:ph type="body" idx="1"/>
          </p:nvPr>
        </p:nvSpPr>
        <p:spPr>
          <a:xfrm>
            <a:off x="1336194" y="1626787"/>
            <a:ext cx="6686550" cy="283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SzPts val="2400"/>
              <a:buNone/>
            </a:pPr>
            <a:r>
              <a:rPr lang="pt-BR" sz="2400" dirty="0">
                <a:solidFill>
                  <a:schemeClr val="bg1"/>
                </a:solidFill>
              </a:rPr>
              <a:t>Uma pesquisa feita pela </a:t>
            </a:r>
            <a:r>
              <a:rPr lang="pt-BR" sz="2400" dirty="0" err="1">
                <a:solidFill>
                  <a:schemeClr val="bg1"/>
                </a:solidFill>
              </a:rPr>
              <a:t>International</a:t>
            </a:r>
            <a:r>
              <a:rPr lang="pt-BR" sz="2400" dirty="0">
                <a:solidFill>
                  <a:schemeClr val="bg1"/>
                </a:solidFill>
              </a:rPr>
              <a:t> Stress Management </a:t>
            </a:r>
            <a:r>
              <a:rPr lang="pt-BR" sz="2400" dirty="0" err="1">
                <a:solidFill>
                  <a:schemeClr val="bg1"/>
                </a:solidFill>
              </a:rPr>
              <a:t>Association</a:t>
            </a:r>
            <a:r>
              <a:rPr lang="pt-BR" sz="2400" dirty="0">
                <a:solidFill>
                  <a:schemeClr val="bg1"/>
                </a:solidFill>
              </a:rPr>
              <a:t> Brasil em 2010 revela que mais de 60% dos brasileiros sofrem com a falta de tempo</a:t>
            </a:r>
            <a:endParaRPr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8"/>
          <p:cNvSpPr txBox="1">
            <a:spLocks noGrp="1"/>
          </p:cNvSpPr>
          <p:nvPr>
            <p:ph type="title"/>
          </p:nvPr>
        </p:nvSpPr>
        <p:spPr>
          <a:xfrm>
            <a:off x="452616" y="477350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</a:pPr>
            <a:r>
              <a:rPr lang="en" sz="3600" dirty="0">
                <a:solidFill>
                  <a:schemeClr val="lt1"/>
                </a:solidFill>
              </a:rPr>
              <a:t>Falta de gerenciamento de tempo acarreta em:</a:t>
            </a:r>
            <a:endParaRPr sz="3600" dirty="0"/>
          </a:p>
        </p:txBody>
      </p:sp>
      <p:sp>
        <p:nvSpPr>
          <p:cNvPr id="567" name="Google Shape;567;p48"/>
          <p:cNvSpPr txBox="1">
            <a:spLocks noGrp="1"/>
          </p:cNvSpPr>
          <p:nvPr>
            <p:ph type="body" idx="1"/>
          </p:nvPr>
        </p:nvSpPr>
        <p:spPr>
          <a:xfrm>
            <a:off x="452616" y="1544594"/>
            <a:ext cx="6686550" cy="283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2400" dirty="0">
                <a:solidFill>
                  <a:schemeClr val="lt1"/>
                </a:solidFill>
              </a:rPr>
              <a:t>- Estresse</a:t>
            </a:r>
            <a:endParaRPr lang="pt-BR" sz="1100" dirty="0"/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</a:pPr>
            <a:r>
              <a:rPr lang="en" sz="2400" dirty="0">
                <a:solidFill>
                  <a:schemeClr val="lt1"/>
                </a:solidFill>
              </a:rPr>
              <a:t>- Falta de tempo para atividades de lazer</a:t>
            </a:r>
            <a:endParaRPr sz="1100" dirty="0"/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</a:pPr>
            <a:r>
              <a:rPr lang="en" sz="2400" dirty="0">
                <a:solidFill>
                  <a:schemeClr val="lt1"/>
                </a:solidFill>
              </a:rPr>
              <a:t>- Ansiedade</a:t>
            </a:r>
          </a:p>
        </p:txBody>
      </p:sp>
    </p:spTree>
    <p:extLst>
      <p:ext uri="{BB962C8B-B14F-4D97-AF65-F5344CB8AC3E}">
        <p14:creationId xmlns:p14="http://schemas.microsoft.com/office/powerpoint/2010/main" val="587689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8"/>
          <p:cNvSpPr txBox="1">
            <a:spLocks noGrp="1"/>
          </p:cNvSpPr>
          <p:nvPr>
            <p:ph type="title"/>
          </p:nvPr>
        </p:nvSpPr>
        <p:spPr>
          <a:xfrm>
            <a:off x="452616" y="477350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</a:pPr>
            <a:r>
              <a:rPr lang="en" sz="3600" dirty="0">
                <a:solidFill>
                  <a:schemeClr val="lt1"/>
                </a:solidFill>
              </a:rPr>
              <a:t>Público alvo</a:t>
            </a:r>
            <a:endParaRPr sz="3600" dirty="0"/>
          </a:p>
        </p:txBody>
      </p:sp>
      <p:sp>
        <p:nvSpPr>
          <p:cNvPr id="567" name="Google Shape;567;p48"/>
          <p:cNvSpPr txBox="1">
            <a:spLocks noGrp="1"/>
          </p:cNvSpPr>
          <p:nvPr>
            <p:ph type="body" idx="1"/>
          </p:nvPr>
        </p:nvSpPr>
        <p:spPr>
          <a:xfrm>
            <a:off x="452616" y="1544594"/>
            <a:ext cx="6686550" cy="283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400" dirty="0">
                <a:solidFill>
                  <a:schemeClr val="lt1"/>
                </a:solidFill>
              </a:rPr>
              <a:t>- Processo de entrevistas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400" dirty="0">
                <a:solidFill>
                  <a:schemeClr val="lt1"/>
                </a:solidFill>
              </a:rPr>
              <a:t>- Várias idades e profissões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400" dirty="0">
                <a:solidFill>
                  <a:schemeClr val="lt1"/>
                </a:solidFill>
              </a:rPr>
              <a:t>- O que todos buscam?</a:t>
            </a:r>
          </a:p>
        </p:txBody>
      </p:sp>
    </p:spTree>
    <p:extLst>
      <p:ext uri="{BB962C8B-B14F-4D97-AF65-F5344CB8AC3E}">
        <p14:creationId xmlns:p14="http://schemas.microsoft.com/office/powerpoint/2010/main" val="881587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8"/>
          <p:cNvSpPr txBox="1">
            <a:spLocks noGrp="1"/>
          </p:cNvSpPr>
          <p:nvPr>
            <p:ph type="title"/>
          </p:nvPr>
        </p:nvSpPr>
        <p:spPr>
          <a:xfrm>
            <a:off x="452616" y="477350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</a:pPr>
            <a:r>
              <a:rPr lang="en" sz="3600" dirty="0">
                <a:solidFill>
                  <a:schemeClr val="lt1"/>
                </a:solidFill>
              </a:rPr>
              <a:t>Time Spent:</a:t>
            </a:r>
            <a:endParaRPr sz="3600" dirty="0"/>
          </a:p>
        </p:txBody>
      </p:sp>
      <p:sp>
        <p:nvSpPr>
          <p:cNvPr id="567" name="Google Shape;567;p48"/>
          <p:cNvSpPr txBox="1">
            <a:spLocks noGrp="1"/>
          </p:cNvSpPr>
          <p:nvPr>
            <p:ph type="body" idx="1"/>
          </p:nvPr>
        </p:nvSpPr>
        <p:spPr>
          <a:xfrm>
            <a:off x="452616" y="1544594"/>
            <a:ext cx="6686550" cy="283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800" dirty="0">
                <a:solidFill>
                  <a:schemeClr val="lt1"/>
                </a:solidFill>
              </a:rPr>
              <a:t>-Prático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800" dirty="0">
                <a:solidFill>
                  <a:schemeClr val="lt1"/>
                </a:solidFill>
              </a:rPr>
              <a:t>-Simples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800" dirty="0">
                <a:solidFill>
                  <a:schemeClr val="lt1"/>
                </a:solidFill>
              </a:rPr>
              <a:t>-Intuitivo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55F4EDE3-CBFA-488B-A042-D414C93A7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00" y="3158611"/>
            <a:ext cx="36576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65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8"/>
          <p:cNvSpPr txBox="1">
            <a:spLocks noGrp="1"/>
          </p:cNvSpPr>
          <p:nvPr>
            <p:ph type="title"/>
          </p:nvPr>
        </p:nvSpPr>
        <p:spPr>
          <a:xfrm>
            <a:off x="452616" y="477350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</a:pPr>
            <a:r>
              <a:rPr lang="en" sz="3600" dirty="0">
                <a:solidFill>
                  <a:schemeClr val="lt1"/>
                </a:solidFill>
              </a:rPr>
              <a:t>Projeto de Interface</a:t>
            </a:r>
            <a:endParaRPr sz="3600" dirty="0"/>
          </a:p>
        </p:txBody>
      </p:sp>
      <p:sp>
        <p:nvSpPr>
          <p:cNvPr id="567" name="Google Shape;567;p48"/>
          <p:cNvSpPr txBox="1">
            <a:spLocks noGrp="1"/>
          </p:cNvSpPr>
          <p:nvPr>
            <p:ph type="body" idx="1"/>
          </p:nvPr>
        </p:nvSpPr>
        <p:spPr>
          <a:xfrm>
            <a:off x="452616" y="1544594"/>
            <a:ext cx="6686550" cy="283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400" dirty="0">
                <a:solidFill>
                  <a:schemeClr val="lt1"/>
                </a:solidFill>
              </a:rPr>
              <a:t>Inspirações: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2A87D5C-0E40-427F-AD07-07A095A18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964" y="2732515"/>
            <a:ext cx="363855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oogle Calendar Logo - Significado, História e PNG">
            <a:extLst>
              <a:ext uri="{FF2B5EF4-FFF2-40B4-BE49-F238E27FC236}">
                <a16:creationId xmlns:a16="http://schemas.microsoft.com/office/drawing/2014/main" id="{B3A3CC19-B290-4BB4-90BB-11BBA8765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285" y="2732515"/>
            <a:ext cx="2203096" cy="123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911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9"/>
          <p:cNvSpPr txBox="1">
            <a:spLocks noGrp="1"/>
          </p:cNvSpPr>
          <p:nvPr>
            <p:ph type="title"/>
          </p:nvPr>
        </p:nvSpPr>
        <p:spPr>
          <a:xfrm>
            <a:off x="452616" y="477350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</a:pPr>
            <a:r>
              <a:rPr lang="en" sz="3600" dirty="0">
                <a:solidFill>
                  <a:schemeClr val="lt1"/>
                </a:solidFill>
              </a:rPr>
              <a:t>Projeto de Interface</a:t>
            </a:r>
            <a:endParaRPr sz="36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38F6C4D-6941-4567-8A18-8F9D66B56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619" y="1244966"/>
            <a:ext cx="4483510" cy="359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60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9"/>
          <p:cNvSpPr txBox="1">
            <a:spLocks noGrp="1"/>
          </p:cNvSpPr>
          <p:nvPr>
            <p:ph type="title"/>
          </p:nvPr>
        </p:nvSpPr>
        <p:spPr>
          <a:xfrm>
            <a:off x="452616" y="477350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</a:pPr>
            <a:r>
              <a:rPr lang="pt-BR" sz="3600" dirty="0">
                <a:solidFill>
                  <a:schemeClr val="lt1"/>
                </a:solidFill>
              </a:rPr>
              <a:t>Projeto de Interface</a:t>
            </a:r>
            <a:endParaRPr lang="pt-BR" sz="36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81207A8-3C35-4E53-B6C8-CBE2B8D8E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848" y="1218075"/>
            <a:ext cx="5170410" cy="365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6445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Azul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184</Words>
  <Application>Microsoft Office PowerPoint</Application>
  <PresentationFormat>Apresentação na tela (16:9)</PresentationFormat>
  <Paragraphs>42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Noto Sans Symbols</vt:lpstr>
      <vt:lpstr>Oswald</vt:lpstr>
      <vt:lpstr>Arial</vt:lpstr>
      <vt:lpstr>Century Gothic</vt:lpstr>
      <vt:lpstr>Tema1</vt:lpstr>
      <vt:lpstr> Gestão de Tempo</vt:lpstr>
      <vt:lpstr>Apresentação do PowerPoint</vt:lpstr>
      <vt:lpstr>Apresentação do PowerPoint</vt:lpstr>
      <vt:lpstr>Falta de gerenciamento de tempo acarreta em:</vt:lpstr>
      <vt:lpstr>Público alvo</vt:lpstr>
      <vt:lpstr>Time Spent:</vt:lpstr>
      <vt:lpstr>Projeto de Interface</vt:lpstr>
      <vt:lpstr>Projeto de Interface</vt:lpstr>
      <vt:lpstr>Projeto de Interface</vt:lpstr>
      <vt:lpstr>Metodologia</vt:lpstr>
      <vt:lpstr>Metodologia</vt:lpstr>
      <vt:lpstr>Metodologia</vt:lpstr>
      <vt:lpstr>Equipe</vt:lpstr>
      <vt:lpstr>Apresentação do PowerPoint</vt:lpstr>
      <vt:lpstr>Projetos Futuros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Gestão de Tempo</dc:title>
  <cp:lastModifiedBy>Pablo Augusto Carneiro Magalhães</cp:lastModifiedBy>
  <cp:revision>6</cp:revision>
  <dcterms:modified xsi:type="dcterms:W3CDTF">2021-12-15T23:25:28Z</dcterms:modified>
</cp:coreProperties>
</file>