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5" r:id="rId7"/>
    <p:sldId id="266" r:id="rId8"/>
    <p:sldId id="267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69" r:id="rId17"/>
    <p:sldId id="260" r:id="rId18"/>
    <p:sldId id="276" r:id="rId19"/>
    <p:sldId id="263" r:id="rId20"/>
    <p:sldId id="264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52d405820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f52d405820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42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07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07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95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33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876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328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52d405820_2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f52d405820_2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52d405820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f52d405820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52d405820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f52d405820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2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98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98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-1702355" y="-563538"/>
            <a:ext cx="10846356" cy="5707038"/>
            <a:chOff x="-2269807" y="-751383"/>
            <a:chExt cx="14461808" cy="7609383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D567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13" name="Google Shape;113;p14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117" name="Google Shape;117;p14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416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69" name="Google Shape;269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5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86" name="Google Shape;286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bg>
      <p:bgPr>
        <a:solidFill>
          <a:schemeClr val="accen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5" name="Google Shape;315;p3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16" name="Google Shape;316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8" name="Google Shape;318;p30"/>
          <p:cNvSpPr txBox="1">
            <a:spLocks noGrp="1"/>
          </p:cNvSpPr>
          <p:nvPr>
            <p:ph type="body" idx="1"/>
          </p:nvPr>
        </p:nvSpPr>
        <p:spPr>
          <a:xfrm>
            <a:off x="333375" y="1219039"/>
            <a:ext cx="5038725" cy="30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2">
  <p:cSld name="Obrigado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1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ctrTitle"/>
          </p:nvPr>
        </p:nvSpPr>
        <p:spPr>
          <a:xfrm>
            <a:off x="4770182" y="2571750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/>
          <p:nvPr/>
        </p:nvSpPr>
        <p:spPr>
          <a:xfrm rot="-8100000">
            <a:off x="-547424" y="-911892"/>
            <a:ext cx="4532641" cy="6320308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1"/>
          <p:cNvSpPr/>
          <p:nvPr/>
        </p:nvSpPr>
        <p:spPr>
          <a:xfrm rot="-8100000">
            <a:off x="-858923" y="-1592890"/>
            <a:ext cx="4532641" cy="675666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31"/>
          <p:cNvSpPr/>
          <p:nvPr/>
        </p:nvSpPr>
        <p:spPr>
          <a:xfrm rot="-2700000" flipH="1">
            <a:off x="-2010865" y="-349469"/>
            <a:ext cx="6479339" cy="4304821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D5672">
              <a:alpha val="509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2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2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2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2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8" name="Google Shape;338;p32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339" name="Google Shape;339;p32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342" name="Google Shape;342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623888" y="3566160"/>
            <a:ext cx="5102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D0EE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/>
          </p:nvPr>
        </p:nvSpPr>
        <p:spPr>
          <a:xfrm>
            <a:off x="624078" y="2914650"/>
            <a:ext cx="5836158" cy="64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32" name="Google Shape;132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35" name="Google Shape;135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itação">
  <p:cSld name="Slide de citação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2141822" y="-1855121"/>
            <a:ext cx="5147057" cy="8857300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33"/>
          <p:cNvSpPr/>
          <p:nvPr/>
        </p:nvSpPr>
        <p:spPr>
          <a:xfrm rot="5400000" flipH="1">
            <a:off x="1970105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00049" y="685800"/>
            <a:ext cx="1458685" cy="1458685"/>
          </a:xfrm>
          <a:prstGeom prst="ellipse">
            <a:avLst/>
          </a:prstGeom>
          <a:solidFill>
            <a:srgbClr val="0D567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17745" y="692479"/>
            <a:ext cx="753836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CEEF"/>
              </a:buClr>
              <a:buSzPts val="13800"/>
              <a:buFont typeface="Century Gothic"/>
              <a:buNone/>
            </a:pPr>
            <a:r>
              <a:rPr lang="en" sz="13800" b="0" i="0" u="none" strike="noStrike" cap="none">
                <a:solidFill>
                  <a:srgbClr val="76CE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400049" y="2400300"/>
            <a:ext cx="5663293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>
  <p:cSld name="1_Somente Título">
    <p:bg>
      <p:bgPr>
        <a:solidFill>
          <a:schemeClr val="accent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4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4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4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3" name="Google Shape;363;p34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64" name="Google Shape;364;p3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6" name="Google Shape;366;p34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67" name="Google Shape;367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9" name="Google Shape;369;p34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4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bg>
      <p:bgPr>
        <a:solidFill>
          <a:schemeClr val="accen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3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79" name="Google Shape;379;p3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1" name="Google Shape;381;p3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82" name="Google Shape;382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4" name="Google Shape;384;p3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5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32524" y="1369219"/>
            <a:ext cx="841142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ção">
  <p:cSld name="1_Comparação"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6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6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36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95" name="Google Shape;395;p3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98" name="Google Shape;398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0" name="Google Shape;400;p36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333375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body" idx="2"/>
          </p:nvPr>
        </p:nvSpPr>
        <p:spPr>
          <a:xfrm>
            <a:off x="4875609" y="1260872"/>
            <a:ext cx="386834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3"/>
          </p:nvPr>
        </p:nvSpPr>
        <p:spPr>
          <a:xfrm>
            <a:off x="333375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"/>
          </p:nvPr>
        </p:nvSpPr>
        <p:spPr>
          <a:xfrm>
            <a:off x="4856559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>
  <p:cSld name="Dois conteúdos">
    <p:bg>
      <p:bgPr>
        <a:solidFill>
          <a:schemeClr val="accen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7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7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7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37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14" name="Google Shape;414;p3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17" name="Google Shape;417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9" name="Google Shape;419;p37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332524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2"/>
          </p:nvPr>
        </p:nvSpPr>
        <p:spPr>
          <a:xfrm>
            <a:off x="4855622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ia 5">
  <p:cSld name="Categoria 5">
    <p:bg>
      <p:bgPr>
        <a:solidFill>
          <a:schemeClr val="accent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3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3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31" name="Google Shape;431;p3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33" name="Google Shape;433;p3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34" name="Google Shape;434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6" name="Google Shape;436;p38"/>
          <p:cNvSpPr>
            <a:spLocks noGrp="1"/>
          </p:cNvSpPr>
          <p:nvPr>
            <p:ph type="pic" idx="2"/>
          </p:nvPr>
        </p:nvSpPr>
        <p:spPr>
          <a:xfrm>
            <a:off x="73365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8"/>
          <p:cNvSpPr>
            <a:spLocks noGrp="1"/>
          </p:cNvSpPr>
          <p:nvPr>
            <p:ph type="pic" idx="3"/>
          </p:nvPr>
        </p:nvSpPr>
        <p:spPr>
          <a:xfrm>
            <a:off x="2416673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8"/>
          <p:cNvSpPr>
            <a:spLocks noGrp="1"/>
          </p:cNvSpPr>
          <p:nvPr>
            <p:ph type="pic" idx="4"/>
          </p:nvPr>
        </p:nvSpPr>
        <p:spPr>
          <a:xfrm>
            <a:off x="4099686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8"/>
          <p:cNvSpPr>
            <a:spLocks noGrp="1"/>
          </p:cNvSpPr>
          <p:nvPr>
            <p:ph type="pic" idx="5"/>
          </p:nvPr>
        </p:nvSpPr>
        <p:spPr>
          <a:xfrm>
            <a:off x="578269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8"/>
          <p:cNvSpPr>
            <a:spLocks noGrp="1"/>
          </p:cNvSpPr>
          <p:nvPr>
            <p:ph type="pic" idx="6"/>
          </p:nvPr>
        </p:nvSpPr>
        <p:spPr>
          <a:xfrm>
            <a:off x="7465712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8"/>
          <p:cNvSpPr txBox="1">
            <a:spLocks noGrp="1"/>
          </p:cNvSpPr>
          <p:nvPr>
            <p:ph type="body" idx="1"/>
          </p:nvPr>
        </p:nvSpPr>
        <p:spPr>
          <a:xfrm>
            <a:off x="539920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2" name="Google Shape;442;p38"/>
          <p:cNvSpPr txBox="1">
            <a:spLocks noGrp="1"/>
          </p:cNvSpPr>
          <p:nvPr>
            <p:ph type="body" idx="7"/>
          </p:nvPr>
        </p:nvSpPr>
        <p:spPr>
          <a:xfrm>
            <a:off x="222293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8"/>
          </p:nvPr>
        </p:nvSpPr>
        <p:spPr>
          <a:xfrm>
            <a:off x="3905948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body" idx="9"/>
          </p:nvPr>
        </p:nvSpPr>
        <p:spPr>
          <a:xfrm>
            <a:off x="5588961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body" idx="13"/>
          </p:nvPr>
        </p:nvSpPr>
        <p:spPr>
          <a:xfrm>
            <a:off x="727197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cxnSp>
        <p:nvCxnSpPr>
          <p:cNvPr id="446" name="Google Shape;446;p38"/>
          <p:cNvCxnSpPr/>
          <p:nvPr/>
        </p:nvCxnSpPr>
        <p:spPr>
          <a:xfrm>
            <a:off x="93176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38"/>
          <p:cNvCxnSpPr/>
          <p:nvPr/>
        </p:nvCxnSpPr>
        <p:spPr>
          <a:xfrm>
            <a:off x="261477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38"/>
          <p:cNvCxnSpPr/>
          <p:nvPr/>
        </p:nvCxnSpPr>
        <p:spPr>
          <a:xfrm>
            <a:off x="4297792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38"/>
          <p:cNvCxnSpPr/>
          <p:nvPr/>
        </p:nvCxnSpPr>
        <p:spPr>
          <a:xfrm>
            <a:off x="598080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38"/>
          <p:cNvCxnSpPr/>
          <p:nvPr/>
        </p:nvCxnSpPr>
        <p:spPr>
          <a:xfrm>
            <a:off x="766381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1" name="Google Shape;451;p3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3 Seções">
  <p:cSld name="Foto + 3 Seções">
    <p:bg>
      <p:bgPr>
        <a:solidFill>
          <a:schemeClr val="accent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3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3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39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3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61" name="Google Shape;461;p3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64" name="Google Shape;464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66" name="Google Shape;466;p39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67" name="Google Shape;467;p3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39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9" name="Google Shape;469;p39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39"/>
          <p:cNvSpPr txBox="1">
            <a:spLocks noGrp="1"/>
          </p:cNvSpPr>
          <p:nvPr>
            <p:ph type="body" idx="3"/>
          </p:nvPr>
        </p:nvSpPr>
        <p:spPr>
          <a:xfrm>
            <a:off x="3333127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body" idx="4"/>
          </p:nvPr>
        </p:nvSpPr>
        <p:spPr>
          <a:xfrm>
            <a:off x="6259683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texto">
  <p:cSld name="Foto + texto">
    <p:bg>
      <p:bgPr>
        <a:solidFill>
          <a:schemeClr val="accen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40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40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4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80" name="Google Shape;480;p4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83" name="Google Shape;483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5" name="Google Shape;485;p40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705150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86" name="Google Shape;486;p40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4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8" name="Google Shape;488;p40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m com Legenda">
  <p:cSld name="1_Imagem com Legenda">
    <p:bg>
      <p:bgPr>
        <a:solidFill>
          <a:schemeClr val="accent2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4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4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97" name="Google Shape;497;p4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99" name="Google Shape;499;p4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00" name="Google Shape;500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2" name="Google Shape;502;p4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4" name="Google Shape;504;p41"/>
          <p:cNvSpPr>
            <a:spLocks noGrp="1"/>
          </p:cNvSpPr>
          <p:nvPr>
            <p:ph type="pic" idx="2"/>
          </p:nvPr>
        </p:nvSpPr>
        <p:spPr>
          <a:xfrm>
            <a:off x="3082565" y="1083487"/>
            <a:ext cx="5661385" cy="3434309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1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údo com Legenda">
  <p:cSld name="1_Conteúdo com Legenda">
    <p:bg>
      <p:bgPr>
        <a:solidFill>
          <a:schemeClr val="accent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4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4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14" name="Google Shape;514;p4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16" name="Google Shape;516;p4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17" name="Google Shape;517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9" name="Google Shape;519;p4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2"/>
          </p:nvPr>
        </p:nvSpPr>
        <p:spPr>
          <a:xfrm>
            <a:off x="2973217" y="1083487"/>
            <a:ext cx="5770732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🠶"/>
              <a:defRPr sz="1800">
                <a:solidFill>
                  <a:schemeClr val="lt1"/>
                </a:solidFill>
              </a:defRPr>
            </a:lvl1pPr>
            <a:lvl2pPr marL="914400" lvl="1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5pPr>
            <a:lvl6pPr marL="2743200" lvl="5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6pPr>
            <a:lvl7pPr marL="3200400" lvl="6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7pPr>
            <a:lvl8pPr marL="3657600" lvl="7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8pPr>
            <a:lvl9pPr marL="4114800" lvl="8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6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6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6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6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6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6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155" name="Google Shape;155;p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158" name="Google Shape;158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4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9" name="Google Shape;529;p4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30" name="Google Shape;530;p4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32" name="Google Shape;532;p4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1">
  <p:cSld name="Obrigado 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44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>
            <a:off x="0" y="0"/>
            <a:ext cx="5161475" cy="5144157"/>
            <a:chOff x="-5321" y="1096"/>
            <a:chExt cx="5924073" cy="5904197"/>
          </a:xfrm>
        </p:grpSpPr>
        <p:sp>
          <p:nvSpPr>
            <p:cNvPr id="540" name="Google Shape;540;p44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3" name="Google Shape;543;p44"/>
          <p:cNvSpPr txBox="1">
            <a:spLocks noGrp="1"/>
          </p:cNvSpPr>
          <p:nvPr>
            <p:ph type="ctrTitle"/>
          </p:nvPr>
        </p:nvSpPr>
        <p:spPr>
          <a:xfrm>
            <a:off x="3912932" y="2105406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84" name="Google Shape;18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87" name="Google Shape;187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9" name="Google Shape;189;p1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02" name="Google Shape;202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05" name="Google Shape;205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27" name="Google Shape;227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30" name="Google Shape;230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2" name="Google Shape;232;p2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47" name="Google Shape;247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50" name="Google Shape;250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1"/>
            <a:ext cx="9144001" cy="51434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 para editar o estilo de título Mestre</a:t>
            </a:r>
            <a:endParaRPr sz="1100"/>
          </a:p>
        </p:txBody>
      </p:sp>
      <p:grpSp>
        <p:nvGrpSpPr>
          <p:cNvPr id="89" name="Google Shape;89;p1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90" name="Google Shape;9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93" name="Google Shape;93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ctrTitle"/>
          </p:nvPr>
        </p:nvSpPr>
        <p:spPr>
          <a:xfrm>
            <a:off x="2457451" y="711921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 Gestão de Tempo</a:t>
            </a:r>
            <a:endParaRPr sz="3600" dirty="0"/>
          </a:p>
        </p:txBody>
      </p:sp>
      <p:sp>
        <p:nvSpPr>
          <p:cNvPr id="549" name="Google Shape;549;p45"/>
          <p:cNvSpPr txBox="1">
            <a:spLocks noGrp="1"/>
          </p:cNvSpPr>
          <p:nvPr>
            <p:ph type="subTitle" idx="1"/>
          </p:nvPr>
        </p:nvSpPr>
        <p:spPr>
          <a:xfrm>
            <a:off x="3059884" y="2409007"/>
            <a:ext cx="3065613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Trabalho Interdisciplinar de Interfaces Web</a:t>
            </a:r>
            <a:endParaRPr sz="11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	Dia:30/09/2021		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Matriz de Alinhamento CSD</a:t>
            </a:r>
            <a:endParaRPr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78009-F2D3-4E4B-81A4-FBCC63A5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74" y="1264011"/>
            <a:ext cx="5376407" cy="36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Trabalho/Estudo/Família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BCC063-ED1B-4F71-B68B-FA0C7E49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6" y="1637200"/>
            <a:ext cx="4791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Trabalho/Estudo</a:t>
            </a:r>
            <a:endParaRPr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F99E4-7326-42FD-AC2A-77212A4E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322875"/>
            <a:ext cx="5610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09C091-7FB9-49E4-8450-607208BE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19" y="1208601"/>
            <a:ext cx="4673088" cy="36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Estudo</a:t>
            </a:r>
            <a:endParaRPr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9D424E-5DEF-4378-9B53-E62E1FAF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57" y="1132375"/>
            <a:ext cx="5133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Personas</a:t>
            </a:r>
            <a:endParaRPr sz="3600" dirty="0"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285466" y="1179871"/>
            <a:ext cx="8238769" cy="385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Carla tem 41 anos, é mãe de 2 filhos. Formada em História e já atuando na área como professora, decidiu começar um mestrado para incrementar na sua carreira. Apesar de muito organizada, a vida </a:t>
            </a:r>
            <a:r>
              <a:rPr lang="pt-BR" sz="56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multitarefada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a deixa extremamente ocupada e ser responsável acaba sendo o seu forte pois é necessário dividir sua vida entre sua carreira e o cuidado com os filhos.</a:t>
            </a:r>
          </a:p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José tem 26 anos. É estudante de Educação física e já trabalha como </a:t>
            </a:r>
            <a:r>
              <a:rPr lang="pt-BR" sz="56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personal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56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trainer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em uma academia de sua cidade. Sua maior dificuldade é dividir o tempo entre seu trabalho e estudos, já que é um pouco desorganizado e acaba priorizando apenas as questões do trabalho. Tem uma grande facilidade em se comunicar e por isso gosta de viajar para descobrir novos lugares e pessoas.</a:t>
            </a:r>
          </a:p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Felipe tem 30 anos, é dono de uma serralheria onde trabalha com apenas mais um funcionário. É muito responsável, já que desde novo aprendeu a gerenciar seu próprio negócio e vem desenvolvendo habilidades empreendedoras. Apesar de apenas trabalhar na serralheria, não tem muito tempo livre, pois sempre tem muitos pedidos para entregar.</a:t>
            </a:r>
          </a:p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Geovana tem 18 anos, apenas estuda e pretende passar em Direito em uma universidade federal. É bem organizada porém um pouco irresponsável e tende a procrastinar muito em suas atividades. Gosta de desenhar e acaba se perdendo em suas tarefas, apesar de ter muitas coisas para fazer e estar sempre ocupada com os estudos.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3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Possíveis Soluções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6BC3B9-1DC8-491E-9281-257AFE8C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50" y="1302620"/>
            <a:ext cx="5093264" cy="34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Userflow</a:t>
            </a:r>
            <a:endParaRPr sz="3600" dirty="0"/>
          </a:p>
        </p:txBody>
      </p:sp>
      <p:pic>
        <p:nvPicPr>
          <p:cNvPr id="573" name="Google Shape;573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653" y="1103034"/>
            <a:ext cx="8585968" cy="340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Ferramentas utilizadas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80" name="Google Shape;5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66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41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416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791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18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Próximos Passos</a:t>
            </a:r>
            <a:endParaRPr sz="3600" dirty="0"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Melhorar protótipo 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Novos testes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213155" y="486617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Sumario</a:t>
            </a:r>
            <a:endParaRPr sz="3600"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body" idx="1"/>
          </p:nvPr>
        </p:nvSpPr>
        <p:spPr>
          <a:xfrm>
            <a:off x="720086" y="1155142"/>
            <a:ext cx="6686550" cy="398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Problema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Solução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Metodologia 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Matriz de Alinhamento CSD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Perfil das Personas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Personas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Possíveis soluções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Userflow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Equipe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Próximos Passos</a:t>
            </a:r>
            <a:endParaRPr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Equipe</a:t>
            </a:r>
            <a:endParaRPr sz="3600" dirty="0"/>
          </a:p>
        </p:txBody>
      </p:sp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Isabela Mendonça Silveira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Pablo Augusto Carneiro Magalhães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Victor Hugo Criscollo Moreira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Vinicius Gabriel dos Santos Teixeira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Problema</a:t>
            </a:r>
            <a:endParaRPr sz="3600" dirty="0"/>
          </a:p>
        </p:txBody>
      </p:sp>
      <p:sp>
        <p:nvSpPr>
          <p:cNvPr id="561" name="Google Shape;561;p47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Falta de tempo é uma insatisfação geral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bg1"/>
                </a:solidFill>
              </a:rPr>
              <a:t>- Uma pesquisa feita pela </a:t>
            </a:r>
            <a:r>
              <a:rPr lang="pt-BR" sz="2400" dirty="0" err="1">
                <a:solidFill>
                  <a:schemeClr val="bg1"/>
                </a:solidFill>
              </a:rPr>
              <a:t>International</a:t>
            </a:r>
            <a:r>
              <a:rPr lang="pt-BR" sz="2400" dirty="0">
                <a:solidFill>
                  <a:schemeClr val="bg1"/>
                </a:solidFill>
              </a:rPr>
              <a:t> Stress Management </a:t>
            </a:r>
            <a:r>
              <a:rPr lang="pt-BR" sz="2400" dirty="0" err="1">
                <a:solidFill>
                  <a:schemeClr val="bg1"/>
                </a:solidFill>
              </a:rPr>
              <a:t>Association</a:t>
            </a:r>
            <a:r>
              <a:rPr lang="pt-BR" sz="2400" dirty="0">
                <a:solidFill>
                  <a:schemeClr val="bg1"/>
                </a:solidFill>
              </a:rPr>
              <a:t> Brasil em 2010 revela que mais de 60% dos brasileiros sofrem com a falta de tempo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10CE7F-8AC8-4CBC-B5A1-8B836684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49" y="3482285"/>
            <a:ext cx="1529863" cy="1356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Requisitos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Projetos de interface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bg1"/>
                </a:solidFill>
              </a:rPr>
              <a:t>- Público-Alvo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Interface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Simples</a:t>
            </a:r>
            <a:endParaRPr lang="pt-BR"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</a:t>
            </a:r>
            <a:r>
              <a:rPr lang="pt-BR" sz="2400" dirty="0">
                <a:solidFill>
                  <a:schemeClr val="lt1"/>
                </a:solidFill>
              </a:rPr>
              <a:t>Intuitiva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Auxilia o usuário</a:t>
            </a:r>
          </a:p>
        </p:txBody>
      </p:sp>
    </p:spTree>
    <p:extLst>
      <p:ext uri="{BB962C8B-B14F-4D97-AF65-F5344CB8AC3E}">
        <p14:creationId xmlns:p14="http://schemas.microsoft.com/office/powerpoint/2010/main" val="5876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207A8-3C35-4E53-B6C8-CBE2B8D8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48" y="1218075"/>
            <a:ext cx="5170410" cy="36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D88885-E1E9-4D57-A0BD-0A7EB356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92" y="1187217"/>
            <a:ext cx="5003586" cy="35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F0792F-19E9-476B-85D4-670771CF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69" y="1230433"/>
            <a:ext cx="5261180" cy="37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Design Sprint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6C64C9-5D97-42CC-ABEE-AF28B7F9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9" y="2285407"/>
            <a:ext cx="6941574" cy="2380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Apresentação na tela (16:9)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Noto Sans Symbols</vt:lpstr>
      <vt:lpstr>Oswald</vt:lpstr>
      <vt:lpstr>Century Gothic</vt:lpstr>
      <vt:lpstr>Arial</vt:lpstr>
      <vt:lpstr>Tema1</vt:lpstr>
      <vt:lpstr> Gestão de Tempo</vt:lpstr>
      <vt:lpstr>Sumario</vt:lpstr>
      <vt:lpstr>Problema</vt:lpstr>
      <vt:lpstr>Solução</vt:lpstr>
      <vt:lpstr>Interface</vt:lpstr>
      <vt:lpstr>Solução - Interfaces</vt:lpstr>
      <vt:lpstr>Solução - Interfaces</vt:lpstr>
      <vt:lpstr>Solução - Interfaces</vt:lpstr>
      <vt:lpstr>Metodologia</vt:lpstr>
      <vt:lpstr>Matriz de Alinhamento CSD</vt:lpstr>
      <vt:lpstr>Trabalho/Estudo/Família</vt:lpstr>
      <vt:lpstr>Trabalho/Estudo</vt:lpstr>
      <vt:lpstr>Trabalho</vt:lpstr>
      <vt:lpstr>Estudo</vt:lpstr>
      <vt:lpstr>Personas</vt:lpstr>
      <vt:lpstr>Possíveis Soluções</vt:lpstr>
      <vt:lpstr>Userflow</vt:lpstr>
      <vt:lpstr>Metodologia</vt:lpstr>
      <vt:lpstr>Próximos Passos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Gestão de Tempo</dc:title>
  <cp:lastModifiedBy>Pablo Augusto Carneiro Magalhães</cp:lastModifiedBy>
  <cp:revision>1</cp:revision>
  <dcterms:modified xsi:type="dcterms:W3CDTF">2021-09-30T13:00:34Z</dcterms:modified>
</cp:coreProperties>
</file>