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57" r:id="rId4"/>
    <p:sldId id="296" r:id="rId5"/>
    <p:sldId id="258" r:id="rId6"/>
    <p:sldId id="297" r:id="rId7"/>
    <p:sldId id="261" r:id="rId8"/>
    <p:sldId id="298" r:id="rId9"/>
    <p:sldId id="263" r:id="rId10"/>
    <p:sldId id="299" r:id="rId11"/>
    <p:sldId id="264" r:id="rId12"/>
    <p:sldId id="300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us schroer" initials="ms" lastIdx="1" clrIdx="0">
    <p:extLst>
      <p:ext uri="{19B8F6BF-5375-455C-9EA6-DF929625EA0E}">
        <p15:presenceInfo xmlns:p15="http://schemas.microsoft.com/office/powerpoint/2012/main" userId="653fe5e30dc6b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9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5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53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100" y="919875"/>
            <a:ext cx="6865800" cy="1175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Compre de forma segura com Safe buy Check</a:t>
            </a:r>
            <a:endParaRPr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8F95E8-E393-494B-9341-416EDFCEA251}"/>
              </a:ext>
            </a:extLst>
          </p:cNvPr>
          <p:cNvSpPr txBox="1"/>
          <p:nvPr/>
        </p:nvSpPr>
        <p:spPr>
          <a:xfrm>
            <a:off x="727911" y="3329522"/>
            <a:ext cx="3182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Marco Willy Azevedo Gomes    </a:t>
            </a:r>
          </a:p>
          <a:p>
            <a:r>
              <a:rPr lang="pt-BR" dirty="0">
                <a:solidFill>
                  <a:schemeClr val="tx1"/>
                </a:solidFill>
              </a:rPr>
              <a:t>Guilherme Carlo Evangelista Guerra </a:t>
            </a:r>
          </a:p>
          <a:p>
            <a:r>
              <a:rPr lang="pt-BR" dirty="0">
                <a:solidFill>
                  <a:schemeClr val="tx1"/>
                </a:solidFill>
              </a:rPr>
              <a:t>Samuel Ferreira dos Santos   </a:t>
            </a:r>
          </a:p>
          <a:p>
            <a:r>
              <a:rPr lang="pt-BR" dirty="0">
                <a:solidFill>
                  <a:schemeClr val="tx1"/>
                </a:solidFill>
              </a:rPr>
              <a:t>Matteus Schroer Del Cantoni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4DD272-B48C-48E8-81B4-83A10013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56" y="3215244"/>
            <a:ext cx="2100191" cy="1113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91541" y="1116595"/>
            <a:ext cx="7634312" cy="100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Conclusão</a:t>
            </a:r>
            <a:endParaRPr sz="4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699B1-ACD2-4134-8B7C-CFFD7B5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97" y="3477126"/>
            <a:ext cx="1904000" cy="9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2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Conclusão</a:t>
            </a:r>
            <a:endParaRPr sz="2400" dirty="0">
              <a:latin typeface="+mj-lt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1210C-9FB1-447B-81A2-CEDF47AD760B}"/>
              </a:ext>
            </a:extLst>
          </p:cNvPr>
          <p:cNvSpPr txBox="1"/>
          <p:nvPr/>
        </p:nvSpPr>
        <p:spPr>
          <a:xfrm>
            <a:off x="790424" y="1602254"/>
            <a:ext cx="7563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O projeto oferece uma solução simplificada para um problema recorrente na sociedade atual, priorizando a experiência do usuário para a construção de uma relação de confiança, tanto com o serviço oferecido pelo site, quanto com a própria ideia de comprar online, evitando riscos desnecessários de maneira eficiente.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89B3F2-78D0-410C-90A2-72DF1C86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22" y="3823374"/>
            <a:ext cx="1266795" cy="671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A5715-BCB4-4578-ACA2-0433B4A29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505" y="140224"/>
            <a:ext cx="6865800" cy="1926300"/>
          </a:xfrm>
        </p:spPr>
        <p:txBody>
          <a:bodyPr/>
          <a:lstStyle/>
          <a:p>
            <a:r>
              <a:rPr lang="pt-BR" sz="4800" dirty="0">
                <a:latin typeface="+mj-lt"/>
              </a:rPr>
              <a:t>Fim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4ED11C-D5E1-449D-A823-BF535EEAFB83}"/>
              </a:ext>
            </a:extLst>
          </p:cNvPr>
          <p:cNvSpPr txBox="1"/>
          <p:nvPr/>
        </p:nvSpPr>
        <p:spPr>
          <a:xfrm>
            <a:off x="782053" y="3076977"/>
            <a:ext cx="3182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Marco Willy Azevedo Gomes    </a:t>
            </a:r>
          </a:p>
          <a:p>
            <a:r>
              <a:rPr lang="pt-BR" dirty="0">
                <a:solidFill>
                  <a:schemeClr val="tx1"/>
                </a:solidFill>
              </a:rPr>
              <a:t>Guilherme Carlo Evangelista Guerra </a:t>
            </a:r>
          </a:p>
          <a:p>
            <a:r>
              <a:rPr lang="pt-BR" dirty="0">
                <a:solidFill>
                  <a:schemeClr val="tx1"/>
                </a:solidFill>
              </a:rPr>
              <a:t>Samuel Ferreira dos Santos   </a:t>
            </a:r>
          </a:p>
          <a:p>
            <a:r>
              <a:rPr lang="pt-BR" dirty="0">
                <a:solidFill>
                  <a:schemeClr val="tx1"/>
                </a:solidFill>
              </a:rPr>
              <a:t>Matteus Schroer Del Cantoni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150525-6016-4B92-AB6F-E26ACDD5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56" y="3215244"/>
            <a:ext cx="2100191" cy="11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889746" y="1019266"/>
            <a:ext cx="6100642" cy="100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Quem somos</a:t>
            </a:r>
            <a:endParaRPr sz="60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699B1-ACD2-4134-8B7C-CFFD7B5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00" y="3519237"/>
            <a:ext cx="1904000" cy="986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Quem somos</a:t>
            </a:r>
            <a:endParaRPr sz="2400" dirty="0">
              <a:latin typeface="+mj-lt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1160594" y="1563545"/>
            <a:ext cx="5757563" cy="274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rgbClr val="25516C"/>
                </a:solidFill>
                <a:latin typeface="+mn-lt"/>
              </a:rPr>
              <a:t>Idealizado em setembro de 2021, Safe buy Check é um projeto pensado por consumidores para consumidores.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rgbClr val="25516C"/>
                </a:solidFill>
                <a:latin typeface="+mn-lt"/>
              </a:rPr>
              <a:t>Tendo como base as experiências de diversos usuários, a Safe buy Check é uma iniciativa recente, que tem como foco oferecer maior segurança para compras online, dando mais conforto e confiança aos usuários, para que estes não se sintam vulneráveis quando assistidos pelo site.</a:t>
            </a:r>
            <a:endParaRPr sz="1700" b="1" dirty="0">
              <a:solidFill>
                <a:srgbClr val="25516C"/>
              </a:solidFill>
              <a:latin typeface="+mn-lt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B595B5-5E5F-417D-BF98-1B5A703A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85" y="3817349"/>
            <a:ext cx="1266795" cy="671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67477" y="1874584"/>
            <a:ext cx="6100642" cy="100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chemeClr val="bg1"/>
                </a:solidFill>
              </a:rPr>
              <a:t>Descrição do Projeto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699B1-ACD2-4134-8B7C-CFFD7B5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00" y="3531270"/>
            <a:ext cx="1904000" cy="9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6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63553" y="1440782"/>
            <a:ext cx="6683995" cy="226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Ao comprar em sites sem conhecimento da procedência do mesmo,  usuários estão tendo cartões clonados, dados roubado e informações vazadas. Tendo isso em vista, é cada vez mais importante para o usuário ter certeza de que não esta passando seus dados para um estelionatário.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Com isso em mente u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saremos um sistema de verificação de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URL’s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para verificar a confiabilidade do site, transmitindo segurança ao usuário.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01916" y="660757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Descrição do projeto</a:t>
            </a:r>
            <a:endParaRPr sz="2400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B93CA6-65EF-423C-9972-2CD6B9C8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21" y="3811342"/>
            <a:ext cx="1266795" cy="671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91541" y="1116595"/>
            <a:ext cx="7634312" cy="100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Proposta de solução</a:t>
            </a:r>
            <a:endParaRPr sz="4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699B1-ACD2-4134-8B7C-CFFD7B5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97" y="3533610"/>
            <a:ext cx="1904000" cy="9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Proposta de solução</a:t>
            </a:r>
            <a:endParaRPr sz="24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4AB0C8-D9E2-4D87-B855-AAB329612639}"/>
              </a:ext>
            </a:extLst>
          </p:cNvPr>
          <p:cNvSpPr txBox="1"/>
          <p:nvPr/>
        </p:nvSpPr>
        <p:spPr>
          <a:xfrm>
            <a:off x="720683" y="1382299"/>
            <a:ext cx="6474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+mn-lt"/>
              </a:rPr>
              <a:t>A proposta para solucionar o problema com a falta de segurança dos sites de compra, é a criação de um site que, por meio de um sistema de verificação de </a:t>
            </a:r>
            <a:r>
              <a:rPr lang="pt-BR" sz="1800" dirty="0" err="1">
                <a:solidFill>
                  <a:schemeClr val="tx1"/>
                </a:solidFill>
                <a:latin typeface="+mn-lt"/>
              </a:rPr>
              <a:t>URL’s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, garanta que o usuário saiba se a compra planejada seria segura ou não.</a:t>
            </a:r>
          </a:p>
          <a:p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Contribuir com a verificação de sites não seguros para compras online,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a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judar pessoas leigas na identificação da confiabilidade dos sites e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v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erificar os dados da URL com base em um sistema de banco de dados é o objetivo do projeto.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FFD384-E904-4B97-BBE2-D7EE387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22" y="3823374"/>
            <a:ext cx="1266795" cy="671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91541" y="1116595"/>
            <a:ext cx="7634312" cy="100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Funcionalidades</a:t>
            </a:r>
            <a:endParaRPr sz="4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699B1-ACD2-4134-8B7C-CFFD7B5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97" y="3533610"/>
            <a:ext cx="1904000" cy="9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572000" y="1660901"/>
            <a:ext cx="3291089" cy="1371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EF2"/>
                </a:solidFill>
                <a:latin typeface="+mj-lt"/>
              </a:rPr>
              <a:t>Recomendações seguras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+mn-lt"/>
              </a:rPr>
              <a:t>Caso o site que o usuario verificou não seja seguro, recomendações de lojas varejistas online e seguras serão oferecidas ao mesmo com base na categoria do produto desejado.</a:t>
            </a:r>
            <a:endParaRPr sz="1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Funcionalidades</a:t>
            </a:r>
            <a:endParaRPr sz="2400" dirty="0">
              <a:latin typeface="+mj-lt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1010200" y="1660901"/>
            <a:ext cx="3188528" cy="112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BEF2"/>
                </a:solidFill>
                <a:latin typeface="+mj-lt"/>
              </a:rPr>
              <a:t>Verificação por URL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tx1"/>
                </a:solidFill>
                <a:latin typeface="+mn-lt"/>
              </a:rPr>
              <a:t>Ao entrar no site, será disponibilizado o sistema de verificação da segurança de sites por meio da URL dos mesmos.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BEF2"/>
              </a:solidFill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554C0C-0177-4902-BBC6-739D7BD5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96" y="3736785"/>
            <a:ext cx="1436408" cy="7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Apresentação na tela (16:9)</PresentationFormat>
  <Paragraphs>32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Montserrat</vt:lpstr>
      <vt:lpstr>Source Sans Pro</vt:lpstr>
      <vt:lpstr>Arial</vt:lpstr>
      <vt:lpstr>Gremio template</vt:lpstr>
      <vt:lpstr>Compre de forma segura com Safe buy Check</vt:lpstr>
      <vt:lpstr>Apresentação do PowerPoint</vt:lpstr>
      <vt:lpstr>Quem somos</vt:lpstr>
      <vt:lpstr>Apresentação do PowerPoint</vt:lpstr>
      <vt:lpstr>Descrição do projeto</vt:lpstr>
      <vt:lpstr>Apresentação do PowerPoint</vt:lpstr>
      <vt:lpstr>Proposta de solução</vt:lpstr>
      <vt:lpstr>Apresentação do PowerPoint</vt:lpstr>
      <vt:lpstr>Funcionalidades</vt:lpstr>
      <vt:lpstr>Apresentação do PowerPoint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 de forma segura com Safe buy Check</dc:title>
  <dc:creator>matteus</dc:creator>
  <cp:lastModifiedBy>matteus schroer</cp:lastModifiedBy>
  <cp:revision>1</cp:revision>
  <dcterms:modified xsi:type="dcterms:W3CDTF">2021-09-29T00:30:45Z</dcterms:modified>
</cp:coreProperties>
</file>