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 autoAdjust="0"/>
    <p:restoredTop sz="94103" autoAdjust="0"/>
  </p:normalViewPr>
  <p:slideViewPr>
    <p:cSldViewPr snapToGrid="0">
      <p:cViewPr varScale="1">
        <p:scale>
          <a:sx n="66" d="100"/>
          <a:sy n="66" d="100"/>
        </p:scale>
        <p:origin x="476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272-1471-4715-9303-16F989FB9C66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D24398-0B74-4E2A-ABA4-D8B96914E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45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272-1471-4715-9303-16F989FB9C66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D24398-0B74-4E2A-ABA4-D8B96914E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41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272-1471-4715-9303-16F989FB9C66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D24398-0B74-4E2A-ABA4-D8B96914EA5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1721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272-1471-4715-9303-16F989FB9C66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D24398-0B74-4E2A-ABA4-D8B96914E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361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272-1471-4715-9303-16F989FB9C66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D24398-0B74-4E2A-ABA4-D8B96914EA50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8394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272-1471-4715-9303-16F989FB9C66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D24398-0B74-4E2A-ABA4-D8B96914E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419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272-1471-4715-9303-16F989FB9C66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4398-0B74-4E2A-ABA4-D8B96914E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540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272-1471-4715-9303-16F989FB9C66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4398-0B74-4E2A-ABA4-D8B96914E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24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272-1471-4715-9303-16F989FB9C66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4398-0B74-4E2A-ABA4-D8B96914E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29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272-1471-4715-9303-16F989FB9C66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D24398-0B74-4E2A-ABA4-D8B96914E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22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272-1471-4715-9303-16F989FB9C66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D24398-0B74-4E2A-ABA4-D8B96914E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51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272-1471-4715-9303-16F989FB9C66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D24398-0B74-4E2A-ABA4-D8B96914E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05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272-1471-4715-9303-16F989FB9C66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4398-0B74-4E2A-ABA4-D8B96914E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82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272-1471-4715-9303-16F989FB9C66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4398-0B74-4E2A-ABA4-D8B96914E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08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272-1471-4715-9303-16F989FB9C66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4398-0B74-4E2A-ABA4-D8B96914E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74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272-1471-4715-9303-16F989FB9C66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D24398-0B74-4E2A-ABA4-D8B96914E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88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A272-1471-4715-9303-16F989FB9C66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D24398-0B74-4E2A-ABA4-D8B96914E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47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37B2080-7C81-461F-A9A6-742DF2DAD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323" y="1646716"/>
            <a:ext cx="9497637" cy="1944919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PROJETO </a:t>
            </a:r>
            <a:br>
              <a:rPr lang="pt-BR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</a:br>
            <a:r>
              <a:rPr lang="pt-BR" b="1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EDUCAÇÃO FINANCEIRA </a:t>
            </a:r>
            <a:endParaRPr lang="pt-BR" b="1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C762502-4411-4BB6-AA94-1B18ED954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1960" y="5026610"/>
            <a:ext cx="9600722" cy="1655762"/>
          </a:xfrm>
        </p:spPr>
        <p:txBody>
          <a:bodyPr>
            <a:normAutofit/>
          </a:bodyPr>
          <a:lstStyle/>
          <a:p>
            <a:pPr algn="ctr"/>
            <a:r>
              <a:rPr lang="pt-B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Rafael Costa Viana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Thiago Cirilo </a:t>
            </a:r>
            <a:r>
              <a:rPr lang="pt-B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Valentim, </a:t>
            </a:r>
            <a:r>
              <a:rPr lang="pt-B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Gabriel Alves </a:t>
            </a:r>
            <a:r>
              <a:rPr lang="pt-BR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Aredes</a:t>
            </a:r>
            <a:r>
              <a:rPr lang="pt-B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Moraes</a:t>
            </a:r>
            <a:endParaRPr lang="pt-B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6CE77067-FC69-4DAE-9AE7-E5606399044B}"/>
              </a:ext>
            </a:extLst>
          </p:cNvPr>
          <p:cNvSpPr/>
          <p:nvPr/>
        </p:nvSpPr>
        <p:spPr>
          <a:xfrm>
            <a:off x="993023" y="1747300"/>
            <a:ext cx="10068238" cy="2150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7DE6FF74-B5E3-408D-A26E-C469B59EC002}"/>
              </a:ext>
            </a:extLst>
          </p:cNvPr>
          <p:cNvSpPr txBox="1"/>
          <p:nvPr/>
        </p:nvSpPr>
        <p:spPr>
          <a:xfrm>
            <a:off x="2404153" y="256854"/>
            <a:ext cx="6606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Trabalho Interdisciplinar – Aplicações WEB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51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638646" y="393192"/>
            <a:ext cx="891168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Educação Financeira :</a:t>
            </a:r>
          </a:p>
          <a:p>
            <a:endParaRPr lang="pt-BR" sz="24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r>
              <a:rPr lang="pt-BR" sz="24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Refere-se à capacidade de um indivíduo de fazer julgamentos bem informados e decisões efetivas sobre o uso e gerenciamento de seu dinheiro.</a:t>
            </a:r>
          </a:p>
          <a:p>
            <a:endParaRPr lang="pt-BR" sz="24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pt-BR" sz="24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Para consumir de forma consciente e saudável.</a:t>
            </a:r>
          </a:p>
          <a:p>
            <a:pPr marL="342900" indent="-342900">
              <a:buAutoNum type="arabicPeriod"/>
            </a:pPr>
            <a:r>
              <a:rPr lang="pt-BR" sz="24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Para alcançar seus objetivos no futuro. </a:t>
            </a:r>
          </a:p>
          <a:p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937" y="3717179"/>
            <a:ext cx="7263104" cy="2905243"/>
          </a:xfrm>
        </p:spPr>
      </p:pic>
    </p:spTree>
    <p:extLst>
      <p:ext uri="{BB962C8B-B14F-4D97-AF65-F5344CB8AC3E}">
        <p14:creationId xmlns:p14="http://schemas.microsoft.com/office/powerpoint/2010/main" val="1890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77" y="558991"/>
            <a:ext cx="9532019" cy="5976425"/>
          </a:xfrm>
        </p:spPr>
      </p:pic>
    </p:spTree>
    <p:extLst>
      <p:ext uri="{BB962C8B-B14F-4D97-AF65-F5344CB8AC3E}">
        <p14:creationId xmlns:p14="http://schemas.microsoft.com/office/powerpoint/2010/main" val="8190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858" y="386730"/>
            <a:ext cx="9446218" cy="5922629"/>
          </a:xfrm>
        </p:spPr>
      </p:pic>
    </p:spTree>
    <p:extLst>
      <p:ext uri="{BB962C8B-B14F-4D97-AF65-F5344CB8AC3E}">
        <p14:creationId xmlns:p14="http://schemas.microsoft.com/office/powerpoint/2010/main" val="420621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4F7FAD9-CF8B-4423-A19D-C9CBA16D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41" y="395509"/>
            <a:ext cx="8911687" cy="1358201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Neste contexto nós nos propusemos a focar na educação financeira para os adolescentes para que o individuo consiga já iniciar a vida adulta com a vida financeira organizada ou sabendo como </a:t>
            </a:r>
            <a:r>
              <a:rPr lang="pt-BR" sz="2400" dirty="0" smtClean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organizá-la.    </a:t>
            </a: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388" y="1753710"/>
            <a:ext cx="6789992" cy="4518431"/>
          </a:xfrm>
        </p:spPr>
      </p:pic>
    </p:spTree>
    <p:extLst>
      <p:ext uri="{BB962C8B-B14F-4D97-AF65-F5344CB8AC3E}">
        <p14:creationId xmlns:p14="http://schemas.microsoft.com/office/powerpoint/2010/main" val="422929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12" y="766812"/>
            <a:ext cx="9420098" cy="5335603"/>
          </a:xfrm>
        </p:spPr>
      </p:pic>
    </p:spTree>
    <p:extLst>
      <p:ext uri="{BB962C8B-B14F-4D97-AF65-F5344CB8AC3E}">
        <p14:creationId xmlns:p14="http://schemas.microsoft.com/office/powerpoint/2010/main" val="34336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631" y="814938"/>
            <a:ext cx="9156003" cy="5143099"/>
          </a:xfrm>
        </p:spPr>
      </p:pic>
    </p:spTree>
    <p:extLst>
      <p:ext uri="{BB962C8B-B14F-4D97-AF65-F5344CB8AC3E}">
        <p14:creationId xmlns:p14="http://schemas.microsoft.com/office/powerpoint/2010/main" val="342186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42" y="1613834"/>
            <a:ext cx="8478984" cy="4809174"/>
          </a:xfrm>
        </p:spPr>
      </p:pic>
    </p:spTree>
    <p:extLst>
      <p:ext uri="{BB962C8B-B14F-4D97-AF65-F5344CB8AC3E}">
        <p14:creationId xmlns:p14="http://schemas.microsoft.com/office/powerpoint/2010/main" val="159258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424</TotalTime>
  <Words>92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Tahoma</vt:lpstr>
      <vt:lpstr>Wingdings 3</vt:lpstr>
      <vt:lpstr>Cacho</vt:lpstr>
      <vt:lpstr>PROJETO  EDUCAÇÃO FINANCEIRA </vt:lpstr>
      <vt:lpstr>Apresentação do PowerPoint</vt:lpstr>
      <vt:lpstr>Apresentação do PowerPoint</vt:lpstr>
      <vt:lpstr>Apresentação do PowerPoint</vt:lpstr>
      <vt:lpstr>Neste contexto nós nos propusemos a focar na educação financeira para os adolescentes para que o individuo consiga já iniciar a vida adulta com a vida financeira organizada ou sabendo como organizá-la.   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EXERCITE ACADEMIA</dc:title>
  <dc:creator>Licio</dc:creator>
  <cp:lastModifiedBy>Usuário do Windows</cp:lastModifiedBy>
  <cp:revision>23</cp:revision>
  <dcterms:created xsi:type="dcterms:W3CDTF">2021-12-09T23:37:22Z</dcterms:created>
  <dcterms:modified xsi:type="dcterms:W3CDTF">2021-12-15T17:33:39Z</dcterms:modified>
</cp:coreProperties>
</file>