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72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39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1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54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51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5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82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A272-1471-4715-9303-16F989FB9C66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D24398-0B74-4E2A-ABA4-D8B96914EA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7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37B2080-7C81-461F-A9A6-742DF2DA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323" y="1646716"/>
            <a:ext cx="9497637" cy="1944919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PROJETO </a:t>
            </a:r>
            <a:br>
              <a:rPr lang="pt-BR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pt-BR" b="1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EDUCAÇÃO FINANCEIRA </a:t>
            </a:r>
            <a:endParaRPr lang="pt-BR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C762502-4411-4BB6-AA94-1B18ED95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960" y="502661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Rafael 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Costa 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Viana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Thiago Valentim, Gabriel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6CE77067-FC69-4DAE-9AE7-E5606399044B}"/>
              </a:ext>
            </a:extLst>
          </p:cNvPr>
          <p:cNvSpPr/>
          <p:nvPr/>
        </p:nvSpPr>
        <p:spPr>
          <a:xfrm>
            <a:off x="993023" y="1747300"/>
            <a:ext cx="10068238" cy="2150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7DE6FF74-B5E3-408D-A26E-C469B59EC002}"/>
              </a:ext>
            </a:extLst>
          </p:cNvPr>
          <p:cNvSpPr txBox="1"/>
          <p:nvPr/>
        </p:nvSpPr>
        <p:spPr>
          <a:xfrm>
            <a:off x="2404153" y="256854"/>
            <a:ext cx="660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Trabalho Interdisciplinar – Aplicações WEB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77" y="558991"/>
            <a:ext cx="9532019" cy="5976425"/>
          </a:xfrm>
        </p:spPr>
      </p:pic>
    </p:spTree>
    <p:extLst>
      <p:ext uri="{BB962C8B-B14F-4D97-AF65-F5344CB8AC3E}">
        <p14:creationId xmlns:p14="http://schemas.microsoft.com/office/powerpoint/2010/main" val="819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58" y="386730"/>
            <a:ext cx="9446218" cy="5922629"/>
          </a:xfrm>
        </p:spPr>
      </p:pic>
    </p:spTree>
    <p:extLst>
      <p:ext uri="{BB962C8B-B14F-4D97-AF65-F5344CB8AC3E}">
        <p14:creationId xmlns:p14="http://schemas.microsoft.com/office/powerpoint/2010/main" val="420621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F7FAD9-CF8B-4423-A19D-C9CBA16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395509"/>
            <a:ext cx="8911687" cy="1358201"/>
          </a:xfrm>
        </p:spPr>
        <p:txBody>
          <a:bodyPr>
            <a:normAutofit fontScale="90000"/>
          </a:bodyPr>
          <a:lstStyle/>
          <a:p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 contexto nós nos propusemos a focar na educação financeira para os adolescentes para que o individuo consiga já iniciar a vida adulta com a vida financeira organizada ou sabendo como organiza-la   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88" y="1753710"/>
            <a:ext cx="6789992" cy="4518431"/>
          </a:xfrm>
        </p:spPr>
      </p:pic>
    </p:spTree>
    <p:extLst>
      <p:ext uri="{BB962C8B-B14F-4D97-AF65-F5344CB8AC3E}">
        <p14:creationId xmlns:p14="http://schemas.microsoft.com/office/powerpoint/2010/main" val="422929847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46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Tahoma</vt:lpstr>
      <vt:lpstr>Wingdings 3</vt:lpstr>
      <vt:lpstr>Cacho</vt:lpstr>
      <vt:lpstr>PROJETO  EDUCAÇÃO FINANCEIRA </vt:lpstr>
      <vt:lpstr>Apresentação do PowerPoint</vt:lpstr>
      <vt:lpstr>Apresentação do PowerPoint</vt:lpstr>
      <vt:lpstr>Neste contexto nós nos propusemos a focar na educação financeira para os adolescentes para que o individuo consiga já iniciar a vida adulta com a vida financeira organizada ou sabendo como organiza-la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EXERCITE ACADEMIA</dc:title>
  <dc:creator>Licio</dc:creator>
  <cp:lastModifiedBy>Usuário do Windows</cp:lastModifiedBy>
  <cp:revision>15</cp:revision>
  <dcterms:created xsi:type="dcterms:W3CDTF">2021-12-09T23:37:22Z</dcterms:created>
  <dcterms:modified xsi:type="dcterms:W3CDTF">2021-12-13T21:31:36Z</dcterms:modified>
</cp:coreProperties>
</file>