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2ba924f9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2ba924f9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2ba924f9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2ba924f9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2ba924f9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2ba924f9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ba924f9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ba924f9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4a3e45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4a3e45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4a3e450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4a3e450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4a3e4501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4a3e4501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2ba924f9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2ba924f9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2ba924f9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2ba924f9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2ba924f9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2ba924f9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2ba924f9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2ba924f9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8.png"/><Relationship Id="rId6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7" Type="http://schemas.openxmlformats.org/officeDocument/2006/relationships/image" Target="../media/image11.png"/><Relationship Id="rId8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37675"/>
            <a:ext cx="8520600" cy="10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3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TRABALHO INTERDISCIPLINAR DE SOFTWARE IV</a:t>
            </a:r>
            <a:endParaRPr b="1" sz="43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874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100">
                <a:solidFill>
                  <a:srgbClr val="FF0000"/>
                </a:solidFill>
              </a:rPr>
              <a:t>NONDAS CELULARES</a:t>
            </a:r>
            <a:br>
              <a:rPr b="1" lang="pt-BR" sz="3100">
                <a:solidFill>
                  <a:srgbClr val="FF0000"/>
                </a:solidFill>
              </a:rPr>
            </a:br>
            <a:r>
              <a:rPr lang="pt-BR" sz="1600"/>
              <a:t>25 de agosto de 2020</a:t>
            </a:r>
            <a:endParaRPr sz="1600"/>
          </a:p>
        </p:txBody>
      </p:sp>
      <p:pic>
        <p:nvPicPr>
          <p:cNvPr descr="Resultado de imagem para puc minas logo"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75" y="3968125"/>
            <a:ext cx="1123350" cy="96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3725" y="4395950"/>
            <a:ext cx="1614749" cy="540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2105400" y="3074050"/>
            <a:ext cx="4933200" cy="8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</a:rPr>
              <a:t>Augusto Coutinho</a:t>
            </a:r>
            <a:br>
              <a:rPr lang="pt-BR">
                <a:solidFill>
                  <a:schemeClr val="lt2"/>
                </a:solidFill>
              </a:rPr>
            </a:br>
            <a:r>
              <a:rPr lang="pt-BR">
                <a:solidFill>
                  <a:schemeClr val="lt2"/>
                </a:solidFill>
              </a:rPr>
              <a:t>Maria Eduarda Machado </a:t>
            </a:r>
            <a:br>
              <a:rPr lang="pt-BR">
                <a:solidFill>
                  <a:schemeClr val="lt2"/>
                </a:solidFill>
              </a:rPr>
            </a:br>
            <a:r>
              <a:rPr lang="pt-BR">
                <a:solidFill>
                  <a:schemeClr val="lt2"/>
                </a:solidFill>
              </a:rPr>
              <a:t>Pedro Henrique Belo</a:t>
            </a:r>
            <a:br>
              <a:rPr lang="pt-BR">
                <a:solidFill>
                  <a:schemeClr val="lt2"/>
                </a:solidFill>
              </a:rPr>
            </a:br>
            <a:r>
              <a:rPr lang="pt-BR">
                <a:solidFill>
                  <a:schemeClr val="lt2"/>
                </a:solidFill>
              </a:rPr>
              <a:t>Sunimar Junior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678800" y="4580344"/>
            <a:ext cx="57864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Engenharia de Software - 2020.2 </a:t>
            </a:r>
            <a:endParaRPr sz="9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ctrTitle"/>
          </p:nvPr>
        </p:nvSpPr>
        <p:spPr>
          <a:xfrm>
            <a:off x="311700" y="414950"/>
            <a:ext cx="8520600" cy="10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3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TECNOLOGIAS </a:t>
            </a:r>
            <a:endParaRPr b="1" sz="43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025" y="1904700"/>
            <a:ext cx="1758575" cy="17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0400" y="2314800"/>
            <a:ext cx="1408525" cy="1240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2622" y="2315902"/>
            <a:ext cx="2401827" cy="12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0900" y="4276500"/>
            <a:ext cx="723324" cy="61414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/>
          <p:nvPr/>
        </p:nvSpPr>
        <p:spPr>
          <a:xfrm>
            <a:off x="804750" y="1842550"/>
            <a:ext cx="7534500" cy="2187600"/>
          </a:xfrm>
          <a:prstGeom prst="rect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3502050" y="4098750"/>
            <a:ext cx="2139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EA9999"/>
                </a:solidFill>
              </a:rPr>
              <a:t>Front-end e Back-end</a:t>
            </a:r>
            <a:endParaRPr b="1">
              <a:solidFill>
                <a:srgbClr val="EA999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ctrTitle"/>
          </p:nvPr>
        </p:nvSpPr>
        <p:spPr>
          <a:xfrm>
            <a:off x="311700" y="251150"/>
            <a:ext cx="85206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FERRAMENTAS</a:t>
            </a:r>
            <a:endParaRPr b="1" sz="4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00" y="4344750"/>
            <a:ext cx="642949" cy="54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9636" y="3395525"/>
            <a:ext cx="2082968" cy="138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5725" y="3395525"/>
            <a:ext cx="1373126" cy="138865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/>
          <p:nvPr/>
        </p:nvSpPr>
        <p:spPr>
          <a:xfrm>
            <a:off x="1110800" y="1305975"/>
            <a:ext cx="2873400" cy="36342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 rotWithShape="1">
          <a:blip r:embed="rId6">
            <a:alphaModFix/>
          </a:blip>
          <a:srcRect b="-21144" l="0" r="0" t="-7787"/>
          <a:stretch/>
        </p:blipFill>
        <p:spPr>
          <a:xfrm>
            <a:off x="1285875" y="1584338"/>
            <a:ext cx="2523250" cy="1301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56413" y="2986000"/>
            <a:ext cx="2982163" cy="167746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/>
          <p:nvPr/>
        </p:nvSpPr>
        <p:spPr>
          <a:xfrm>
            <a:off x="4454875" y="3124275"/>
            <a:ext cx="3958200" cy="18159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35437" y="1391738"/>
            <a:ext cx="1581487" cy="158148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/>
          <p:nvPr/>
        </p:nvSpPr>
        <p:spPr>
          <a:xfrm>
            <a:off x="4440275" y="1305975"/>
            <a:ext cx="3958200" cy="16776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ctrTitle"/>
          </p:nvPr>
        </p:nvSpPr>
        <p:spPr>
          <a:xfrm>
            <a:off x="311700" y="1662750"/>
            <a:ext cx="8520600" cy="10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3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OBRIGADA !!!</a:t>
            </a:r>
            <a:endParaRPr b="1" sz="43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Resultado de imagem para puc minas logo"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51" y="3792700"/>
            <a:ext cx="1408525" cy="121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0775" y="4381650"/>
            <a:ext cx="1867701" cy="62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/>
        </p:nvSpPr>
        <p:spPr>
          <a:xfrm>
            <a:off x="2105400" y="3074050"/>
            <a:ext cx="4933200" cy="8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</a:rPr>
              <a:t>Augusto Coutinho</a:t>
            </a:r>
            <a:br>
              <a:rPr lang="pt-BR">
                <a:solidFill>
                  <a:schemeClr val="lt2"/>
                </a:solidFill>
              </a:rPr>
            </a:br>
            <a:r>
              <a:rPr lang="pt-BR">
                <a:solidFill>
                  <a:schemeClr val="lt2"/>
                </a:solidFill>
              </a:rPr>
              <a:t>Maria Eduarda Machado </a:t>
            </a:r>
            <a:br>
              <a:rPr lang="pt-BR">
                <a:solidFill>
                  <a:schemeClr val="lt2"/>
                </a:solidFill>
              </a:rPr>
            </a:br>
            <a:r>
              <a:rPr lang="pt-BR">
                <a:solidFill>
                  <a:schemeClr val="lt2"/>
                </a:solidFill>
              </a:rPr>
              <a:t>Pedro Henrique Belo</a:t>
            </a:r>
            <a:br>
              <a:rPr lang="pt-BR">
                <a:solidFill>
                  <a:schemeClr val="lt2"/>
                </a:solidFill>
              </a:rPr>
            </a:br>
            <a:r>
              <a:rPr lang="pt-BR">
                <a:solidFill>
                  <a:schemeClr val="lt2"/>
                </a:solidFill>
              </a:rPr>
              <a:t>Sunimar Junior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1678800" y="4580344"/>
            <a:ext cx="57864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Engenharia de Software - 2020.2 </a:t>
            </a:r>
            <a:endParaRPr sz="9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m para puc minas logo"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50" y="4276275"/>
            <a:ext cx="847375" cy="7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6225" y="1442412"/>
            <a:ext cx="6751549" cy="225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673075" y="1064875"/>
            <a:ext cx="5786400" cy="27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1º - As micros e pequenas empresas representam 30% do PIB brasileiro. </a:t>
            </a:r>
            <a:br>
              <a:rPr lang="pt-BR" sz="27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</a:br>
            <a:endParaRPr sz="27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2º - O setor de serviço e comércio, juntos respondem 23% dos 30% do PIB. </a:t>
            </a:r>
            <a:endParaRPr sz="27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76" y="4249050"/>
            <a:ext cx="873999" cy="742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1550" y="433701"/>
            <a:ext cx="2379725" cy="23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2421075" y="4691425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latin typeface="Lato"/>
                <a:ea typeface="Lato"/>
                <a:cs typeface="Lato"/>
                <a:sym typeface="Lato"/>
              </a:rPr>
              <a:t>Fonte: Revista Pequenas empresas, grandes negócios. 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431975" y="1036445"/>
            <a:ext cx="5786400" cy="16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24,4% das pequenas empresas fecham as portas em em menos de dois anos de existência; </a:t>
            </a:r>
            <a:r>
              <a:rPr lang="pt-BR" sz="27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br>
              <a:rPr lang="pt-BR" sz="27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</a:br>
            <a:endParaRPr sz="27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76" y="4249050"/>
            <a:ext cx="873999" cy="74207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1727900" y="4691425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latin typeface="Lato"/>
                <a:ea typeface="Lato"/>
                <a:cs typeface="Lato"/>
                <a:sym typeface="Lato"/>
              </a:rPr>
              <a:t>Fonte: SEBRAE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1000" y="413600"/>
            <a:ext cx="2570600" cy="1713733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1476775" y="3071875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50% fecham com menos de 4 anos</a:t>
            </a:r>
            <a:r>
              <a:rPr b="1" lang="pt-BR" sz="27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75" y="4485450"/>
            <a:ext cx="642925" cy="54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6563" y="481013"/>
            <a:ext cx="6750875" cy="41814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/>
          <p:nvPr/>
        </p:nvSpPr>
        <p:spPr>
          <a:xfrm>
            <a:off x="773500" y="432000"/>
            <a:ext cx="7785600" cy="4279500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00" y="706950"/>
            <a:ext cx="8520600" cy="10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3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CLIENTE : NONDAS CELULARES</a:t>
            </a:r>
            <a:endParaRPr b="1" sz="43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Resultado de imagem para puc minas logo"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51" y="3792700"/>
            <a:ext cx="1408525" cy="121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0775" y="4381650"/>
            <a:ext cx="1867701" cy="6248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994300" y="1607963"/>
            <a:ext cx="7339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3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pt-BR" sz="3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É uma loja de assistência técnica e manutenção de celulares no interior de Minas Gerais. </a:t>
            </a:r>
            <a:endParaRPr sz="3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0" y="2033700"/>
            <a:ext cx="8520600" cy="10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9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PROBLEMA</a:t>
            </a:r>
            <a:endParaRPr b="1" sz="59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Resultado de imagem para puc minas logo"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50" y="4055450"/>
            <a:ext cx="1103625" cy="95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3600" y="4385875"/>
            <a:ext cx="1644876" cy="55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9200" y="289350"/>
            <a:ext cx="1949175" cy="194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0" y="235500"/>
            <a:ext cx="8520600" cy="10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1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PROBLEMA</a:t>
            </a:r>
            <a:endParaRPr b="1" sz="51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01" y="4148575"/>
            <a:ext cx="873999" cy="742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8850" y="1939725"/>
            <a:ext cx="1545350" cy="154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1628575" y="1988125"/>
            <a:ext cx="4470900" cy="13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pt-BR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Falta de Controle 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pt-BR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Controle Manual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pt-BR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Falta de Análise 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pt-BR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Prejuízos  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pt-BR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Perdas de dados importantes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0" y="1205500"/>
            <a:ext cx="6318900" cy="20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3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PROPOSTA </a:t>
            </a:r>
            <a:endParaRPr b="1" sz="43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3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DE</a:t>
            </a:r>
            <a:endParaRPr b="1" sz="43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3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 SOLUÇÃO</a:t>
            </a:r>
            <a:endParaRPr b="1" sz="43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01" y="4148575"/>
            <a:ext cx="873999" cy="742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4325" y="803675"/>
            <a:ext cx="2662150" cy="26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